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theme/themeOverride2.xml" ContentType="application/vnd.openxmlformats-officedocument.themeOverride+xml"/>
  <Override PartName="/ppt/charts/chart4.xml" ContentType="application/vnd.openxmlformats-officedocument.drawingml.chart+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68" r:id="rId2"/>
    <p:sldId id="256" r:id="rId3"/>
    <p:sldId id="257" r:id="rId4"/>
    <p:sldId id="259" r:id="rId5"/>
    <p:sldId id="267" r:id="rId6"/>
    <p:sldId id="258" r:id="rId7"/>
    <p:sldId id="266" r:id="rId8"/>
    <p:sldId id="265" r:id="rId9"/>
    <p:sldId id="264" r:id="rId10"/>
    <p:sldId id="263" r:id="rId11"/>
    <p:sldId id="262" r:id="rId12"/>
    <p:sldId id="261" r:id="rId13"/>
    <p:sldId id="260" r:id="rId14"/>
    <p:sldId id="271" r:id="rId15"/>
    <p:sldId id="269" r:id="rId16"/>
    <p:sldId id="272" r:id="rId17"/>
    <p:sldId id="273" r:id="rId18"/>
    <p:sldId id="270" r:id="rId19"/>
    <p:sldId id="274" r:id="rId2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6C0A"/>
    <a:srgbClr val="FFD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84" y="5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百分比</c:v>
                </c:pt>
              </c:strCache>
            </c:strRef>
          </c:tx>
          <c:spPr>
            <a:effectLst/>
          </c:spPr>
          <c:dPt>
            <c:idx val="0"/>
            <c:bubble3D val="0"/>
            <c:spPr>
              <a:solidFill>
                <a:schemeClr val="bg1">
                  <a:lumMod val="85000"/>
                </a:schemeClr>
              </a:solidFill>
              <a:ln>
                <a:noFill/>
              </a:ln>
              <a:effectLst/>
            </c:spPr>
            <c:extLst>
              <c:ext xmlns:c16="http://schemas.microsoft.com/office/drawing/2014/chart" uri="{C3380CC4-5D6E-409C-BE32-E72D297353CC}">
                <c16:uniqueId val="{00000001-ED36-417C-A81F-5D57C3339087}"/>
              </c:ext>
            </c:extLst>
          </c:dPt>
          <c:dPt>
            <c:idx val="1"/>
            <c:bubble3D val="0"/>
            <c:spPr>
              <a:solidFill>
                <a:srgbClr val="E46C0A"/>
              </a:solidFill>
              <a:effectLst/>
            </c:spPr>
            <c:extLst>
              <c:ext xmlns:c16="http://schemas.microsoft.com/office/drawing/2014/chart" uri="{C3380CC4-5D6E-409C-BE32-E72D297353CC}">
                <c16:uniqueId val="{00000003-ED36-417C-A81F-5D57C3339087}"/>
              </c:ext>
            </c:extLst>
          </c:dPt>
          <c:dLbls>
            <c:delete val="1"/>
          </c:dLbls>
          <c:cat>
            <c:numRef>
              <c:f>Sheet1!$A$2:$A$3</c:f>
              <c:numCache>
                <c:formatCode>General</c:formatCode>
                <c:ptCount val="2"/>
              </c:numCache>
            </c:numRef>
          </c:cat>
          <c:val>
            <c:numRef>
              <c:f>Sheet1!$B$2:$B$3</c:f>
              <c:numCache>
                <c:formatCode>General</c:formatCode>
                <c:ptCount val="2"/>
                <c:pt idx="0">
                  <c:v>75</c:v>
                </c:pt>
                <c:pt idx="1">
                  <c:v>25</c:v>
                </c:pt>
              </c:numCache>
            </c:numRef>
          </c:val>
          <c:extLst>
            <c:ext xmlns:c16="http://schemas.microsoft.com/office/drawing/2014/chart" uri="{C3380CC4-5D6E-409C-BE32-E72D297353CC}">
              <c16:uniqueId val="{00000004-ED36-417C-A81F-5D57C3339087}"/>
            </c:ext>
          </c:extLst>
        </c:ser>
        <c:dLbls>
          <c:showLegendKey val="0"/>
          <c:showVal val="1"/>
          <c:showCatName val="1"/>
          <c:showSerName val="0"/>
          <c:showPercent val="0"/>
          <c:showBubbleSize val="0"/>
          <c:showLeaderLines val="1"/>
        </c:dLbls>
        <c:firstSliceAng val="0"/>
        <c:holeSize val="84"/>
      </c:doughnutChart>
    </c:plotArea>
    <c:plotVisOnly val="1"/>
    <c:dispBlanksAs val="gap"/>
    <c:showDLblsOverMax val="0"/>
  </c:chart>
  <c:txPr>
    <a:bodyPr/>
    <a:lstStyle/>
    <a:p>
      <a:pPr>
        <a:defRPr lang="zh-CN" sz="1800"/>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百分比</c:v>
                </c:pt>
              </c:strCache>
            </c:strRef>
          </c:tx>
          <c:spPr>
            <a:effectLst/>
          </c:spPr>
          <c:dPt>
            <c:idx val="0"/>
            <c:bubble3D val="0"/>
            <c:spPr>
              <a:solidFill>
                <a:srgbClr val="F79646">
                  <a:lumMod val="75000"/>
                </a:srgbClr>
              </a:solidFill>
              <a:ln>
                <a:noFill/>
              </a:ln>
              <a:effectLst/>
            </c:spPr>
            <c:extLst>
              <c:ext xmlns:c16="http://schemas.microsoft.com/office/drawing/2014/chart" uri="{C3380CC4-5D6E-409C-BE32-E72D297353CC}">
                <c16:uniqueId val="{00000001-A2BC-4B2F-9236-7E5EC224518A}"/>
              </c:ext>
            </c:extLst>
          </c:dPt>
          <c:dPt>
            <c:idx val="1"/>
            <c:bubble3D val="0"/>
            <c:spPr>
              <a:solidFill>
                <a:sysClr val="window" lastClr="FFFFFF">
                  <a:lumMod val="85000"/>
                </a:sysClr>
              </a:solidFill>
              <a:effectLst/>
            </c:spPr>
            <c:extLst>
              <c:ext xmlns:c16="http://schemas.microsoft.com/office/drawing/2014/chart" uri="{C3380CC4-5D6E-409C-BE32-E72D297353CC}">
                <c16:uniqueId val="{00000003-A2BC-4B2F-9236-7E5EC224518A}"/>
              </c:ext>
            </c:extLst>
          </c:dPt>
          <c:dLbls>
            <c:delete val="1"/>
          </c:dLbls>
          <c:cat>
            <c:numRef>
              <c:f>Sheet1!$A$2:$A$3</c:f>
              <c:numCache>
                <c:formatCode>General</c:formatCode>
                <c:ptCount val="2"/>
              </c:numCache>
            </c:numRef>
          </c:cat>
          <c:val>
            <c:numRef>
              <c:f>Sheet1!$B$2:$B$3</c:f>
              <c:numCache>
                <c:formatCode>General</c:formatCode>
                <c:ptCount val="2"/>
                <c:pt idx="0">
                  <c:v>82</c:v>
                </c:pt>
                <c:pt idx="1">
                  <c:v>18</c:v>
                </c:pt>
              </c:numCache>
            </c:numRef>
          </c:val>
          <c:extLst>
            <c:ext xmlns:c16="http://schemas.microsoft.com/office/drawing/2014/chart" uri="{C3380CC4-5D6E-409C-BE32-E72D297353CC}">
              <c16:uniqueId val="{00000004-A2BC-4B2F-9236-7E5EC224518A}"/>
            </c:ext>
          </c:extLst>
        </c:ser>
        <c:dLbls>
          <c:showLegendKey val="0"/>
          <c:showVal val="1"/>
          <c:showCatName val="1"/>
          <c:showSerName val="0"/>
          <c:showPercent val="0"/>
          <c:showBubbleSize val="0"/>
          <c:showLeaderLines val="1"/>
        </c:dLbls>
        <c:firstSliceAng val="0"/>
        <c:holeSize val="84"/>
      </c:doughnutChart>
    </c:plotArea>
    <c:plotVisOnly val="1"/>
    <c:dispBlanksAs val="gap"/>
    <c:showDLblsOverMax val="0"/>
  </c:chart>
  <c:txPr>
    <a:bodyPr/>
    <a:lstStyle/>
    <a:p>
      <a:pPr>
        <a:defRPr lang="zh-CN" sz="1800"/>
      </a:pPr>
      <a:endParaRPr lang="zh-CN"/>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百分比</c:v>
                </c:pt>
              </c:strCache>
            </c:strRef>
          </c:tx>
          <c:spPr>
            <a:effectLst/>
          </c:spPr>
          <c:dPt>
            <c:idx val="0"/>
            <c:bubble3D val="0"/>
            <c:spPr>
              <a:solidFill>
                <a:sysClr val="window" lastClr="FFFFFF">
                  <a:lumMod val="50000"/>
                </a:sysClr>
              </a:solidFill>
              <a:ln>
                <a:noFill/>
              </a:ln>
              <a:effectLst/>
            </c:spPr>
            <c:extLst>
              <c:ext xmlns:c16="http://schemas.microsoft.com/office/drawing/2014/chart" uri="{C3380CC4-5D6E-409C-BE32-E72D297353CC}">
                <c16:uniqueId val="{00000001-1A1B-4EA6-BED6-F3F29060A429}"/>
              </c:ext>
            </c:extLst>
          </c:dPt>
          <c:dPt>
            <c:idx val="1"/>
            <c:bubble3D val="0"/>
            <c:spPr>
              <a:solidFill>
                <a:srgbClr val="D9D9D9"/>
              </a:solidFill>
              <a:effectLst/>
            </c:spPr>
            <c:extLst>
              <c:ext xmlns:c16="http://schemas.microsoft.com/office/drawing/2014/chart" uri="{C3380CC4-5D6E-409C-BE32-E72D297353CC}">
                <c16:uniqueId val="{00000003-1A1B-4EA6-BED6-F3F29060A429}"/>
              </c:ext>
            </c:extLst>
          </c:dPt>
          <c:dLbls>
            <c:delete val="1"/>
          </c:dLbls>
          <c:cat>
            <c:numRef>
              <c:f>Sheet1!$A$2:$A$3</c:f>
              <c:numCache>
                <c:formatCode>General</c:formatCode>
                <c:ptCount val="2"/>
              </c:numCache>
            </c:numRef>
          </c:cat>
          <c:val>
            <c:numRef>
              <c:f>Sheet1!$B$2:$B$3</c:f>
              <c:numCache>
                <c:formatCode>General</c:formatCode>
                <c:ptCount val="2"/>
                <c:pt idx="0">
                  <c:v>59</c:v>
                </c:pt>
                <c:pt idx="1">
                  <c:v>41</c:v>
                </c:pt>
              </c:numCache>
            </c:numRef>
          </c:val>
          <c:extLst>
            <c:ext xmlns:c16="http://schemas.microsoft.com/office/drawing/2014/chart" uri="{C3380CC4-5D6E-409C-BE32-E72D297353CC}">
              <c16:uniqueId val="{00000004-1A1B-4EA6-BED6-F3F29060A429}"/>
            </c:ext>
          </c:extLst>
        </c:ser>
        <c:dLbls>
          <c:showLegendKey val="0"/>
          <c:showVal val="1"/>
          <c:showCatName val="1"/>
          <c:showSerName val="0"/>
          <c:showPercent val="0"/>
          <c:showBubbleSize val="0"/>
          <c:showLeaderLines val="1"/>
        </c:dLbls>
        <c:firstSliceAng val="0"/>
        <c:holeSize val="84"/>
      </c:doughnutChart>
    </c:plotArea>
    <c:plotVisOnly val="1"/>
    <c:dispBlanksAs val="gap"/>
    <c:showDLblsOverMax val="0"/>
  </c:chart>
  <c:txPr>
    <a:bodyPr/>
    <a:lstStyle/>
    <a:p>
      <a:pPr>
        <a:defRPr lang="zh-CN" sz="1800"/>
      </a:pPr>
      <a:endParaRPr lang="zh-CN"/>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百分比</c:v>
                </c:pt>
              </c:strCache>
            </c:strRef>
          </c:tx>
          <c:spPr>
            <a:ln>
              <a:noFill/>
            </a:ln>
            <a:effectLst/>
          </c:spPr>
          <c:dPt>
            <c:idx val="0"/>
            <c:bubble3D val="0"/>
            <c:spPr>
              <a:gradFill flip="none" rotWithShape="1">
                <a:gsLst>
                  <a:gs pos="0">
                    <a:sysClr val="window" lastClr="FFFFFF">
                      <a:lumMod val="85000"/>
                    </a:sysClr>
                  </a:gs>
                  <a:gs pos="100000">
                    <a:sysClr val="window" lastClr="FFFFFF">
                      <a:lumMod val="95000"/>
                    </a:sysClr>
                  </a:gs>
                </a:gsLst>
                <a:lin ang="18900000" scaled="1"/>
                <a:tileRect/>
              </a:gradFill>
              <a:ln>
                <a:noFill/>
              </a:ln>
              <a:effectLst/>
            </c:spPr>
            <c:extLst>
              <c:ext xmlns:c16="http://schemas.microsoft.com/office/drawing/2014/chart" uri="{C3380CC4-5D6E-409C-BE32-E72D297353CC}">
                <c16:uniqueId val="{00000001-6A54-435C-9EBA-5D7088CDB01C}"/>
              </c:ext>
            </c:extLst>
          </c:dPt>
          <c:dPt>
            <c:idx val="1"/>
            <c:bubble3D val="0"/>
            <c:spPr>
              <a:solidFill>
                <a:sysClr val="windowText" lastClr="000000">
                  <a:lumMod val="50000"/>
                  <a:lumOff val="50000"/>
                </a:sysClr>
              </a:solidFill>
              <a:ln>
                <a:noFill/>
              </a:ln>
              <a:effectLst/>
            </c:spPr>
            <c:extLst>
              <c:ext xmlns:c16="http://schemas.microsoft.com/office/drawing/2014/chart" uri="{C3380CC4-5D6E-409C-BE32-E72D297353CC}">
                <c16:uniqueId val="{00000003-6A54-435C-9EBA-5D7088CDB01C}"/>
              </c:ext>
            </c:extLst>
          </c:dPt>
          <c:dLbls>
            <c:delete val="1"/>
          </c:dLbls>
          <c:cat>
            <c:numRef>
              <c:f>Sheet1!$A$2:$A$3</c:f>
              <c:numCache>
                <c:formatCode>General</c:formatCode>
                <c:ptCount val="2"/>
              </c:numCache>
            </c:numRef>
          </c:cat>
          <c:val>
            <c:numRef>
              <c:f>Sheet1!$B$2:$B$3</c:f>
              <c:numCache>
                <c:formatCode>General</c:formatCode>
                <c:ptCount val="2"/>
                <c:pt idx="0">
                  <c:v>23</c:v>
                </c:pt>
                <c:pt idx="1">
                  <c:v>77</c:v>
                </c:pt>
              </c:numCache>
            </c:numRef>
          </c:val>
          <c:extLst>
            <c:ext xmlns:c16="http://schemas.microsoft.com/office/drawing/2014/chart" uri="{C3380CC4-5D6E-409C-BE32-E72D297353CC}">
              <c16:uniqueId val="{00000004-6A54-435C-9EBA-5D7088CDB01C}"/>
            </c:ext>
          </c:extLst>
        </c:ser>
        <c:dLbls>
          <c:showLegendKey val="0"/>
          <c:showVal val="1"/>
          <c:showCatName val="1"/>
          <c:showSerName val="0"/>
          <c:showPercent val="0"/>
          <c:showBubbleSize val="0"/>
          <c:showLeaderLines val="1"/>
        </c:dLbls>
        <c:firstSliceAng val="0"/>
        <c:holeSize val="84"/>
      </c:doughnutChart>
    </c:plotArea>
    <c:plotVisOnly val="1"/>
    <c:dispBlanksAs val="gap"/>
    <c:showDLblsOverMax val="0"/>
  </c:chart>
  <c:txPr>
    <a:bodyPr/>
    <a:lstStyle/>
    <a:p>
      <a:pPr>
        <a:defRPr lang="zh-CN" sz="1800"/>
      </a:pPr>
      <a:endParaRPr lang="zh-CN"/>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97AA42D4-982D-4E4A-A74E-AB8FE5121DF5}"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BCDAE1-7124-4C67-94B1-A5ACC21E661D}"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97AA42D4-982D-4E4A-A74E-AB8FE5121DF5}"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BCDAE1-7124-4C67-94B1-A5ACC21E661D}"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97AA42D4-982D-4E4A-A74E-AB8FE5121DF5}"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BCDAE1-7124-4C67-94B1-A5ACC21E661D}"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97AA42D4-982D-4E4A-A74E-AB8FE5121DF5}"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BCDAE1-7124-4C67-94B1-A5ACC21E661D}"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97AA42D4-982D-4E4A-A74E-AB8FE5121DF5}"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BCDAE1-7124-4C67-94B1-A5ACC21E661D}"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97AA42D4-982D-4E4A-A74E-AB8FE5121DF5}"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BCDAE1-7124-4C67-94B1-A5ACC21E661D}"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97AA42D4-982D-4E4A-A74E-AB8FE5121DF5}"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BCDAE1-7124-4C67-94B1-A5ACC21E661D}"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97AA42D4-982D-4E4A-A74E-AB8FE5121DF5}"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BCDAE1-7124-4C67-94B1-A5ACC21E661D}"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7AA42D4-982D-4E4A-A74E-AB8FE5121DF5}"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BCDAE1-7124-4C67-94B1-A5ACC21E661D}"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7AA42D4-982D-4E4A-A74E-AB8FE5121DF5}"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BCDAE1-7124-4C67-94B1-A5ACC21E661D}"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7AA42D4-982D-4E4A-A74E-AB8FE5121DF5}"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BCDAE1-7124-4C67-94B1-A5ACC21E661D}"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bg2">
              <a:lumMod val="90000"/>
            </a:schemeClr>
          </a:fgClr>
          <a:bgClr>
            <a:schemeClr val="bg1"/>
          </a:bgClr>
        </a:patt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宋体" panose="02010600030101010101" pitchFamily="2" charset="-122"/>
                <a:ea typeface="宋体" panose="02010600030101010101" pitchFamily="2" charset="-122"/>
              </a:defRPr>
            </a:lvl1pPr>
          </a:lstStyle>
          <a:p>
            <a:fld id="{97AA42D4-982D-4E4A-A74E-AB8FE5121DF5}" type="datetimeFigureOut">
              <a:rPr lang="zh-CN" altLang="en-US" smtClean="0"/>
              <a:t>2021/1/6</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宋体" panose="02010600030101010101" pitchFamily="2" charset="-122"/>
                <a:ea typeface="宋体" panose="02010600030101010101" pitchFamily="2"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宋体" panose="02010600030101010101" pitchFamily="2" charset="-122"/>
                <a:ea typeface="宋体" panose="02010600030101010101" pitchFamily="2" charset="-122"/>
              </a:defRPr>
            </a:lvl1pPr>
          </a:lstStyle>
          <a:p>
            <a:fld id="{0CBCDAE1-7124-4C67-94B1-A5ACC21E661D}"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宋体" panose="02010600030101010101" pitchFamily="2" charset="-122"/>
          <a:ea typeface="宋体" panose="02010600030101010101" pitchFamily="2"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椭圆 57"/>
          <p:cNvSpPr/>
          <p:nvPr/>
        </p:nvSpPr>
        <p:spPr>
          <a:xfrm>
            <a:off x="5342677" y="5401403"/>
            <a:ext cx="2420621" cy="2420621"/>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mn-ea"/>
              <a:sym typeface="+mn-lt"/>
            </a:endParaRPr>
          </a:p>
        </p:txBody>
      </p:sp>
      <p:sp>
        <p:nvSpPr>
          <p:cNvPr id="55" name="椭圆 54"/>
          <p:cNvSpPr/>
          <p:nvPr/>
        </p:nvSpPr>
        <p:spPr>
          <a:xfrm>
            <a:off x="8604756" y="4662342"/>
            <a:ext cx="2811171" cy="2811171"/>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宋体" panose="02010600030101010101" pitchFamily="2" charset="-122"/>
              <a:ea typeface="宋体" panose="02010600030101010101" pitchFamily="2" charset="-122"/>
              <a:cs typeface="+mn-ea"/>
              <a:sym typeface="+mn-lt"/>
            </a:endParaRPr>
          </a:p>
        </p:txBody>
      </p:sp>
      <p:sp>
        <p:nvSpPr>
          <p:cNvPr id="54" name="椭圆 53"/>
          <p:cNvSpPr/>
          <p:nvPr/>
        </p:nvSpPr>
        <p:spPr>
          <a:xfrm>
            <a:off x="2801611" y="4959068"/>
            <a:ext cx="2811171" cy="2811171"/>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宋体" panose="02010600030101010101" pitchFamily="2" charset="-122"/>
              <a:ea typeface="宋体" panose="02010600030101010101" pitchFamily="2" charset="-122"/>
              <a:cs typeface="+mn-ea"/>
              <a:sym typeface="+mn-lt"/>
            </a:endParaRPr>
          </a:p>
        </p:txBody>
      </p:sp>
      <p:sp>
        <p:nvSpPr>
          <p:cNvPr id="27" name="椭圆 26"/>
          <p:cNvSpPr/>
          <p:nvPr/>
        </p:nvSpPr>
        <p:spPr>
          <a:xfrm>
            <a:off x="-706200" y="695316"/>
            <a:ext cx="2711392" cy="2711392"/>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mn-ea"/>
              <a:sym typeface="+mn-lt"/>
            </a:endParaRPr>
          </a:p>
        </p:txBody>
      </p:sp>
      <p:sp>
        <p:nvSpPr>
          <p:cNvPr id="28" name="椭圆 27"/>
          <p:cNvSpPr/>
          <p:nvPr/>
        </p:nvSpPr>
        <p:spPr>
          <a:xfrm flipH="1">
            <a:off x="10750898" y="1535851"/>
            <a:ext cx="2159876" cy="2159876"/>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宋体" panose="02010600030101010101" pitchFamily="2" charset="-122"/>
              <a:ea typeface="宋体" panose="02010600030101010101" pitchFamily="2" charset="-122"/>
              <a:cs typeface="+mn-ea"/>
              <a:sym typeface="+mn-lt"/>
            </a:endParaRPr>
          </a:p>
        </p:txBody>
      </p:sp>
      <p:sp>
        <p:nvSpPr>
          <p:cNvPr id="29" name="椭圆 28"/>
          <p:cNvSpPr/>
          <p:nvPr/>
        </p:nvSpPr>
        <p:spPr>
          <a:xfrm>
            <a:off x="1395595" y="3600794"/>
            <a:ext cx="987711" cy="98771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宋体" panose="02010600030101010101" pitchFamily="2" charset="-122"/>
              <a:ea typeface="宋体" panose="02010600030101010101" pitchFamily="2" charset="-122"/>
              <a:cs typeface="+mn-ea"/>
              <a:sym typeface="+mn-lt"/>
            </a:endParaRPr>
          </a:p>
        </p:txBody>
      </p:sp>
      <p:sp>
        <p:nvSpPr>
          <p:cNvPr id="30" name="椭圆 29"/>
          <p:cNvSpPr/>
          <p:nvPr/>
        </p:nvSpPr>
        <p:spPr>
          <a:xfrm>
            <a:off x="-736022" y="4435379"/>
            <a:ext cx="2646041" cy="264604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宋体" panose="02010600030101010101" pitchFamily="2" charset="-122"/>
              <a:ea typeface="宋体" panose="02010600030101010101" pitchFamily="2" charset="-122"/>
              <a:cs typeface="+mn-ea"/>
              <a:sym typeface="+mn-lt"/>
            </a:endParaRPr>
          </a:p>
        </p:txBody>
      </p:sp>
      <p:sp>
        <p:nvSpPr>
          <p:cNvPr id="31" name="椭圆 30"/>
          <p:cNvSpPr/>
          <p:nvPr/>
        </p:nvSpPr>
        <p:spPr>
          <a:xfrm>
            <a:off x="849429" y="5492970"/>
            <a:ext cx="2202308" cy="220230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宋体" panose="02010600030101010101" pitchFamily="2" charset="-122"/>
              <a:ea typeface="宋体" panose="02010600030101010101" pitchFamily="2" charset="-122"/>
              <a:cs typeface="+mn-ea"/>
              <a:sym typeface="+mn-lt"/>
            </a:endParaRPr>
          </a:p>
        </p:txBody>
      </p:sp>
      <p:sp>
        <p:nvSpPr>
          <p:cNvPr id="32" name="椭圆 31"/>
          <p:cNvSpPr/>
          <p:nvPr/>
        </p:nvSpPr>
        <p:spPr>
          <a:xfrm>
            <a:off x="2830970" y="3874665"/>
            <a:ext cx="1658876" cy="1658876"/>
          </a:xfrm>
          <a:prstGeom prst="ellipse">
            <a:avLst/>
          </a:prstGeom>
          <a:solidFill>
            <a:srgbClr val="E46C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宋体" panose="02010600030101010101" pitchFamily="2" charset="-122"/>
              <a:ea typeface="宋体" panose="02010600030101010101" pitchFamily="2" charset="-122"/>
              <a:cs typeface="+mn-ea"/>
              <a:sym typeface="+mn-lt"/>
            </a:endParaRPr>
          </a:p>
        </p:txBody>
      </p:sp>
      <p:sp>
        <p:nvSpPr>
          <p:cNvPr id="33" name="椭圆 32"/>
          <p:cNvSpPr/>
          <p:nvPr/>
        </p:nvSpPr>
        <p:spPr>
          <a:xfrm flipH="1">
            <a:off x="11563225" y="4465213"/>
            <a:ext cx="987711" cy="98771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宋体" panose="02010600030101010101" pitchFamily="2" charset="-122"/>
              <a:ea typeface="宋体" panose="02010600030101010101" pitchFamily="2" charset="-122"/>
              <a:cs typeface="+mn-ea"/>
              <a:sym typeface="+mn-lt"/>
            </a:endParaRPr>
          </a:p>
        </p:txBody>
      </p:sp>
      <p:sp>
        <p:nvSpPr>
          <p:cNvPr id="34" name="椭圆 33"/>
          <p:cNvSpPr/>
          <p:nvPr/>
        </p:nvSpPr>
        <p:spPr>
          <a:xfrm flipH="1">
            <a:off x="10667898" y="5116097"/>
            <a:ext cx="2030336" cy="203033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宋体" panose="02010600030101010101" pitchFamily="2" charset="-122"/>
              <a:ea typeface="宋体" panose="02010600030101010101" pitchFamily="2" charset="-122"/>
              <a:cs typeface="+mn-ea"/>
              <a:sym typeface="+mn-lt"/>
            </a:endParaRPr>
          </a:p>
        </p:txBody>
      </p:sp>
      <p:sp>
        <p:nvSpPr>
          <p:cNvPr id="35" name="椭圆 34"/>
          <p:cNvSpPr/>
          <p:nvPr/>
        </p:nvSpPr>
        <p:spPr>
          <a:xfrm flipH="1">
            <a:off x="9172609" y="6594124"/>
            <a:ext cx="1039735" cy="103973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宋体" panose="02010600030101010101" pitchFamily="2" charset="-122"/>
              <a:ea typeface="宋体" panose="02010600030101010101" pitchFamily="2" charset="-122"/>
              <a:cs typeface="+mn-ea"/>
              <a:sym typeface="+mn-lt"/>
            </a:endParaRPr>
          </a:p>
        </p:txBody>
      </p:sp>
      <p:sp>
        <p:nvSpPr>
          <p:cNvPr id="36" name="椭圆 35"/>
          <p:cNvSpPr/>
          <p:nvPr/>
        </p:nvSpPr>
        <p:spPr>
          <a:xfrm flipH="1">
            <a:off x="7474545" y="5635447"/>
            <a:ext cx="2030336" cy="2030336"/>
          </a:xfrm>
          <a:prstGeom prst="ellipse">
            <a:avLst/>
          </a:prstGeom>
          <a:solidFill>
            <a:srgbClr val="E46C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宋体" panose="02010600030101010101" pitchFamily="2" charset="-122"/>
              <a:ea typeface="宋体" panose="02010600030101010101" pitchFamily="2" charset="-122"/>
              <a:cs typeface="+mn-ea"/>
              <a:sym typeface="+mn-lt"/>
            </a:endParaRPr>
          </a:p>
        </p:txBody>
      </p:sp>
      <p:sp>
        <p:nvSpPr>
          <p:cNvPr id="51" name="office-worker-outline_62650"/>
          <p:cNvSpPr>
            <a:spLocks noChangeAspect="1"/>
          </p:cNvSpPr>
          <p:nvPr/>
        </p:nvSpPr>
        <p:spPr bwMode="auto">
          <a:xfrm>
            <a:off x="5682546" y="1032631"/>
            <a:ext cx="910954" cy="1156266"/>
          </a:xfrm>
          <a:custGeom>
            <a:avLst/>
            <a:gdLst>
              <a:gd name="connsiteX0" fmla="*/ 326934 w 475898"/>
              <a:gd name="connsiteY0" fmla="*/ 348106 h 604052"/>
              <a:gd name="connsiteX1" fmla="*/ 364671 w 475898"/>
              <a:gd name="connsiteY1" fmla="*/ 357035 h 604052"/>
              <a:gd name="connsiteX2" fmla="*/ 475898 w 475898"/>
              <a:gd name="connsiteY2" fmla="*/ 490960 h 604052"/>
              <a:gd name="connsiteX3" fmla="*/ 475898 w 475898"/>
              <a:gd name="connsiteY3" fmla="*/ 574291 h 604052"/>
              <a:gd name="connsiteX4" fmla="*/ 445112 w 475898"/>
              <a:gd name="connsiteY4" fmla="*/ 604052 h 604052"/>
              <a:gd name="connsiteX5" fmla="*/ 281251 w 475898"/>
              <a:gd name="connsiteY5" fmla="*/ 604052 h 604052"/>
              <a:gd name="connsiteX6" fmla="*/ 256424 w 475898"/>
              <a:gd name="connsiteY6" fmla="*/ 462191 h 604052"/>
              <a:gd name="connsiteX7" fmla="*/ 273307 w 475898"/>
              <a:gd name="connsiteY7" fmla="*/ 440366 h 604052"/>
              <a:gd name="connsiteX8" fmla="*/ 266355 w 475898"/>
              <a:gd name="connsiteY8" fmla="*/ 410605 h 604052"/>
              <a:gd name="connsiteX9" fmla="*/ 261389 w 475898"/>
              <a:gd name="connsiteY9" fmla="*/ 402668 h 604052"/>
              <a:gd name="connsiteX10" fmla="*/ 263376 w 475898"/>
              <a:gd name="connsiteY10" fmla="*/ 400684 h 604052"/>
              <a:gd name="connsiteX11" fmla="*/ 150040 w 475898"/>
              <a:gd name="connsiteY11" fmla="*/ 348106 h 604052"/>
              <a:gd name="connsiteX12" fmla="*/ 214627 w 475898"/>
              <a:gd name="connsiteY12" fmla="*/ 400684 h 604052"/>
              <a:gd name="connsiteX13" fmla="*/ 216614 w 475898"/>
              <a:gd name="connsiteY13" fmla="*/ 402668 h 604052"/>
              <a:gd name="connsiteX14" fmla="*/ 211646 w 475898"/>
              <a:gd name="connsiteY14" fmla="*/ 410605 h 604052"/>
              <a:gd name="connsiteX15" fmla="*/ 204691 w 475898"/>
              <a:gd name="connsiteY15" fmla="*/ 440366 h 604052"/>
              <a:gd name="connsiteX16" fmla="*/ 220589 w 475898"/>
              <a:gd name="connsiteY16" fmla="*/ 462191 h 604052"/>
              <a:gd name="connsiteX17" fmla="*/ 195748 w 475898"/>
              <a:gd name="connsiteY17" fmla="*/ 604052 h 604052"/>
              <a:gd name="connsiteX18" fmla="*/ 31797 w 475898"/>
              <a:gd name="connsiteY18" fmla="*/ 604052 h 604052"/>
              <a:gd name="connsiteX19" fmla="*/ 0 w 475898"/>
              <a:gd name="connsiteY19" fmla="*/ 574291 h 604052"/>
              <a:gd name="connsiteX20" fmla="*/ 0 w 475898"/>
              <a:gd name="connsiteY20" fmla="*/ 490960 h 604052"/>
              <a:gd name="connsiteX21" fmla="*/ 111288 w 475898"/>
              <a:gd name="connsiteY21" fmla="*/ 357035 h 604052"/>
              <a:gd name="connsiteX22" fmla="*/ 301146 w 475898"/>
              <a:gd name="connsiteY22" fmla="*/ 93185 h 604052"/>
              <a:gd name="connsiteX23" fmla="*/ 129271 w 475898"/>
              <a:gd name="connsiteY23" fmla="*/ 156660 h 604052"/>
              <a:gd name="connsiteX24" fmla="*/ 128278 w 475898"/>
              <a:gd name="connsiteY24" fmla="*/ 183438 h 604052"/>
              <a:gd name="connsiteX25" fmla="*/ 239549 w 475898"/>
              <a:gd name="connsiteY25" fmla="*/ 336175 h 604052"/>
              <a:gd name="connsiteX26" fmla="*/ 350820 w 475898"/>
              <a:gd name="connsiteY26" fmla="*/ 183438 h 604052"/>
              <a:gd name="connsiteX27" fmla="*/ 350820 w 475898"/>
              <a:gd name="connsiteY27" fmla="*/ 181455 h 604052"/>
              <a:gd name="connsiteX28" fmla="*/ 301146 w 475898"/>
              <a:gd name="connsiteY28" fmla="*/ 93185 h 604052"/>
              <a:gd name="connsiteX29" fmla="*/ 249158 w 475898"/>
              <a:gd name="connsiteY29" fmla="*/ 18 h 604052"/>
              <a:gd name="connsiteX30" fmla="*/ 335918 w 475898"/>
              <a:gd name="connsiteY30" fmla="*/ 48554 h 604052"/>
              <a:gd name="connsiteX31" fmla="*/ 380625 w 475898"/>
              <a:gd name="connsiteY31" fmla="*/ 171537 h 604052"/>
              <a:gd name="connsiteX32" fmla="*/ 393541 w 475898"/>
              <a:gd name="connsiteY32" fmla="*/ 214184 h 604052"/>
              <a:gd name="connsiteX33" fmla="*/ 360755 w 475898"/>
              <a:gd name="connsiteY33" fmla="*/ 259807 h 604052"/>
              <a:gd name="connsiteX34" fmla="*/ 239549 w 475898"/>
              <a:gd name="connsiteY34" fmla="*/ 361962 h 604052"/>
              <a:gd name="connsiteX35" fmla="*/ 118343 w 475898"/>
              <a:gd name="connsiteY35" fmla="*/ 260798 h 604052"/>
              <a:gd name="connsiteX36" fmla="*/ 83570 w 475898"/>
              <a:gd name="connsiteY36" fmla="*/ 214184 h 604052"/>
              <a:gd name="connsiteX37" fmla="*/ 102447 w 475898"/>
              <a:gd name="connsiteY37" fmla="*/ 168561 h 604052"/>
              <a:gd name="connsiteX38" fmla="*/ 137219 w 475898"/>
              <a:gd name="connsiteY38" fmla="*/ 60455 h 604052"/>
              <a:gd name="connsiteX39" fmla="*/ 181926 w 475898"/>
              <a:gd name="connsiteY39" fmla="*/ 21775 h 604052"/>
              <a:gd name="connsiteX40" fmla="*/ 249158 w 475898"/>
              <a:gd name="connsiteY40" fmla="*/ 18 h 604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475898" h="604052">
                <a:moveTo>
                  <a:pt x="326934" y="348106"/>
                </a:moveTo>
                <a:lnTo>
                  <a:pt x="364671" y="357035"/>
                </a:lnTo>
                <a:cubicBezTo>
                  <a:pt x="430216" y="372907"/>
                  <a:pt x="475898" y="427469"/>
                  <a:pt x="475898" y="490960"/>
                </a:cubicBezTo>
                <a:lnTo>
                  <a:pt x="475898" y="574291"/>
                </a:lnTo>
                <a:cubicBezTo>
                  <a:pt x="475898" y="591156"/>
                  <a:pt x="462988" y="604052"/>
                  <a:pt x="445112" y="604052"/>
                </a:cubicBezTo>
                <a:lnTo>
                  <a:pt x="281251" y="604052"/>
                </a:lnTo>
                <a:lnTo>
                  <a:pt x="256424" y="462191"/>
                </a:lnTo>
                <a:cubicBezTo>
                  <a:pt x="267348" y="461199"/>
                  <a:pt x="276286" y="451278"/>
                  <a:pt x="273307" y="440366"/>
                </a:cubicBezTo>
                <a:lnTo>
                  <a:pt x="266355" y="410605"/>
                </a:lnTo>
                <a:cubicBezTo>
                  <a:pt x="265362" y="407629"/>
                  <a:pt x="263376" y="404652"/>
                  <a:pt x="261389" y="402668"/>
                </a:cubicBezTo>
                <a:cubicBezTo>
                  <a:pt x="261389" y="401676"/>
                  <a:pt x="262383" y="401676"/>
                  <a:pt x="263376" y="400684"/>
                </a:cubicBezTo>
                <a:close/>
                <a:moveTo>
                  <a:pt x="150040" y="348106"/>
                </a:moveTo>
                <a:lnTo>
                  <a:pt x="214627" y="400684"/>
                </a:lnTo>
                <a:cubicBezTo>
                  <a:pt x="214627" y="401676"/>
                  <a:pt x="215621" y="401676"/>
                  <a:pt x="216614" y="402668"/>
                </a:cubicBezTo>
                <a:cubicBezTo>
                  <a:pt x="213633" y="404652"/>
                  <a:pt x="212640" y="407629"/>
                  <a:pt x="211646" y="410605"/>
                </a:cubicBezTo>
                <a:lnTo>
                  <a:pt x="204691" y="440366"/>
                </a:lnTo>
                <a:cubicBezTo>
                  <a:pt x="201710" y="451278"/>
                  <a:pt x="209659" y="461199"/>
                  <a:pt x="220589" y="462191"/>
                </a:cubicBezTo>
                <a:lnTo>
                  <a:pt x="195748" y="604052"/>
                </a:lnTo>
                <a:lnTo>
                  <a:pt x="31797" y="604052"/>
                </a:lnTo>
                <a:cubicBezTo>
                  <a:pt x="14905" y="604052"/>
                  <a:pt x="0" y="591156"/>
                  <a:pt x="0" y="574291"/>
                </a:cubicBezTo>
                <a:lnTo>
                  <a:pt x="0" y="490960"/>
                </a:lnTo>
                <a:cubicBezTo>
                  <a:pt x="0" y="427469"/>
                  <a:pt x="45708" y="372907"/>
                  <a:pt x="111288" y="357035"/>
                </a:cubicBezTo>
                <a:close/>
                <a:moveTo>
                  <a:pt x="301146" y="93185"/>
                </a:moveTo>
                <a:cubicBezTo>
                  <a:pt x="272334" y="124922"/>
                  <a:pt x="219679" y="160627"/>
                  <a:pt x="129271" y="156660"/>
                </a:cubicBezTo>
                <a:cubicBezTo>
                  <a:pt x="129271" y="164594"/>
                  <a:pt x="128278" y="173520"/>
                  <a:pt x="128278" y="183438"/>
                </a:cubicBezTo>
                <a:cubicBezTo>
                  <a:pt x="128278" y="251872"/>
                  <a:pt x="177952" y="336175"/>
                  <a:pt x="239549" y="336175"/>
                </a:cubicBezTo>
                <a:cubicBezTo>
                  <a:pt x="301146" y="336175"/>
                  <a:pt x="350820" y="251872"/>
                  <a:pt x="350820" y="183438"/>
                </a:cubicBezTo>
                <a:cubicBezTo>
                  <a:pt x="350820" y="182446"/>
                  <a:pt x="350820" y="181455"/>
                  <a:pt x="350820" y="181455"/>
                </a:cubicBezTo>
                <a:cubicBezTo>
                  <a:pt x="343866" y="155668"/>
                  <a:pt x="328963" y="120955"/>
                  <a:pt x="301146" y="93185"/>
                </a:cubicBezTo>
                <a:close/>
                <a:moveTo>
                  <a:pt x="249158" y="18"/>
                </a:moveTo>
                <a:cubicBezTo>
                  <a:pt x="306858" y="-1098"/>
                  <a:pt x="335918" y="48554"/>
                  <a:pt x="335918" y="48554"/>
                </a:cubicBezTo>
                <a:cubicBezTo>
                  <a:pt x="335918" y="48554"/>
                  <a:pt x="406456" y="68390"/>
                  <a:pt x="380625" y="171537"/>
                </a:cubicBezTo>
                <a:cubicBezTo>
                  <a:pt x="389567" y="177487"/>
                  <a:pt x="395528" y="190381"/>
                  <a:pt x="393541" y="214184"/>
                </a:cubicBezTo>
                <a:cubicBezTo>
                  <a:pt x="391554" y="243938"/>
                  <a:pt x="376651" y="256831"/>
                  <a:pt x="360755" y="259807"/>
                </a:cubicBezTo>
                <a:cubicBezTo>
                  <a:pt x="337905" y="315347"/>
                  <a:pt x="293198" y="361962"/>
                  <a:pt x="239549" y="361962"/>
                </a:cubicBezTo>
                <a:cubicBezTo>
                  <a:pt x="185900" y="361962"/>
                  <a:pt x="141193" y="316339"/>
                  <a:pt x="118343" y="260798"/>
                </a:cubicBezTo>
                <a:cubicBezTo>
                  <a:pt x="101453" y="257823"/>
                  <a:pt x="85557" y="244930"/>
                  <a:pt x="83570" y="214184"/>
                </a:cubicBezTo>
                <a:cubicBezTo>
                  <a:pt x="80590" y="184430"/>
                  <a:pt x="90525" y="172528"/>
                  <a:pt x="102447" y="168561"/>
                </a:cubicBezTo>
                <a:cubicBezTo>
                  <a:pt x="105427" y="114012"/>
                  <a:pt x="118343" y="81283"/>
                  <a:pt x="137219" y="60455"/>
                </a:cubicBezTo>
                <a:cubicBezTo>
                  <a:pt x="149141" y="44587"/>
                  <a:pt x="169011" y="29710"/>
                  <a:pt x="181926" y="21775"/>
                </a:cubicBezTo>
                <a:cubicBezTo>
                  <a:pt x="207509" y="6402"/>
                  <a:pt x="229924" y="390"/>
                  <a:pt x="249158" y="18"/>
                </a:cubicBezTo>
                <a:close/>
              </a:path>
            </a:pathLst>
          </a:custGeom>
          <a:solidFill>
            <a:srgbClr val="E46C0A"/>
          </a:solidFill>
          <a:ln>
            <a:noFill/>
          </a:ln>
        </p:spPr>
        <p:txBody>
          <a:bodyPr/>
          <a:lstStyle/>
          <a:p>
            <a:endParaRPr lang="zh-CN" altLang="en-US" dirty="0">
              <a:latin typeface="宋体" panose="02010600030101010101" pitchFamily="2" charset="-122"/>
              <a:ea typeface="宋体" panose="02010600030101010101" pitchFamily="2" charset="-122"/>
            </a:endParaRPr>
          </a:p>
        </p:txBody>
      </p:sp>
      <p:sp>
        <p:nvSpPr>
          <p:cNvPr id="52" name="TextBox 4"/>
          <p:cNvSpPr txBox="1"/>
          <p:nvPr/>
        </p:nvSpPr>
        <p:spPr>
          <a:xfrm>
            <a:off x="-80" y="2261022"/>
            <a:ext cx="12192000" cy="1200329"/>
          </a:xfrm>
          <a:prstGeom prst="rect">
            <a:avLst/>
          </a:prstGeom>
          <a:noFill/>
        </p:spPr>
        <p:txBody>
          <a:bodyPr wrap="square" rtlCol="0">
            <a:spAutoFit/>
          </a:bodyPr>
          <a:lstStyle/>
          <a:p>
            <a:pPr algn="ctr"/>
            <a:r>
              <a:rPr lang="zh-CN" altLang="en-US" sz="7200" b="1" dirty="0">
                <a:solidFill>
                  <a:schemeClr val="tx1">
                    <a:lumMod val="75000"/>
                    <a:lumOff val="25000"/>
                  </a:schemeClr>
                </a:solidFill>
                <a:latin typeface="宋体" panose="02010600030101010101" pitchFamily="2" charset="-122"/>
                <a:ea typeface="宋体" panose="02010600030101010101" pitchFamily="2" charset="-122"/>
                <a:cs typeface="阿里巴巴普惠体 B" panose="00020600040101010101" pitchFamily="18" charset="-122"/>
              </a:rPr>
              <a:t>个人简历</a:t>
            </a:r>
          </a:p>
        </p:txBody>
      </p:sp>
      <p:sp>
        <p:nvSpPr>
          <p:cNvPr id="53" name="文本框 52"/>
          <p:cNvSpPr txBox="1"/>
          <p:nvPr/>
        </p:nvSpPr>
        <p:spPr>
          <a:xfrm>
            <a:off x="-80" y="3380121"/>
            <a:ext cx="12192000" cy="712952"/>
          </a:xfrm>
          <a:prstGeom prst="rect">
            <a:avLst/>
          </a:prstGeom>
          <a:noFill/>
        </p:spPr>
        <p:txBody>
          <a:bodyPr wrap="square" rtlCol="0">
            <a:spAutoFit/>
          </a:bodyPr>
          <a:lstStyle/>
          <a:p>
            <a:pPr algn="ctr">
              <a:lnSpc>
                <a:spcPct val="120000"/>
              </a:lnSpc>
            </a:pPr>
            <a:r>
              <a:rPr lang="zh-CN" altLang="en-US" b="1">
                <a:solidFill>
                  <a:schemeClr val="tx1">
                    <a:lumMod val="75000"/>
                    <a:lumOff val="25000"/>
                  </a:schemeClr>
                </a:solidFill>
                <a:latin typeface="宋体" panose="02010600030101010101" pitchFamily="2" charset="-122"/>
                <a:ea typeface="宋体" panose="02010600030101010101" pitchFamily="2" charset="-122"/>
                <a:cs typeface="阿里巴巴普惠体 R" panose="00020600040101010101" pitchFamily="18" charset="-122"/>
              </a:rPr>
              <a:t>求职者：</a:t>
            </a:r>
            <a:r>
              <a:rPr lang="en-US" altLang="zh-CN" b="1">
                <a:solidFill>
                  <a:schemeClr val="tx1">
                    <a:lumMod val="75000"/>
                    <a:lumOff val="25000"/>
                  </a:schemeClr>
                </a:solidFill>
                <a:latin typeface="宋体" panose="02010600030101010101" pitchFamily="2" charset="-122"/>
                <a:ea typeface="宋体" panose="02010600030101010101" pitchFamily="2" charset="-122"/>
                <a:cs typeface="阿里巴巴普惠体 R" panose="00020600040101010101" pitchFamily="18" charset="-122"/>
              </a:rPr>
              <a:t>xiazaii       </a:t>
            </a:r>
          </a:p>
          <a:p>
            <a:pPr algn="ctr">
              <a:lnSpc>
                <a:spcPct val="120000"/>
              </a:lnSpc>
            </a:pPr>
            <a:r>
              <a:rPr lang="zh-CN" altLang="en-US" b="1">
                <a:solidFill>
                  <a:schemeClr val="tx1">
                    <a:lumMod val="75000"/>
                    <a:lumOff val="25000"/>
                  </a:schemeClr>
                </a:solidFill>
                <a:latin typeface="宋体" panose="02010600030101010101" pitchFamily="2" charset="-122"/>
                <a:ea typeface="宋体" panose="02010600030101010101" pitchFamily="2" charset="-122"/>
                <a:cs typeface="阿里巴巴普惠体 R" panose="00020600040101010101" pitchFamily="18" charset="-122"/>
              </a:rPr>
              <a:t>岗    位：经理</a:t>
            </a:r>
            <a:endParaRPr lang="zh-CN" altLang="en-US" b="1" dirty="0">
              <a:solidFill>
                <a:schemeClr val="tx1">
                  <a:lumMod val="75000"/>
                  <a:lumOff val="25000"/>
                </a:schemeClr>
              </a:solidFill>
              <a:latin typeface="宋体" panose="02010600030101010101" pitchFamily="2" charset="-122"/>
              <a:ea typeface="宋体" panose="02010600030101010101" pitchFamily="2" charset="-122"/>
              <a:cs typeface="阿里巴巴普惠体 R" panose="00020600040101010101" pitchFamily="18" charset="-122"/>
            </a:endParaRPr>
          </a:p>
        </p:txBody>
      </p:sp>
      <p:sp>
        <p:nvSpPr>
          <p:cNvPr id="56" name="椭圆 55"/>
          <p:cNvSpPr/>
          <p:nvPr/>
        </p:nvSpPr>
        <p:spPr>
          <a:xfrm>
            <a:off x="6593500" y="4677425"/>
            <a:ext cx="1291738" cy="129173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宋体" panose="02010600030101010101" pitchFamily="2" charset="-122"/>
              <a:ea typeface="宋体" panose="02010600030101010101" pitchFamily="2" charset="-122"/>
              <a:cs typeface="+mn-ea"/>
              <a:sym typeface="+mn-lt"/>
            </a:endParaRPr>
          </a:p>
        </p:txBody>
      </p:sp>
      <p:sp>
        <p:nvSpPr>
          <p:cNvPr id="57" name="椭圆 56"/>
          <p:cNvSpPr/>
          <p:nvPr/>
        </p:nvSpPr>
        <p:spPr>
          <a:xfrm>
            <a:off x="9543346" y="2564522"/>
            <a:ext cx="1658876" cy="165887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mn-ea"/>
              <a:sym typeface="+mn-lt"/>
            </a:endParaRPr>
          </a:p>
        </p:txBody>
      </p:sp>
      <p:sp>
        <p:nvSpPr>
          <p:cNvPr id="59" name="椭圆 58"/>
          <p:cNvSpPr/>
          <p:nvPr/>
        </p:nvSpPr>
        <p:spPr>
          <a:xfrm>
            <a:off x="10212344" y="1892232"/>
            <a:ext cx="890620" cy="890620"/>
          </a:xfrm>
          <a:prstGeom prst="ellipse">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宋体" panose="02010600030101010101" pitchFamily="2" charset="-122"/>
              <a:ea typeface="宋体" panose="02010600030101010101" pitchFamily="2" charset="-122"/>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ppt_x"/>
                                          </p:val>
                                        </p:tav>
                                        <p:tav tm="100000">
                                          <p:val>
                                            <p:strVal val="#ppt_x"/>
                                          </p:val>
                                        </p:tav>
                                      </p:tavLst>
                                    </p:anim>
                                    <p:anim calcmode="lin" valueType="num">
                                      <p:cBhvr additive="base">
                                        <p:cTn id="8" dur="500" fill="hold"/>
                                        <p:tgtEl>
                                          <p:spTgt spid="30"/>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54"/>
                                        </p:tgtEl>
                                        <p:attrNameLst>
                                          <p:attrName>style.visibility</p:attrName>
                                        </p:attrNameLst>
                                      </p:cBhvr>
                                      <p:to>
                                        <p:strVal val="visible"/>
                                      </p:to>
                                    </p:set>
                                    <p:anim calcmode="lin" valueType="num">
                                      <p:cBhvr additive="base">
                                        <p:cTn id="12" dur="500" fill="hold"/>
                                        <p:tgtEl>
                                          <p:spTgt spid="54"/>
                                        </p:tgtEl>
                                        <p:attrNameLst>
                                          <p:attrName>ppt_x</p:attrName>
                                        </p:attrNameLst>
                                      </p:cBhvr>
                                      <p:tavLst>
                                        <p:tav tm="0">
                                          <p:val>
                                            <p:strVal val="#ppt_x"/>
                                          </p:val>
                                        </p:tav>
                                        <p:tav tm="100000">
                                          <p:val>
                                            <p:strVal val="#ppt_x"/>
                                          </p:val>
                                        </p:tav>
                                      </p:tavLst>
                                    </p:anim>
                                    <p:anim calcmode="lin" valueType="num">
                                      <p:cBhvr additive="base">
                                        <p:cTn id="13" dur="500" fill="hold"/>
                                        <p:tgtEl>
                                          <p:spTgt spid="54"/>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55"/>
                                        </p:tgtEl>
                                        <p:attrNameLst>
                                          <p:attrName>style.visibility</p:attrName>
                                        </p:attrNameLst>
                                      </p:cBhvr>
                                      <p:to>
                                        <p:strVal val="visible"/>
                                      </p:to>
                                    </p:set>
                                    <p:anim calcmode="lin" valueType="num">
                                      <p:cBhvr additive="base">
                                        <p:cTn id="17" dur="500" fill="hold"/>
                                        <p:tgtEl>
                                          <p:spTgt spid="55"/>
                                        </p:tgtEl>
                                        <p:attrNameLst>
                                          <p:attrName>ppt_x</p:attrName>
                                        </p:attrNameLst>
                                      </p:cBhvr>
                                      <p:tavLst>
                                        <p:tav tm="0">
                                          <p:val>
                                            <p:strVal val="#ppt_x"/>
                                          </p:val>
                                        </p:tav>
                                        <p:tav tm="100000">
                                          <p:val>
                                            <p:strVal val="#ppt_x"/>
                                          </p:val>
                                        </p:tav>
                                      </p:tavLst>
                                    </p:anim>
                                    <p:anim calcmode="lin" valueType="num">
                                      <p:cBhvr additive="base">
                                        <p:cTn id="18" dur="500" fill="hold"/>
                                        <p:tgtEl>
                                          <p:spTgt spid="55"/>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58"/>
                                        </p:tgtEl>
                                        <p:attrNameLst>
                                          <p:attrName>style.visibility</p:attrName>
                                        </p:attrNameLst>
                                      </p:cBhvr>
                                      <p:to>
                                        <p:strVal val="visible"/>
                                      </p:to>
                                    </p:set>
                                    <p:anim calcmode="lin" valueType="num">
                                      <p:cBhvr additive="base">
                                        <p:cTn id="22" dur="500" fill="hold"/>
                                        <p:tgtEl>
                                          <p:spTgt spid="58"/>
                                        </p:tgtEl>
                                        <p:attrNameLst>
                                          <p:attrName>ppt_x</p:attrName>
                                        </p:attrNameLst>
                                      </p:cBhvr>
                                      <p:tavLst>
                                        <p:tav tm="0">
                                          <p:val>
                                            <p:strVal val="#ppt_x"/>
                                          </p:val>
                                        </p:tav>
                                        <p:tav tm="100000">
                                          <p:val>
                                            <p:strVal val="#ppt_x"/>
                                          </p:val>
                                        </p:tav>
                                      </p:tavLst>
                                    </p:anim>
                                    <p:anim calcmode="lin" valueType="num">
                                      <p:cBhvr additive="base">
                                        <p:cTn id="23" dur="500" fill="hold"/>
                                        <p:tgtEl>
                                          <p:spTgt spid="58"/>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2" presetClass="entr" presetSubtype="1" fill="hold" grpId="0" nodeType="afterEffect">
                                  <p:stCondLst>
                                    <p:cond delay="0"/>
                                  </p:stCondLst>
                                  <p:childTnLst>
                                    <p:set>
                                      <p:cBhvr>
                                        <p:cTn id="26" dur="1" fill="hold">
                                          <p:stCondLst>
                                            <p:cond delay="0"/>
                                          </p:stCondLst>
                                        </p:cTn>
                                        <p:tgtEl>
                                          <p:spTgt spid="51"/>
                                        </p:tgtEl>
                                        <p:attrNameLst>
                                          <p:attrName>style.visibility</p:attrName>
                                        </p:attrNameLst>
                                      </p:cBhvr>
                                      <p:to>
                                        <p:strVal val="visible"/>
                                      </p:to>
                                    </p:set>
                                    <p:animEffect transition="in" filter="wipe(up)">
                                      <p:cBhvr>
                                        <p:cTn id="27" dur="500"/>
                                        <p:tgtEl>
                                          <p:spTgt spid="51"/>
                                        </p:tgtEl>
                                      </p:cBhvr>
                                    </p:animEffect>
                                  </p:childTnLst>
                                </p:cTn>
                              </p:par>
                            </p:childTnLst>
                          </p:cTn>
                        </p:par>
                        <p:par>
                          <p:cTn id="28" fill="hold">
                            <p:stCondLst>
                              <p:cond delay="2500"/>
                            </p:stCondLst>
                            <p:childTnLst>
                              <p:par>
                                <p:cTn id="29" presetID="16" presetClass="entr" presetSubtype="21" fill="hold" grpId="0" nodeType="afterEffect">
                                  <p:stCondLst>
                                    <p:cond delay="0"/>
                                  </p:stCondLst>
                                  <p:childTnLst>
                                    <p:set>
                                      <p:cBhvr>
                                        <p:cTn id="30" dur="1" fill="hold">
                                          <p:stCondLst>
                                            <p:cond delay="0"/>
                                          </p:stCondLst>
                                        </p:cTn>
                                        <p:tgtEl>
                                          <p:spTgt spid="52"/>
                                        </p:tgtEl>
                                        <p:attrNameLst>
                                          <p:attrName>style.visibility</p:attrName>
                                        </p:attrNameLst>
                                      </p:cBhvr>
                                      <p:to>
                                        <p:strVal val="visible"/>
                                      </p:to>
                                    </p:set>
                                    <p:animEffect transition="in" filter="barn(inVertical)">
                                      <p:cBhvr>
                                        <p:cTn id="31" dur="500"/>
                                        <p:tgtEl>
                                          <p:spTgt spid="52"/>
                                        </p:tgtEl>
                                      </p:cBhvr>
                                    </p:animEffect>
                                  </p:childTnLst>
                                </p:cTn>
                              </p:par>
                            </p:childTnLst>
                          </p:cTn>
                        </p:par>
                        <p:par>
                          <p:cTn id="32" fill="hold">
                            <p:stCondLst>
                              <p:cond delay="3000"/>
                            </p:stCondLst>
                            <p:childTnLst>
                              <p:par>
                                <p:cTn id="33" presetID="22" presetClass="entr" presetSubtype="1" fill="hold" grpId="0" nodeType="afterEffect">
                                  <p:stCondLst>
                                    <p:cond delay="0"/>
                                  </p:stCondLst>
                                  <p:childTnLst>
                                    <p:set>
                                      <p:cBhvr>
                                        <p:cTn id="34" dur="1" fill="hold">
                                          <p:stCondLst>
                                            <p:cond delay="0"/>
                                          </p:stCondLst>
                                        </p:cTn>
                                        <p:tgtEl>
                                          <p:spTgt spid="53"/>
                                        </p:tgtEl>
                                        <p:attrNameLst>
                                          <p:attrName>style.visibility</p:attrName>
                                        </p:attrNameLst>
                                      </p:cBhvr>
                                      <p:to>
                                        <p:strVal val="visible"/>
                                      </p:to>
                                    </p:set>
                                    <p:animEffect transition="in" filter="wipe(up)">
                                      <p:cBhvr>
                                        <p:cTn id="35" dur="500"/>
                                        <p:tgtEl>
                                          <p:spTgt spid="53"/>
                                        </p:tgtEl>
                                      </p:cBhvr>
                                    </p:animEffect>
                                  </p:childTnLst>
                                </p:cTn>
                              </p:par>
                            </p:childTnLst>
                          </p:cTn>
                        </p:par>
                        <p:par>
                          <p:cTn id="36" fill="hold">
                            <p:stCondLst>
                              <p:cond delay="3500"/>
                            </p:stCondLst>
                            <p:childTnLst>
                              <p:par>
                                <p:cTn id="37" presetID="2" presetClass="entr" presetSubtype="8" fill="hold" grpId="0" nodeType="afterEffect">
                                  <p:stCondLst>
                                    <p:cond delay="0"/>
                                  </p:stCondLst>
                                  <p:childTnLst>
                                    <p:set>
                                      <p:cBhvr>
                                        <p:cTn id="38" dur="1" fill="hold">
                                          <p:stCondLst>
                                            <p:cond delay="0"/>
                                          </p:stCondLst>
                                        </p:cTn>
                                        <p:tgtEl>
                                          <p:spTgt spid="27"/>
                                        </p:tgtEl>
                                        <p:attrNameLst>
                                          <p:attrName>style.visibility</p:attrName>
                                        </p:attrNameLst>
                                      </p:cBhvr>
                                      <p:to>
                                        <p:strVal val="visible"/>
                                      </p:to>
                                    </p:set>
                                    <p:anim calcmode="lin" valueType="num">
                                      <p:cBhvr additive="base">
                                        <p:cTn id="39" dur="500" fill="hold"/>
                                        <p:tgtEl>
                                          <p:spTgt spid="27"/>
                                        </p:tgtEl>
                                        <p:attrNameLst>
                                          <p:attrName>ppt_x</p:attrName>
                                        </p:attrNameLst>
                                      </p:cBhvr>
                                      <p:tavLst>
                                        <p:tav tm="0">
                                          <p:val>
                                            <p:strVal val="0-#ppt_w/2"/>
                                          </p:val>
                                        </p:tav>
                                        <p:tav tm="100000">
                                          <p:val>
                                            <p:strVal val="#ppt_x"/>
                                          </p:val>
                                        </p:tav>
                                      </p:tavLst>
                                    </p:anim>
                                    <p:anim calcmode="lin" valueType="num">
                                      <p:cBhvr additive="base">
                                        <p:cTn id="40" dur="500" fill="hold"/>
                                        <p:tgtEl>
                                          <p:spTgt spid="27"/>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28"/>
                                        </p:tgtEl>
                                        <p:attrNameLst>
                                          <p:attrName>style.visibility</p:attrName>
                                        </p:attrNameLst>
                                      </p:cBhvr>
                                      <p:to>
                                        <p:strVal val="visible"/>
                                      </p:to>
                                    </p:set>
                                    <p:anim calcmode="lin" valueType="num">
                                      <p:cBhvr additive="base">
                                        <p:cTn id="43" dur="500" fill="hold"/>
                                        <p:tgtEl>
                                          <p:spTgt spid="28"/>
                                        </p:tgtEl>
                                        <p:attrNameLst>
                                          <p:attrName>ppt_x</p:attrName>
                                        </p:attrNameLst>
                                      </p:cBhvr>
                                      <p:tavLst>
                                        <p:tav tm="0">
                                          <p:val>
                                            <p:strVal val="1+#ppt_w/2"/>
                                          </p:val>
                                        </p:tav>
                                        <p:tav tm="100000">
                                          <p:val>
                                            <p:strVal val="#ppt_x"/>
                                          </p:val>
                                        </p:tav>
                                      </p:tavLst>
                                    </p:anim>
                                    <p:anim calcmode="lin" valueType="num">
                                      <p:cBhvr additive="base">
                                        <p:cTn id="44" dur="500" fill="hold"/>
                                        <p:tgtEl>
                                          <p:spTgt spid="28"/>
                                        </p:tgtEl>
                                        <p:attrNameLst>
                                          <p:attrName>ppt_y</p:attrName>
                                        </p:attrNameLst>
                                      </p:cBhvr>
                                      <p:tavLst>
                                        <p:tav tm="0">
                                          <p:val>
                                            <p:strVal val="#ppt_y"/>
                                          </p:val>
                                        </p:tav>
                                        <p:tav tm="100000">
                                          <p:val>
                                            <p:strVal val="#ppt_y"/>
                                          </p:val>
                                        </p:tav>
                                      </p:tavLst>
                                    </p:anim>
                                  </p:childTnLst>
                                </p:cTn>
                              </p:par>
                            </p:childTnLst>
                          </p:cTn>
                        </p:par>
                        <p:par>
                          <p:cTn id="45" fill="hold">
                            <p:stCondLst>
                              <p:cond delay="4000"/>
                            </p:stCondLst>
                            <p:childTnLst>
                              <p:par>
                                <p:cTn id="46" presetID="2" presetClass="entr" presetSubtype="4" fill="hold" grpId="0" nodeType="afterEffect">
                                  <p:stCondLst>
                                    <p:cond delay="0"/>
                                  </p:stCondLst>
                                  <p:childTnLst>
                                    <p:set>
                                      <p:cBhvr>
                                        <p:cTn id="47" dur="1" fill="hold">
                                          <p:stCondLst>
                                            <p:cond delay="0"/>
                                          </p:stCondLst>
                                        </p:cTn>
                                        <p:tgtEl>
                                          <p:spTgt spid="31"/>
                                        </p:tgtEl>
                                        <p:attrNameLst>
                                          <p:attrName>style.visibility</p:attrName>
                                        </p:attrNameLst>
                                      </p:cBhvr>
                                      <p:to>
                                        <p:strVal val="visible"/>
                                      </p:to>
                                    </p:set>
                                    <p:anim calcmode="lin" valueType="num">
                                      <p:cBhvr additive="base">
                                        <p:cTn id="48" dur="500" fill="hold"/>
                                        <p:tgtEl>
                                          <p:spTgt spid="31"/>
                                        </p:tgtEl>
                                        <p:attrNameLst>
                                          <p:attrName>ppt_x</p:attrName>
                                        </p:attrNameLst>
                                      </p:cBhvr>
                                      <p:tavLst>
                                        <p:tav tm="0">
                                          <p:val>
                                            <p:strVal val="#ppt_x"/>
                                          </p:val>
                                        </p:tav>
                                        <p:tav tm="100000">
                                          <p:val>
                                            <p:strVal val="#ppt_x"/>
                                          </p:val>
                                        </p:tav>
                                      </p:tavLst>
                                    </p:anim>
                                    <p:anim calcmode="lin" valueType="num">
                                      <p:cBhvr additive="base">
                                        <p:cTn id="49" dur="500" fill="hold"/>
                                        <p:tgtEl>
                                          <p:spTgt spid="31"/>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36"/>
                                        </p:tgtEl>
                                        <p:attrNameLst>
                                          <p:attrName>style.visibility</p:attrName>
                                        </p:attrNameLst>
                                      </p:cBhvr>
                                      <p:to>
                                        <p:strVal val="visible"/>
                                      </p:to>
                                    </p:set>
                                    <p:anim calcmode="lin" valueType="num">
                                      <p:cBhvr additive="base">
                                        <p:cTn id="52" dur="500" fill="hold"/>
                                        <p:tgtEl>
                                          <p:spTgt spid="36"/>
                                        </p:tgtEl>
                                        <p:attrNameLst>
                                          <p:attrName>ppt_x</p:attrName>
                                        </p:attrNameLst>
                                      </p:cBhvr>
                                      <p:tavLst>
                                        <p:tav tm="0">
                                          <p:val>
                                            <p:strVal val="#ppt_x"/>
                                          </p:val>
                                        </p:tav>
                                        <p:tav tm="100000">
                                          <p:val>
                                            <p:strVal val="#ppt_x"/>
                                          </p:val>
                                        </p:tav>
                                      </p:tavLst>
                                    </p:anim>
                                    <p:anim calcmode="lin" valueType="num">
                                      <p:cBhvr additive="base">
                                        <p:cTn id="53" dur="500" fill="hold"/>
                                        <p:tgtEl>
                                          <p:spTgt spid="36"/>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0"/>
                                  </p:stCondLst>
                                  <p:childTnLst>
                                    <p:set>
                                      <p:cBhvr>
                                        <p:cTn id="55" dur="1" fill="hold">
                                          <p:stCondLst>
                                            <p:cond delay="0"/>
                                          </p:stCondLst>
                                        </p:cTn>
                                        <p:tgtEl>
                                          <p:spTgt spid="34"/>
                                        </p:tgtEl>
                                        <p:attrNameLst>
                                          <p:attrName>style.visibility</p:attrName>
                                        </p:attrNameLst>
                                      </p:cBhvr>
                                      <p:to>
                                        <p:strVal val="visible"/>
                                      </p:to>
                                    </p:set>
                                    <p:anim calcmode="lin" valueType="num">
                                      <p:cBhvr additive="base">
                                        <p:cTn id="56" dur="500" fill="hold"/>
                                        <p:tgtEl>
                                          <p:spTgt spid="34"/>
                                        </p:tgtEl>
                                        <p:attrNameLst>
                                          <p:attrName>ppt_x</p:attrName>
                                        </p:attrNameLst>
                                      </p:cBhvr>
                                      <p:tavLst>
                                        <p:tav tm="0">
                                          <p:val>
                                            <p:strVal val="#ppt_x"/>
                                          </p:val>
                                        </p:tav>
                                        <p:tav tm="100000">
                                          <p:val>
                                            <p:strVal val="#ppt_x"/>
                                          </p:val>
                                        </p:tav>
                                      </p:tavLst>
                                    </p:anim>
                                    <p:anim calcmode="lin" valueType="num">
                                      <p:cBhvr additive="base">
                                        <p:cTn id="57" dur="500" fill="hold"/>
                                        <p:tgtEl>
                                          <p:spTgt spid="34"/>
                                        </p:tgtEl>
                                        <p:attrNameLst>
                                          <p:attrName>ppt_y</p:attrName>
                                        </p:attrNameLst>
                                      </p:cBhvr>
                                      <p:tavLst>
                                        <p:tav tm="0">
                                          <p:val>
                                            <p:strVal val="1+#ppt_h/2"/>
                                          </p:val>
                                        </p:tav>
                                        <p:tav tm="100000">
                                          <p:val>
                                            <p:strVal val="#ppt_y"/>
                                          </p:val>
                                        </p:tav>
                                      </p:tavLst>
                                    </p:anim>
                                  </p:childTnLst>
                                </p:cTn>
                              </p:par>
                            </p:childTnLst>
                          </p:cTn>
                        </p:par>
                        <p:par>
                          <p:cTn id="58" fill="hold">
                            <p:stCondLst>
                              <p:cond delay="4500"/>
                            </p:stCondLst>
                            <p:childTnLst>
                              <p:par>
                                <p:cTn id="59" presetID="22" presetClass="entr" presetSubtype="1" fill="hold" grpId="0" nodeType="afterEffect">
                                  <p:stCondLst>
                                    <p:cond delay="0"/>
                                  </p:stCondLst>
                                  <p:childTnLst>
                                    <p:set>
                                      <p:cBhvr>
                                        <p:cTn id="60" dur="1" fill="hold">
                                          <p:stCondLst>
                                            <p:cond delay="0"/>
                                          </p:stCondLst>
                                        </p:cTn>
                                        <p:tgtEl>
                                          <p:spTgt spid="29"/>
                                        </p:tgtEl>
                                        <p:attrNameLst>
                                          <p:attrName>style.visibility</p:attrName>
                                        </p:attrNameLst>
                                      </p:cBhvr>
                                      <p:to>
                                        <p:strVal val="visible"/>
                                      </p:to>
                                    </p:set>
                                    <p:animEffect transition="in" filter="wipe(up)">
                                      <p:cBhvr>
                                        <p:cTn id="61" dur="500"/>
                                        <p:tgtEl>
                                          <p:spTgt spid="29"/>
                                        </p:tgtEl>
                                      </p:cBhvr>
                                    </p:animEffect>
                                  </p:childTnLst>
                                </p:cTn>
                              </p:par>
                              <p:par>
                                <p:cTn id="62" presetID="22" presetClass="entr" presetSubtype="1" fill="hold" grpId="0" nodeType="withEffect">
                                  <p:stCondLst>
                                    <p:cond delay="0"/>
                                  </p:stCondLst>
                                  <p:childTnLst>
                                    <p:set>
                                      <p:cBhvr>
                                        <p:cTn id="63" dur="1" fill="hold">
                                          <p:stCondLst>
                                            <p:cond delay="0"/>
                                          </p:stCondLst>
                                        </p:cTn>
                                        <p:tgtEl>
                                          <p:spTgt spid="32"/>
                                        </p:tgtEl>
                                        <p:attrNameLst>
                                          <p:attrName>style.visibility</p:attrName>
                                        </p:attrNameLst>
                                      </p:cBhvr>
                                      <p:to>
                                        <p:strVal val="visible"/>
                                      </p:to>
                                    </p:set>
                                    <p:animEffect transition="in" filter="wipe(up)">
                                      <p:cBhvr>
                                        <p:cTn id="64" dur="500"/>
                                        <p:tgtEl>
                                          <p:spTgt spid="32"/>
                                        </p:tgtEl>
                                      </p:cBhvr>
                                    </p:animEffect>
                                  </p:childTnLst>
                                </p:cTn>
                              </p:par>
                              <p:par>
                                <p:cTn id="65" presetID="22" presetClass="entr" presetSubtype="1" fill="hold" grpId="0" nodeType="withEffect">
                                  <p:stCondLst>
                                    <p:cond delay="0"/>
                                  </p:stCondLst>
                                  <p:childTnLst>
                                    <p:set>
                                      <p:cBhvr>
                                        <p:cTn id="66" dur="1" fill="hold">
                                          <p:stCondLst>
                                            <p:cond delay="0"/>
                                          </p:stCondLst>
                                        </p:cTn>
                                        <p:tgtEl>
                                          <p:spTgt spid="56"/>
                                        </p:tgtEl>
                                        <p:attrNameLst>
                                          <p:attrName>style.visibility</p:attrName>
                                        </p:attrNameLst>
                                      </p:cBhvr>
                                      <p:to>
                                        <p:strVal val="visible"/>
                                      </p:to>
                                    </p:set>
                                    <p:animEffect transition="in" filter="wipe(up)">
                                      <p:cBhvr>
                                        <p:cTn id="67" dur="500"/>
                                        <p:tgtEl>
                                          <p:spTgt spid="56"/>
                                        </p:tgtEl>
                                      </p:cBhvr>
                                    </p:animEffect>
                                  </p:childTnLst>
                                </p:cTn>
                              </p:par>
                              <p:par>
                                <p:cTn id="68" presetID="22" presetClass="entr" presetSubtype="1" fill="hold" grpId="0" nodeType="withEffect">
                                  <p:stCondLst>
                                    <p:cond delay="0"/>
                                  </p:stCondLst>
                                  <p:childTnLst>
                                    <p:set>
                                      <p:cBhvr>
                                        <p:cTn id="69" dur="1" fill="hold">
                                          <p:stCondLst>
                                            <p:cond delay="0"/>
                                          </p:stCondLst>
                                        </p:cTn>
                                        <p:tgtEl>
                                          <p:spTgt spid="35"/>
                                        </p:tgtEl>
                                        <p:attrNameLst>
                                          <p:attrName>style.visibility</p:attrName>
                                        </p:attrNameLst>
                                      </p:cBhvr>
                                      <p:to>
                                        <p:strVal val="visible"/>
                                      </p:to>
                                    </p:set>
                                    <p:animEffect transition="in" filter="wipe(up)">
                                      <p:cBhvr>
                                        <p:cTn id="70" dur="500"/>
                                        <p:tgtEl>
                                          <p:spTgt spid="35"/>
                                        </p:tgtEl>
                                      </p:cBhvr>
                                    </p:animEffect>
                                  </p:childTnLst>
                                </p:cTn>
                              </p:par>
                              <p:par>
                                <p:cTn id="71" presetID="22" presetClass="entr" presetSubtype="1" fill="hold" grpId="0" nodeType="withEffect">
                                  <p:stCondLst>
                                    <p:cond delay="0"/>
                                  </p:stCondLst>
                                  <p:childTnLst>
                                    <p:set>
                                      <p:cBhvr>
                                        <p:cTn id="72" dur="1" fill="hold">
                                          <p:stCondLst>
                                            <p:cond delay="0"/>
                                          </p:stCondLst>
                                        </p:cTn>
                                        <p:tgtEl>
                                          <p:spTgt spid="33"/>
                                        </p:tgtEl>
                                        <p:attrNameLst>
                                          <p:attrName>style.visibility</p:attrName>
                                        </p:attrNameLst>
                                      </p:cBhvr>
                                      <p:to>
                                        <p:strVal val="visible"/>
                                      </p:to>
                                    </p:set>
                                    <p:animEffect transition="in" filter="wipe(up)">
                                      <p:cBhvr>
                                        <p:cTn id="73" dur="500"/>
                                        <p:tgtEl>
                                          <p:spTgt spid="33"/>
                                        </p:tgtEl>
                                      </p:cBhvr>
                                    </p:animEffect>
                                  </p:childTnLst>
                                </p:cTn>
                              </p:par>
                              <p:par>
                                <p:cTn id="74" presetID="22" presetClass="entr" presetSubtype="1" fill="hold" grpId="0" nodeType="withEffect">
                                  <p:stCondLst>
                                    <p:cond delay="0"/>
                                  </p:stCondLst>
                                  <p:childTnLst>
                                    <p:set>
                                      <p:cBhvr>
                                        <p:cTn id="75" dur="1" fill="hold">
                                          <p:stCondLst>
                                            <p:cond delay="0"/>
                                          </p:stCondLst>
                                        </p:cTn>
                                        <p:tgtEl>
                                          <p:spTgt spid="59"/>
                                        </p:tgtEl>
                                        <p:attrNameLst>
                                          <p:attrName>style.visibility</p:attrName>
                                        </p:attrNameLst>
                                      </p:cBhvr>
                                      <p:to>
                                        <p:strVal val="visible"/>
                                      </p:to>
                                    </p:set>
                                    <p:animEffect transition="in" filter="wipe(up)">
                                      <p:cBhvr>
                                        <p:cTn id="76" dur="500"/>
                                        <p:tgtEl>
                                          <p:spTgt spid="59"/>
                                        </p:tgtEl>
                                      </p:cBhvr>
                                    </p:animEffect>
                                  </p:childTnLst>
                                </p:cTn>
                              </p:par>
                              <p:par>
                                <p:cTn id="77" presetID="22" presetClass="entr" presetSubtype="1" fill="hold" grpId="0" nodeType="withEffect">
                                  <p:stCondLst>
                                    <p:cond delay="0"/>
                                  </p:stCondLst>
                                  <p:childTnLst>
                                    <p:set>
                                      <p:cBhvr>
                                        <p:cTn id="78" dur="1" fill="hold">
                                          <p:stCondLst>
                                            <p:cond delay="0"/>
                                          </p:stCondLst>
                                        </p:cTn>
                                        <p:tgtEl>
                                          <p:spTgt spid="57"/>
                                        </p:tgtEl>
                                        <p:attrNameLst>
                                          <p:attrName>style.visibility</p:attrName>
                                        </p:attrNameLst>
                                      </p:cBhvr>
                                      <p:to>
                                        <p:strVal val="visible"/>
                                      </p:to>
                                    </p:set>
                                    <p:animEffect transition="in" filter="wipe(up)">
                                      <p:cBhvr>
                                        <p:cTn id="79"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55" grpId="0" animBg="1"/>
      <p:bldP spid="54"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51" grpId="0" animBg="1"/>
      <p:bldP spid="52" grpId="0"/>
      <p:bldP spid="53" grpId="0"/>
      <p:bldP spid="56" grpId="0" animBg="1"/>
      <p:bldP spid="57" grpId="0" animBg="1"/>
      <p:bldP spid="5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0"/>
          <p:cNvSpPr/>
          <p:nvPr/>
        </p:nvSpPr>
        <p:spPr bwMode="auto">
          <a:xfrm>
            <a:off x="5264521" y="2815049"/>
            <a:ext cx="1325254" cy="220128"/>
          </a:xfrm>
          <a:custGeom>
            <a:avLst/>
            <a:gdLst>
              <a:gd name="T0" fmla="*/ 0 w 295"/>
              <a:gd name="T1" fmla="*/ 0 h 49"/>
              <a:gd name="T2" fmla="*/ 206 w 295"/>
              <a:gd name="T3" fmla="*/ 0 h 49"/>
              <a:gd name="T4" fmla="*/ 295 w 295"/>
              <a:gd name="T5" fmla="*/ 49 h 49"/>
              <a:gd name="T6" fmla="*/ 90 w 295"/>
              <a:gd name="T7" fmla="*/ 49 h 49"/>
              <a:gd name="T8" fmla="*/ 0 w 295"/>
              <a:gd name="T9" fmla="*/ 0 h 49"/>
            </a:gdLst>
            <a:ahLst/>
            <a:cxnLst>
              <a:cxn ang="0">
                <a:pos x="T0" y="T1"/>
              </a:cxn>
              <a:cxn ang="0">
                <a:pos x="T2" y="T3"/>
              </a:cxn>
              <a:cxn ang="0">
                <a:pos x="T4" y="T5"/>
              </a:cxn>
              <a:cxn ang="0">
                <a:pos x="T6" y="T7"/>
              </a:cxn>
              <a:cxn ang="0">
                <a:pos x="T8" y="T9"/>
              </a:cxn>
            </a:cxnLst>
            <a:rect l="0" t="0" r="r" b="b"/>
            <a:pathLst>
              <a:path w="295" h="49">
                <a:moveTo>
                  <a:pt x="0" y="0"/>
                </a:moveTo>
                <a:lnTo>
                  <a:pt x="206" y="0"/>
                </a:lnTo>
                <a:lnTo>
                  <a:pt x="295" y="49"/>
                </a:lnTo>
                <a:lnTo>
                  <a:pt x="90" y="49"/>
                </a:lnTo>
                <a:lnTo>
                  <a:pt x="0" y="0"/>
                </a:lnTo>
                <a:close/>
              </a:path>
            </a:pathLst>
          </a:custGeom>
          <a:solidFill>
            <a:schemeClr val="bg1">
              <a:lumMod val="65000"/>
            </a:schemeClr>
          </a:solidFill>
          <a:ln w="5" cap="flat">
            <a:noFill/>
            <a:prstDash val="solid"/>
            <a:miter lim="800000"/>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3" name="Freeform 11"/>
          <p:cNvSpPr/>
          <p:nvPr/>
        </p:nvSpPr>
        <p:spPr bwMode="auto">
          <a:xfrm>
            <a:off x="4851221" y="3524846"/>
            <a:ext cx="2156344" cy="224619"/>
          </a:xfrm>
          <a:custGeom>
            <a:avLst/>
            <a:gdLst>
              <a:gd name="T0" fmla="*/ 0 w 480"/>
              <a:gd name="T1" fmla="*/ 0 h 50"/>
              <a:gd name="T2" fmla="*/ 333 w 480"/>
              <a:gd name="T3" fmla="*/ 0 h 50"/>
              <a:gd name="T4" fmla="*/ 480 w 480"/>
              <a:gd name="T5" fmla="*/ 50 h 50"/>
              <a:gd name="T6" fmla="*/ 146 w 480"/>
              <a:gd name="T7" fmla="*/ 50 h 50"/>
              <a:gd name="T8" fmla="*/ 0 w 480"/>
              <a:gd name="T9" fmla="*/ 0 h 50"/>
            </a:gdLst>
            <a:ahLst/>
            <a:cxnLst>
              <a:cxn ang="0">
                <a:pos x="T0" y="T1"/>
              </a:cxn>
              <a:cxn ang="0">
                <a:pos x="T2" y="T3"/>
              </a:cxn>
              <a:cxn ang="0">
                <a:pos x="T4" y="T5"/>
              </a:cxn>
              <a:cxn ang="0">
                <a:pos x="T6" y="T7"/>
              </a:cxn>
              <a:cxn ang="0">
                <a:pos x="T8" y="T9"/>
              </a:cxn>
            </a:cxnLst>
            <a:rect l="0" t="0" r="r" b="b"/>
            <a:pathLst>
              <a:path w="480" h="50">
                <a:moveTo>
                  <a:pt x="0" y="0"/>
                </a:moveTo>
                <a:lnTo>
                  <a:pt x="333" y="0"/>
                </a:lnTo>
                <a:lnTo>
                  <a:pt x="480" y="50"/>
                </a:lnTo>
                <a:lnTo>
                  <a:pt x="146" y="50"/>
                </a:lnTo>
                <a:lnTo>
                  <a:pt x="0" y="0"/>
                </a:lnTo>
                <a:close/>
              </a:path>
            </a:pathLst>
          </a:custGeom>
          <a:solidFill>
            <a:schemeClr val="bg1">
              <a:lumMod val="65000"/>
            </a:schemeClr>
          </a:solidFill>
          <a:ln w="5" cap="flat">
            <a:noFill/>
            <a:prstDash val="solid"/>
            <a:miter lim="800000"/>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4" name="Freeform 12"/>
          <p:cNvSpPr/>
          <p:nvPr/>
        </p:nvSpPr>
        <p:spPr bwMode="auto">
          <a:xfrm>
            <a:off x="4446907" y="4234643"/>
            <a:ext cx="2973957" cy="224619"/>
          </a:xfrm>
          <a:custGeom>
            <a:avLst/>
            <a:gdLst>
              <a:gd name="T0" fmla="*/ 0 w 662"/>
              <a:gd name="T1" fmla="*/ 0 h 50"/>
              <a:gd name="T2" fmla="*/ 461 w 662"/>
              <a:gd name="T3" fmla="*/ 0 h 50"/>
              <a:gd name="T4" fmla="*/ 662 w 662"/>
              <a:gd name="T5" fmla="*/ 50 h 50"/>
              <a:gd name="T6" fmla="*/ 201 w 662"/>
              <a:gd name="T7" fmla="*/ 50 h 50"/>
              <a:gd name="T8" fmla="*/ 0 w 662"/>
              <a:gd name="T9" fmla="*/ 0 h 50"/>
            </a:gdLst>
            <a:ahLst/>
            <a:cxnLst>
              <a:cxn ang="0">
                <a:pos x="T0" y="T1"/>
              </a:cxn>
              <a:cxn ang="0">
                <a:pos x="T2" y="T3"/>
              </a:cxn>
              <a:cxn ang="0">
                <a:pos x="T4" y="T5"/>
              </a:cxn>
              <a:cxn ang="0">
                <a:pos x="T6" y="T7"/>
              </a:cxn>
              <a:cxn ang="0">
                <a:pos x="T8" y="T9"/>
              </a:cxn>
            </a:cxnLst>
            <a:rect l="0" t="0" r="r" b="b"/>
            <a:pathLst>
              <a:path w="662" h="50">
                <a:moveTo>
                  <a:pt x="0" y="0"/>
                </a:moveTo>
                <a:lnTo>
                  <a:pt x="461" y="0"/>
                </a:lnTo>
                <a:lnTo>
                  <a:pt x="662" y="50"/>
                </a:lnTo>
                <a:lnTo>
                  <a:pt x="201" y="50"/>
                </a:lnTo>
                <a:lnTo>
                  <a:pt x="0" y="0"/>
                </a:lnTo>
                <a:close/>
              </a:path>
            </a:pathLst>
          </a:custGeom>
          <a:solidFill>
            <a:schemeClr val="bg1">
              <a:lumMod val="65000"/>
            </a:schemeClr>
          </a:solidFill>
          <a:ln w="5" cap="flat">
            <a:noFill/>
            <a:prstDash val="solid"/>
            <a:miter lim="800000"/>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5" name="TextBox 4"/>
          <p:cNvSpPr txBox="1"/>
          <p:nvPr/>
        </p:nvSpPr>
        <p:spPr>
          <a:xfrm>
            <a:off x="8039422" y="4554029"/>
            <a:ext cx="3096344" cy="1031629"/>
          </a:xfrm>
          <a:prstGeom prst="rect">
            <a:avLst/>
          </a:prstGeom>
          <a:noFill/>
        </p:spPr>
        <p:txBody>
          <a:bodyPr wrap="square" rtlCol="0">
            <a:spAutoFit/>
          </a:bodyPr>
          <a:lstStyle/>
          <a:p>
            <a:pPr>
              <a:lnSpc>
                <a:spcPct val="110000"/>
              </a:lnSpc>
            </a:pPr>
            <a:r>
              <a:rPr lang="zh-CN" altLang="en-US" sz="1400" dirty="0">
                <a:solidFill>
                  <a:schemeClr val="tx1">
                    <a:lumMod val="50000"/>
                    <a:lumOff val="50000"/>
                  </a:schemeClr>
                </a:solidFill>
                <a:latin typeface="宋体" panose="02010600030101010101" pitchFamily="2" charset="-122"/>
                <a:ea typeface="宋体" panose="02010600030101010101" pitchFamily="2" charset="-122"/>
                <a:cs typeface="阿里巴巴普惠体 R" panose="00020600040101010101" pitchFamily="18" charset="-122"/>
              </a:rPr>
              <a:t>您的内容打在这里，或者通过复制您的文本后，在此框中选择粘贴，并选择只保留文字。您的内容打在这里，或者通过复制您的文本后。</a:t>
            </a:r>
          </a:p>
        </p:txBody>
      </p:sp>
      <p:sp>
        <p:nvSpPr>
          <p:cNvPr id="6" name="TextBox 5"/>
          <p:cNvSpPr txBox="1"/>
          <p:nvPr/>
        </p:nvSpPr>
        <p:spPr>
          <a:xfrm>
            <a:off x="1270670" y="3655551"/>
            <a:ext cx="3058858" cy="1031629"/>
          </a:xfrm>
          <a:prstGeom prst="rect">
            <a:avLst/>
          </a:prstGeom>
          <a:noFill/>
        </p:spPr>
        <p:txBody>
          <a:bodyPr wrap="square" rtlCol="0">
            <a:spAutoFit/>
          </a:bodyPr>
          <a:lstStyle/>
          <a:p>
            <a:pPr>
              <a:lnSpc>
                <a:spcPct val="110000"/>
              </a:lnSpc>
            </a:pPr>
            <a:r>
              <a:rPr lang="zh-CN" altLang="en-US" sz="1400" dirty="0">
                <a:solidFill>
                  <a:schemeClr val="tx1">
                    <a:lumMod val="50000"/>
                    <a:lumOff val="50000"/>
                  </a:schemeClr>
                </a:solidFill>
                <a:latin typeface="宋体" panose="02010600030101010101" pitchFamily="2" charset="-122"/>
                <a:ea typeface="宋体" panose="02010600030101010101" pitchFamily="2" charset="-122"/>
                <a:cs typeface="阿里巴巴普惠体 R" panose="00020600040101010101" pitchFamily="18" charset="-122"/>
              </a:rPr>
              <a:t>您的内容打在这里，或者通过复制您的文本后，在此框中选择粘贴，并选择只保留文字。您的内容打在这里，或者通过复制您的文本后。</a:t>
            </a:r>
          </a:p>
        </p:txBody>
      </p:sp>
      <p:sp>
        <p:nvSpPr>
          <p:cNvPr id="7" name="TextBox 6"/>
          <p:cNvSpPr txBox="1"/>
          <p:nvPr/>
        </p:nvSpPr>
        <p:spPr>
          <a:xfrm>
            <a:off x="7258136" y="2943510"/>
            <a:ext cx="3157550" cy="1031629"/>
          </a:xfrm>
          <a:prstGeom prst="rect">
            <a:avLst/>
          </a:prstGeom>
          <a:noFill/>
        </p:spPr>
        <p:txBody>
          <a:bodyPr wrap="square" rtlCol="0">
            <a:spAutoFit/>
          </a:bodyPr>
          <a:lstStyle/>
          <a:p>
            <a:pPr>
              <a:lnSpc>
                <a:spcPct val="110000"/>
              </a:lnSpc>
            </a:pPr>
            <a:r>
              <a:rPr lang="zh-CN" altLang="en-US" sz="1400" dirty="0">
                <a:solidFill>
                  <a:schemeClr val="tx1">
                    <a:lumMod val="50000"/>
                    <a:lumOff val="50000"/>
                  </a:schemeClr>
                </a:solidFill>
                <a:latin typeface="宋体" panose="02010600030101010101" pitchFamily="2" charset="-122"/>
                <a:ea typeface="宋体" panose="02010600030101010101" pitchFamily="2" charset="-122"/>
                <a:cs typeface="阿里巴巴普惠体 R" panose="00020600040101010101" pitchFamily="18" charset="-122"/>
              </a:rPr>
              <a:t>您的内容打在这里，或者通过复制您的文本后，在此框中选择粘贴，并选择只保留文字。您的内容打在这里，或者通过复制您的文本后。</a:t>
            </a:r>
          </a:p>
        </p:txBody>
      </p:sp>
      <p:sp>
        <p:nvSpPr>
          <p:cNvPr id="8" name="TextBox 7"/>
          <p:cNvSpPr txBox="1"/>
          <p:nvPr/>
        </p:nvSpPr>
        <p:spPr>
          <a:xfrm>
            <a:off x="2062758" y="1957429"/>
            <a:ext cx="3096342" cy="1040285"/>
          </a:xfrm>
          <a:prstGeom prst="rect">
            <a:avLst/>
          </a:prstGeom>
          <a:noFill/>
        </p:spPr>
        <p:txBody>
          <a:bodyPr wrap="square" rtlCol="0">
            <a:spAutoFit/>
          </a:bodyPr>
          <a:lstStyle/>
          <a:p>
            <a:pPr>
              <a:lnSpc>
                <a:spcPct val="110000"/>
              </a:lnSpc>
            </a:pPr>
            <a:r>
              <a:rPr lang="zh-CN" altLang="en-US" sz="1400" dirty="0">
                <a:solidFill>
                  <a:schemeClr val="tx1">
                    <a:lumMod val="50000"/>
                    <a:lumOff val="50000"/>
                  </a:schemeClr>
                </a:solidFill>
                <a:latin typeface="宋体" panose="02010600030101010101" pitchFamily="2" charset="-122"/>
                <a:ea typeface="宋体" panose="02010600030101010101" pitchFamily="2" charset="-122"/>
                <a:cs typeface="阿里巴巴普惠体 R" panose="00020600040101010101" pitchFamily="18" charset="-122"/>
              </a:rPr>
              <a:t>您的内容打在这里，或者通过复制您的文本后，在此框中选择粘贴，并选择只保留文字。您的内容打在这里，或者通过复制您的文本后。</a:t>
            </a:r>
          </a:p>
        </p:txBody>
      </p:sp>
      <p:sp>
        <p:nvSpPr>
          <p:cNvPr id="9" name="Freeform 6"/>
          <p:cNvSpPr/>
          <p:nvPr/>
        </p:nvSpPr>
        <p:spPr bwMode="auto">
          <a:xfrm>
            <a:off x="5264521" y="1772816"/>
            <a:ext cx="1199467" cy="1042233"/>
          </a:xfrm>
          <a:custGeom>
            <a:avLst/>
            <a:gdLst>
              <a:gd name="T0" fmla="*/ 0 w 267"/>
              <a:gd name="T1" fmla="*/ 232 h 232"/>
              <a:gd name="T2" fmla="*/ 135 w 267"/>
              <a:gd name="T3" fmla="*/ 0 h 232"/>
              <a:gd name="T4" fmla="*/ 267 w 267"/>
              <a:gd name="T5" fmla="*/ 232 h 232"/>
              <a:gd name="T6" fmla="*/ 0 w 267"/>
              <a:gd name="T7" fmla="*/ 232 h 232"/>
            </a:gdLst>
            <a:ahLst/>
            <a:cxnLst>
              <a:cxn ang="0">
                <a:pos x="T0" y="T1"/>
              </a:cxn>
              <a:cxn ang="0">
                <a:pos x="T2" y="T3"/>
              </a:cxn>
              <a:cxn ang="0">
                <a:pos x="T4" y="T5"/>
              </a:cxn>
              <a:cxn ang="0">
                <a:pos x="T6" y="T7"/>
              </a:cxn>
            </a:cxnLst>
            <a:rect l="0" t="0" r="r" b="b"/>
            <a:pathLst>
              <a:path w="267" h="232">
                <a:moveTo>
                  <a:pt x="0" y="232"/>
                </a:moveTo>
                <a:lnTo>
                  <a:pt x="135" y="0"/>
                </a:lnTo>
                <a:lnTo>
                  <a:pt x="267" y="232"/>
                </a:lnTo>
                <a:lnTo>
                  <a:pt x="0" y="232"/>
                </a:lnTo>
                <a:close/>
              </a:path>
            </a:pathLst>
          </a:custGeom>
          <a:solidFill>
            <a:srgbClr val="E46C0A"/>
          </a:solidFill>
          <a:ln w="19050">
            <a:solidFill>
              <a:srgbClr val="E46C0A"/>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noAutofit/>
          </a:bodyPr>
          <a:lstStyle/>
          <a:p>
            <a:pPr algn="ctr"/>
            <a:r>
              <a:rPr lang="zh-CN" altLang="en-US" sz="1400" dirty="0">
                <a:solidFill>
                  <a:schemeClr val="bg1"/>
                </a:solidFill>
                <a:latin typeface="宋体" panose="02010600030101010101" pitchFamily="2" charset="-122"/>
                <a:ea typeface="宋体" panose="02010600030101010101" pitchFamily="2" charset="-122"/>
                <a:cs typeface="阿里巴巴普惠体 B" panose="00020600040101010101" pitchFamily="18" charset="-122"/>
              </a:rPr>
              <a:t>添加标题</a:t>
            </a:r>
          </a:p>
        </p:txBody>
      </p:sp>
      <p:sp>
        <p:nvSpPr>
          <p:cNvPr id="10" name="Freeform 7"/>
          <p:cNvSpPr/>
          <p:nvPr/>
        </p:nvSpPr>
        <p:spPr bwMode="auto">
          <a:xfrm>
            <a:off x="4851221" y="3035178"/>
            <a:ext cx="2026066" cy="489671"/>
          </a:xfrm>
          <a:custGeom>
            <a:avLst/>
            <a:gdLst>
              <a:gd name="T0" fmla="*/ 0 w 451"/>
              <a:gd name="T1" fmla="*/ 109 h 109"/>
              <a:gd name="T2" fmla="*/ 64 w 451"/>
              <a:gd name="T3" fmla="*/ 0 h 109"/>
              <a:gd name="T4" fmla="*/ 387 w 451"/>
              <a:gd name="T5" fmla="*/ 0 h 109"/>
              <a:gd name="T6" fmla="*/ 451 w 451"/>
              <a:gd name="T7" fmla="*/ 109 h 109"/>
              <a:gd name="T8" fmla="*/ 0 w 451"/>
              <a:gd name="T9" fmla="*/ 109 h 109"/>
            </a:gdLst>
            <a:ahLst/>
            <a:cxnLst>
              <a:cxn ang="0">
                <a:pos x="T0" y="T1"/>
              </a:cxn>
              <a:cxn ang="0">
                <a:pos x="T2" y="T3"/>
              </a:cxn>
              <a:cxn ang="0">
                <a:pos x="T4" y="T5"/>
              </a:cxn>
              <a:cxn ang="0">
                <a:pos x="T6" y="T7"/>
              </a:cxn>
              <a:cxn ang="0">
                <a:pos x="T8" y="T9"/>
              </a:cxn>
            </a:cxnLst>
            <a:rect l="0" t="0" r="r" b="b"/>
            <a:pathLst>
              <a:path w="451" h="109">
                <a:moveTo>
                  <a:pt x="0" y="109"/>
                </a:moveTo>
                <a:lnTo>
                  <a:pt x="64" y="0"/>
                </a:lnTo>
                <a:lnTo>
                  <a:pt x="387" y="0"/>
                </a:lnTo>
                <a:lnTo>
                  <a:pt x="451" y="109"/>
                </a:lnTo>
                <a:lnTo>
                  <a:pt x="0" y="109"/>
                </a:lnTo>
                <a:close/>
              </a:path>
            </a:pathLst>
          </a:custGeom>
          <a:solidFill>
            <a:schemeClr val="bg1">
              <a:lumMod val="95000"/>
            </a:schemeClr>
          </a:solidFill>
          <a:ln w="1905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600" dirty="0">
                <a:solidFill>
                  <a:schemeClr val="tx1">
                    <a:lumMod val="50000"/>
                    <a:lumOff val="50000"/>
                  </a:schemeClr>
                </a:solidFill>
                <a:latin typeface="宋体" panose="02010600030101010101" pitchFamily="2" charset="-122"/>
                <a:ea typeface="宋体" panose="02010600030101010101" pitchFamily="2" charset="-122"/>
                <a:cs typeface="阿里巴巴普惠体 B" panose="00020600040101010101" pitchFamily="18" charset="-122"/>
              </a:rPr>
              <a:t>添加标题</a:t>
            </a:r>
          </a:p>
        </p:txBody>
      </p:sp>
      <p:sp>
        <p:nvSpPr>
          <p:cNvPr id="11" name="Freeform 8"/>
          <p:cNvSpPr/>
          <p:nvPr/>
        </p:nvSpPr>
        <p:spPr bwMode="auto">
          <a:xfrm>
            <a:off x="4446907" y="3749465"/>
            <a:ext cx="2843679" cy="485178"/>
          </a:xfrm>
          <a:custGeom>
            <a:avLst/>
            <a:gdLst>
              <a:gd name="T0" fmla="*/ 0 w 633"/>
              <a:gd name="T1" fmla="*/ 108 h 108"/>
              <a:gd name="T2" fmla="*/ 62 w 633"/>
              <a:gd name="T3" fmla="*/ 0 h 108"/>
              <a:gd name="T4" fmla="*/ 570 w 633"/>
              <a:gd name="T5" fmla="*/ 0 h 108"/>
              <a:gd name="T6" fmla="*/ 633 w 633"/>
              <a:gd name="T7" fmla="*/ 108 h 108"/>
              <a:gd name="T8" fmla="*/ 0 w 633"/>
              <a:gd name="T9" fmla="*/ 108 h 108"/>
            </a:gdLst>
            <a:ahLst/>
            <a:cxnLst>
              <a:cxn ang="0">
                <a:pos x="T0" y="T1"/>
              </a:cxn>
              <a:cxn ang="0">
                <a:pos x="T2" y="T3"/>
              </a:cxn>
              <a:cxn ang="0">
                <a:pos x="T4" y="T5"/>
              </a:cxn>
              <a:cxn ang="0">
                <a:pos x="T6" y="T7"/>
              </a:cxn>
              <a:cxn ang="0">
                <a:pos x="T8" y="T9"/>
              </a:cxn>
            </a:cxnLst>
            <a:rect l="0" t="0" r="r" b="b"/>
            <a:pathLst>
              <a:path w="633" h="108">
                <a:moveTo>
                  <a:pt x="0" y="108"/>
                </a:moveTo>
                <a:lnTo>
                  <a:pt x="62" y="0"/>
                </a:lnTo>
                <a:lnTo>
                  <a:pt x="570" y="0"/>
                </a:lnTo>
                <a:lnTo>
                  <a:pt x="633" y="108"/>
                </a:lnTo>
                <a:lnTo>
                  <a:pt x="0" y="108"/>
                </a:lnTo>
                <a:close/>
              </a:path>
            </a:pathLst>
          </a:custGeom>
          <a:solidFill>
            <a:schemeClr val="bg1">
              <a:lumMod val="95000"/>
            </a:schemeClr>
          </a:solidFill>
          <a:ln w="1905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600" dirty="0">
                <a:solidFill>
                  <a:schemeClr val="tx1">
                    <a:lumMod val="50000"/>
                    <a:lumOff val="50000"/>
                  </a:schemeClr>
                </a:solidFill>
                <a:latin typeface="宋体" panose="02010600030101010101" pitchFamily="2" charset="-122"/>
                <a:ea typeface="宋体" panose="02010600030101010101" pitchFamily="2" charset="-122"/>
                <a:cs typeface="阿里巴巴普惠体 B" panose="00020600040101010101" pitchFamily="18" charset="-122"/>
              </a:rPr>
              <a:t>添加标题</a:t>
            </a:r>
          </a:p>
        </p:txBody>
      </p:sp>
      <p:sp>
        <p:nvSpPr>
          <p:cNvPr id="12" name="Freeform 9"/>
          <p:cNvSpPr/>
          <p:nvPr/>
        </p:nvSpPr>
        <p:spPr bwMode="auto">
          <a:xfrm>
            <a:off x="3822464" y="4459262"/>
            <a:ext cx="4097053" cy="862538"/>
          </a:xfrm>
          <a:custGeom>
            <a:avLst/>
            <a:gdLst>
              <a:gd name="T0" fmla="*/ 0 w 912"/>
              <a:gd name="T1" fmla="*/ 192 h 192"/>
              <a:gd name="T2" fmla="*/ 111 w 912"/>
              <a:gd name="T3" fmla="*/ 0 h 192"/>
              <a:gd name="T4" fmla="*/ 801 w 912"/>
              <a:gd name="T5" fmla="*/ 0 h 192"/>
              <a:gd name="T6" fmla="*/ 912 w 912"/>
              <a:gd name="T7" fmla="*/ 192 h 192"/>
              <a:gd name="T8" fmla="*/ 0 w 912"/>
              <a:gd name="T9" fmla="*/ 192 h 192"/>
            </a:gdLst>
            <a:ahLst/>
            <a:cxnLst>
              <a:cxn ang="0">
                <a:pos x="T0" y="T1"/>
              </a:cxn>
              <a:cxn ang="0">
                <a:pos x="T2" y="T3"/>
              </a:cxn>
              <a:cxn ang="0">
                <a:pos x="T4" y="T5"/>
              </a:cxn>
              <a:cxn ang="0">
                <a:pos x="T6" y="T7"/>
              </a:cxn>
              <a:cxn ang="0">
                <a:pos x="T8" y="T9"/>
              </a:cxn>
            </a:cxnLst>
            <a:rect l="0" t="0" r="r" b="b"/>
            <a:pathLst>
              <a:path w="912" h="192">
                <a:moveTo>
                  <a:pt x="0" y="192"/>
                </a:moveTo>
                <a:lnTo>
                  <a:pt x="111" y="0"/>
                </a:lnTo>
                <a:lnTo>
                  <a:pt x="801" y="0"/>
                </a:lnTo>
                <a:lnTo>
                  <a:pt x="912" y="192"/>
                </a:lnTo>
                <a:lnTo>
                  <a:pt x="0" y="192"/>
                </a:lnTo>
                <a:close/>
              </a:path>
            </a:pathLst>
          </a:custGeom>
          <a:solidFill>
            <a:schemeClr val="tx1">
              <a:lumMod val="65000"/>
              <a:lumOff val="35000"/>
            </a:schemeClr>
          </a:solidFill>
          <a:ln w="1905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2000" dirty="0">
                <a:latin typeface="宋体" panose="02010600030101010101" pitchFamily="2" charset="-122"/>
                <a:ea typeface="宋体" panose="02010600030101010101" pitchFamily="2" charset="-122"/>
                <a:cs typeface="阿里巴巴普惠体 B" panose="00020600040101010101" pitchFamily="18" charset="-122"/>
              </a:rPr>
              <a:t>添加标题</a:t>
            </a:r>
          </a:p>
        </p:txBody>
      </p:sp>
      <p:sp>
        <p:nvSpPr>
          <p:cNvPr id="13" name="TextBox 15"/>
          <p:cNvSpPr txBox="1"/>
          <p:nvPr/>
        </p:nvSpPr>
        <p:spPr>
          <a:xfrm>
            <a:off x="5310376" y="476672"/>
            <a:ext cx="1569660" cy="369332"/>
          </a:xfrm>
          <a:prstGeom prst="rect">
            <a:avLst/>
          </a:prstGeom>
          <a:noFill/>
        </p:spPr>
        <p:txBody>
          <a:bodyPr wrap="none" rtlCol="0">
            <a:spAutoFit/>
          </a:bodyPr>
          <a:lstStyle/>
          <a:p>
            <a:pPr algn="ctr"/>
            <a:r>
              <a:rPr lang="zh-CN" altLang="en-US" dirty="0">
                <a:solidFill>
                  <a:schemeClr val="tx1">
                    <a:lumMod val="65000"/>
                    <a:lumOff val="35000"/>
                  </a:schemeClr>
                </a:solidFill>
                <a:latin typeface="宋体" panose="02010600030101010101" pitchFamily="2" charset="-122"/>
                <a:ea typeface="宋体" panose="02010600030101010101" pitchFamily="2" charset="-122"/>
                <a:cs typeface="阿里巴巴普惠体 B" panose="00020600040101010101" pitchFamily="18" charset="-122"/>
              </a:rPr>
              <a:t>点击输入标题</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300"/>
                                        <p:tgtEl>
                                          <p:spTgt spid="12"/>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right)">
                                      <p:cBhvr>
                                        <p:cTn id="11" dur="300"/>
                                        <p:tgtEl>
                                          <p:spTgt spid="4"/>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300"/>
                                        <p:tgtEl>
                                          <p:spTgt spid="11"/>
                                        </p:tgtEl>
                                      </p:cBhvr>
                                    </p:animEffect>
                                  </p:childTnLst>
                                </p:cTn>
                              </p:par>
                            </p:childTnLst>
                          </p:cTn>
                        </p:par>
                        <p:par>
                          <p:cTn id="16" fill="hold">
                            <p:stCondLst>
                              <p:cond delay="1500"/>
                            </p:stCondLst>
                            <p:childTnLst>
                              <p:par>
                                <p:cTn id="17" presetID="22" presetClass="entr" presetSubtype="2"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right)">
                                      <p:cBhvr>
                                        <p:cTn id="19" dur="300"/>
                                        <p:tgtEl>
                                          <p:spTgt spid="3"/>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300"/>
                                        <p:tgtEl>
                                          <p:spTgt spid="10"/>
                                        </p:tgtEl>
                                      </p:cBhvr>
                                    </p:animEffect>
                                  </p:childTnLst>
                                </p:cTn>
                              </p:par>
                            </p:childTnLst>
                          </p:cTn>
                        </p:par>
                        <p:par>
                          <p:cTn id="24" fill="hold">
                            <p:stCondLst>
                              <p:cond delay="2500"/>
                            </p:stCondLst>
                            <p:childTnLst>
                              <p:par>
                                <p:cTn id="25" presetID="22" presetClass="entr" presetSubtype="2" fill="hold" grpId="0" nodeType="after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right)">
                                      <p:cBhvr>
                                        <p:cTn id="27" dur="300"/>
                                        <p:tgtEl>
                                          <p:spTgt spid="2"/>
                                        </p:tgtEl>
                                      </p:cBhvr>
                                    </p:animEffect>
                                  </p:childTnLst>
                                </p:cTn>
                              </p:par>
                            </p:childTnLst>
                          </p:cTn>
                        </p:par>
                        <p:par>
                          <p:cTn id="28" fill="hold">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down)">
                                      <p:cBhvr>
                                        <p:cTn id="31" dur="300"/>
                                        <p:tgtEl>
                                          <p:spTgt spid="9"/>
                                        </p:tgtEl>
                                      </p:cBhvr>
                                    </p:animEffect>
                                  </p:childTnLst>
                                </p:cTn>
                              </p:par>
                            </p:childTnLst>
                          </p:cTn>
                        </p:par>
                        <p:par>
                          <p:cTn id="32" fill="hold">
                            <p:stCondLst>
                              <p:cond delay="3500"/>
                            </p:stCondLst>
                            <p:childTnLst>
                              <p:par>
                                <p:cTn id="33" presetID="12" presetClass="entr" presetSubtype="8" fill="hold" grpId="0" nodeType="after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additive="base">
                                        <p:cTn id="35" dur="500"/>
                                        <p:tgtEl>
                                          <p:spTgt spid="5"/>
                                        </p:tgtEl>
                                        <p:attrNameLst>
                                          <p:attrName>ppt_x</p:attrName>
                                        </p:attrNameLst>
                                      </p:cBhvr>
                                      <p:tavLst>
                                        <p:tav tm="0">
                                          <p:val>
                                            <p:strVal val="#ppt_x-#ppt_w*1.125000"/>
                                          </p:val>
                                        </p:tav>
                                        <p:tav tm="100000">
                                          <p:val>
                                            <p:strVal val="#ppt_x"/>
                                          </p:val>
                                        </p:tav>
                                      </p:tavLst>
                                    </p:anim>
                                    <p:animEffect transition="in" filter="wipe(right)">
                                      <p:cBhvr>
                                        <p:cTn id="36" dur="500"/>
                                        <p:tgtEl>
                                          <p:spTgt spid="5"/>
                                        </p:tgtEl>
                                      </p:cBhvr>
                                    </p:animEffect>
                                  </p:childTnLst>
                                </p:cTn>
                              </p:par>
                              <p:par>
                                <p:cTn id="37" presetID="12" presetClass="entr" presetSubtype="2" fill="hold" grpId="0" nodeType="with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additive="base">
                                        <p:cTn id="39" dur="500"/>
                                        <p:tgtEl>
                                          <p:spTgt spid="6"/>
                                        </p:tgtEl>
                                        <p:attrNameLst>
                                          <p:attrName>ppt_x</p:attrName>
                                        </p:attrNameLst>
                                      </p:cBhvr>
                                      <p:tavLst>
                                        <p:tav tm="0">
                                          <p:val>
                                            <p:strVal val="#ppt_x+#ppt_w*1.125000"/>
                                          </p:val>
                                        </p:tav>
                                        <p:tav tm="100000">
                                          <p:val>
                                            <p:strVal val="#ppt_x"/>
                                          </p:val>
                                        </p:tav>
                                      </p:tavLst>
                                    </p:anim>
                                    <p:animEffect transition="in" filter="wipe(left)">
                                      <p:cBhvr>
                                        <p:cTn id="40" dur="500"/>
                                        <p:tgtEl>
                                          <p:spTgt spid="6"/>
                                        </p:tgtEl>
                                      </p:cBhvr>
                                    </p:animEffect>
                                  </p:childTnLst>
                                </p:cTn>
                              </p:par>
                              <p:par>
                                <p:cTn id="41" presetID="12" presetClass="entr" presetSubtype="8" fill="hold" grpId="0" nodeType="with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500"/>
                                        <p:tgtEl>
                                          <p:spTgt spid="7"/>
                                        </p:tgtEl>
                                        <p:attrNameLst>
                                          <p:attrName>ppt_x</p:attrName>
                                        </p:attrNameLst>
                                      </p:cBhvr>
                                      <p:tavLst>
                                        <p:tav tm="0">
                                          <p:val>
                                            <p:strVal val="#ppt_x-#ppt_w*1.125000"/>
                                          </p:val>
                                        </p:tav>
                                        <p:tav tm="100000">
                                          <p:val>
                                            <p:strVal val="#ppt_x"/>
                                          </p:val>
                                        </p:tav>
                                      </p:tavLst>
                                    </p:anim>
                                    <p:animEffect transition="in" filter="wipe(right)">
                                      <p:cBhvr>
                                        <p:cTn id="44" dur="500"/>
                                        <p:tgtEl>
                                          <p:spTgt spid="7"/>
                                        </p:tgtEl>
                                      </p:cBhvr>
                                    </p:animEffect>
                                  </p:childTnLst>
                                </p:cTn>
                              </p:par>
                              <p:par>
                                <p:cTn id="45" presetID="12" presetClass="entr" presetSubtype="2" fill="hold" grpId="0" nodeType="withEffect">
                                  <p:stCondLst>
                                    <p:cond delay="0"/>
                                  </p:stCondLst>
                                  <p:childTnLst>
                                    <p:set>
                                      <p:cBhvr>
                                        <p:cTn id="46" dur="1" fill="hold">
                                          <p:stCondLst>
                                            <p:cond delay="0"/>
                                          </p:stCondLst>
                                        </p:cTn>
                                        <p:tgtEl>
                                          <p:spTgt spid="8"/>
                                        </p:tgtEl>
                                        <p:attrNameLst>
                                          <p:attrName>style.visibility</p:attrName>
                                        </p:attrNameLst>
                                      </p:cBhvr>
                                      <p:to>
                                        <p:strVal val="visible"/>
                                      </p:to>
                                    </p:set>
                                    <p:anim calcmode="lin" valueType="num">
                                      <p:cBhvr additive="base">
                                        <p:cTn id="47" dur="500"/>
                                        <p:tgtEl>
                                          <p:spTgt spid="8"/>
                                        </p:tgtEl>
                                        <p:attrNameLst>
                                          <p:attrName>ppt_x</p:attrName>
                                        </p:attrNameLst>
                                      </p:cBhvr>
                                      <p:tavLst>
                                        <p:tav tm="0">
                                          <p:val>
                                            <p:strVal val="#ppt_x+#ppt_w*1.125000"/>
                                          </p:val>
                                        </p:tav>
                                        <p:tav tm="100000">
                                          <p:val>
                                            <p:strVal val="#ppt_x"/>
                                          </p:val>
                                        </p:tav>
                                      </p:tavLst>
                                    </p:anim>
                                    <p:animEffect transition="in" filter="wipe(left)">
                                      <p:cBhvr>
                                        <p:cTn id="4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p:bldP spid="6" grpId="0"/>
      <p:bldP spid="7" grpId="0"/>
      <p:bldP spid="8" grpId="0"/>
      <p:bldP spid="9" grpId="0" animBg="1"/>
      <p:bldP spid="10" grpId="0" animBg="1"/>
      <p:bldP spid="11"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图表 1"/>
          <p:cNvGraphicFramePr/>
          <p:nvPr/>
        </p:nvGraphicFramePr>
        <p:xfrm>
          <a:off x="1449215" y="1954702"/>
          <a:ext cx="1918194" cy="1978354"/>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409745" y="4468232"/>
            <a:ext cx="1997134" cy="978729"/>
          </a:xfrm>
          <a:prstGeom prst="rect">
            <a:avLst/>
          </a:prstGeom>
          <a:noFill/>
        </p:spPr>
        <p:txBody>
          <a:bodyPr wrap="square" rtlCol="0">
            <a:spAutoFit/>
          </a:bodyPr>
          <a:lstStyle/>
          <a:p>
            <a:pPr algn="ctr">
              <a:lnSpc>
                <a:spcPct val="120000"/>
              </a:lnSpc>
            </a:pPr>
            <a:r>
              <a:rPr lang="zh-CN" altLang="en-US" sz="1200" dirty="0">
                <a:solidFill>
                  <a:schemeClr val="tx1">
                    <a:lumMod val="50000"/>
                    <a:lumOff val="50000"/>
                  </a:schemeClr>
                </a:solidFill>
                <a:latin typeface="宋体" panose="02010600030101010101" pitchFamily="2" charset="-122"/>
                <a:ea typeface="宋体" panose="02010600030101010101" pitchFamily="2" charset="-122"/>
                <a:cs typeface="阿里巴巴普惠体 R" panose="00020600040101010101" pitchFamily="18" charset="-122"/>
              </a:rPr>
              <a:t>您的内容打在这里，或者通过复制您的文本后，在此框中选择粘贴，并选择只保留文字。</a:t>
            </a:r>
          </a:p>
        </p:txBody>
      </p:sp>
      <p:sp>
        <p:nvSpPr>
          <p:cNvPr id="4" name="TextBox 3"/>
          <p:cNvSpPr txBox="1"/>
          <p:nvPr/>
        </p:nvSpPr>
        <p:spPr>
          <a:xfrm>
            <a:off x="1521174" y="4150791"/>
            <a:ext cx="1774276" cy="311624"/>
          </a:xfrm>
          <a:prstGeom prst="rect">
            <a:avLst/>
          </a:prstGeom>
          <a:noFill/>
        </p:spPr>
        <p:txBody>
          <a:bodyPr wrap="square" tIns="0" bIns="0" rtlCol="0" anchor="t">
            <a:spAutoFit/>
          </a:bodyPr>
          <a:lstStyle/>
          <a:p>
            <a:pPr algn="ctr">
              <a:lnSpc>
                <a:spcPct val="150000"/>
              </a:lnSpc>
            </a:pPr>
            <a:r>
              <a:rPr lang="zh-CN" altLang="en-US" sz="1600" dirty="0">
                <a:solidFill>
                  <a:schemeClr val="tx1">
                    <a:lumMod val="65000"/>
                    <a:lumOff val="35000"/>
                  </a:schemeClr>
                </a:solidFill>
                <a:latin typeface="宋体" panose="02010600030101010101" pitchFamily="2" charset="-122"/>
                <a:ea typeface="宋体" panose="02010600030101010101" pitchFamily="2" charset="-122"/>
                <a:cs typeface="阿里巴巴普惠体 B" panose="00020600040101010101" pitchFamily="18" charset="-122"/>
              </a:rPr>
              <a:t>点击添加标题</a:t>
            </a:r>
          </a:p>
        </p:txBody>
      </p:sp>
      <p:graphicFrame>
        <p:nvGraphicFramePr>
          <p:cNvPr id="5" name="图表 4"/>
          <p:cNvGraphicFramePr/>
          <p:nvPr/>
        </p:nvGraphicFramePr>
        <p:xfrm>
          <a:off x="3911358" y="1954702"/>
          <a:ext cx="1918194" cy="1978354"/>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3871888" y="4468232"/>
            <a:ext cx="1997134" cy="978729"/>
          </a:xfrm>
          <a:prstGeom prst="rect">
            <a:avLst/>
          </a:prstGeom>
          <a:noFill/>
        </p:spPr>
        <p:txBody>
          <a:bodyPr wrap="square" rtlCol="0">
            <a:spAutoFit/>
          </a:bodyPr>
          <a:lstStyle/>
          <a:p>
            <a:pPr algn="ctr">
              <a:lnSpc>
                <a:spcPct val="120000"/>
              </a:lnSpc>
            </a:pPr>
            <a:r>
              <a:rPr lang="zh-CN" altLang="en-US" sz="1200" dirty="0">
                <a:solidFill>
                  <a:schemeClr val="tx1">
                    <a:lumMod val="50000"/>
                    <a:lumOff val="50000"/>
                  </a:schemeClr>
                </a:solidFill>
                <a:latin typeface="宋体" panose="02010600030101010101" pitchFamily="2" charset="-122"/>
                <a:ea typeface="宋体" panose="02010600030101010101" pitchFamily="2" charset="-122"/>
                <a:cs typeface="阿里巴巴普惠体 R" panose="00020600040101010101" pitchFamily="18" charset="-122"/>
              </a:rPr>
              <a:t>您的内容打在这里，或者通过复制您的文本后，在此框中选择粘贴，并选择只保留文字。</a:t>
            </a:r>
          </a:p>
        </p:txBody>
      </p:sp>
      <p:sp>
        <p:nvSpPr>
          <p:cNvPr id="7" name="TextBox 6"/>
          <p:cNvSpPr txBox="1"/>
          <p:nvPr/>
        </p:nvSpPr>
        <p:spPr>
          <a:xfrm>
            <a:off x="3983317" y="4150791"/>
            <a:ext cx="1774276" cy="311624"/>
          </a:xfrm>
          <a:prstGeom prst="rect">
            <a:avLst/>
          </a:prstGeom>
          <a:noFill/>
        </p:spPr>
        <p:txBody>
          <a:bodyPr wrap="square" tIns="0" bIns="0" rtlCol="0" anchor="t">
            <a:spAutoFit/>
          </a:bodyPr>
          <a:lstStyle/>
          <a:p>
            <a:pPr algn="ctr">
              <a:lnSpc>
                <a:spcPct val="150000"/>
              </a:lnSpc>
            </a:pPr>
            <a:r>
              <a:rPr lang="zh-CN" altLang="en-US" sz="1600" dirty="0">
                <a:solidFill>
                  <a:schemeClr val="tx1">
                    <a:lumMod val="65000"/>
                    <a:lumOff val="35000"/>
                  </a:schemeClr>
                </a:solidFill>
                <a:latin typeface="宋体" panose="02010600030101010101" pitchFamily="2" charset="-122"/>
                <a:ea typeface="宋体" panose="02010600030101010101" pitchFamily="2" charset="-122"/>
                <a:cs typeface="阿里巴巴普惠体 B" panose="00020600040101010101" pitchFamily="18" charset="-122"/>
              </a:rPr>
              <a:t>点击添加标题</a:t>
            </a:r>
          </a:p>
        </p:txBody>
      </p:sp>
      <p:graphicFrame>
        <p:nvGraphicFramePr>
          <p:cNvPr id="8" name="图表 7"/>
          <p:cNvGraphicFramePr/>
          <p:nvPr/>
        </p:nvGraphicFramePr>
        <p:xfrm>
          <a:off x="6381180" y="1954702"/>
          <a:ext cx="1918194" cy="1978354"/>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6341710" y="4468232"/>
            <a:ext cx="1997134" cy="978729"/>
          </a:xfrm>
          <a:prstGeom prst="rect">
            <a:avLst/>
          </a:prstGeom>
          <a:noFill/>
        </p:spPr>
        <p:txBody>
          <a:bodyPr wrap="square" rtlCol="0">
            <a:spAutoFit/>
          </a:bodyPr>
          <a:lstStyle/>
          <a:p>
            <a:pPr algn="ctr">
              <a:lnSpc>
                <a:spcPct val="120000"/>
              </a:lnSpc>
            </a:pPr>
            <a:r>
              <a:rPr lang="zh-CN" altLang="en-US" sz="1200" dirty="0">
                <a:solidFill>
                  <a:schemeClr val="tx1">
                    <a:lumMod val="50000"/>
                    <a:lumOff val="50000"/>
                  </a:schemeClr>
                </a:solidFill>
                <a:latin typeface="宋体" panose="02010600030101010101" pitchFamily="2" charset="-122"/>
                <a:ea typeface="宋体" panose="02010600030101010101" pitchFamily="2" charset="-122"/>
                <a:cs typeface="阿里巴巴普惠体 R" panose="00020600040101010101" pitchFamily="18" charset="-122"/>
              </a:rPr>
              <a:t>您的内容打在这里，或者通过复制您的文本后，在此框中选择粘贴，并选择只保留文字。</a:t>
            </a:r>
          </a:p>
        </p:txBody>
      </p:sp>
      <p:sp>
        <p:nvSpPr>
          <p:cNvPr id="10" name="TextBox 9"/>
          <p:cNvSpPr txBox="1"/>
          <p:nvPr/>
        </p:nvSpPr>
        <p:spPr>
          <a:xfrm>
            <a:off x="6453139" y="4150791"/>
            <a:ext cx="1774276" cy="311624"/>
          </a:xfrm>
          <a:prstGeom prst="rect">
            <a:avLst/>
          </a:prstGeom>
          <a:noFill/>
        </p:spPr>
        <p:txBody>
          <a:bodyPr wrap="square" tIns="0" bIns="0" rtlCol="0" anchor="t">
            <a:spAutoFit/>
          </a:bodyPr>
          <a:lstStyle/>
          <a:p>
            <a:pPr algn="ctr">
              <a:lnSpc>
                <a:spcPct val="150000"/>
              </a:lnSpc>
            </a:pPr>
            <a:r>
              <a:rPr lang="zh-CN" altLang="en-US" sz="1600" dirty="0">
                <a:solidFill>
                  <a:schemeClr val="tx1">
                    <a:lumMod val="65000"/>
                    <a:lumOff val="35000"/>
                  </a:schemeClr>
                </a:solidFill>
                <a:latin typeface="宋体" panose="02010600030101010101" pitchFamily="2" charset="-122"/>
                <a:ea typeface="宋体" panose="02010600030101010101" pitchFamily="2" charset="-122"/>
                <a:cs typeface="阿里巴巴普惠体 B" panose="00020600040101010101" pitchFamily="18" charset="-122"/>
              </a:rPr>
              <a:t>点击添加标题</a:t>
            </a:r>
          </a:p>
        </p:txBody>
      </p:sp>
      <p:graphicFrame>
        <p:nvGraphicFramePr>
          <p:cNvPr id="11" name="图表 10"/>
          <p:cNvGraphicFramePr/>
          <p:nvPr/>
        </p:nvGraphicFramePr>
        <p:xfrm>
          <a:off x="8828511" y="1954702"/>
          <a:ext cx="1918194" cy="1978354"/>
        </p:xfrm>
        <a:graphic>
          <a:graphicData uri="http://schemas.openxmlformats.org/drawingml/2006/chart">
            <c:chart xmlns:c="http://schemas.openxmlformats.org/drawingml/2006/chart" xmlns:r="http://schemas.openxmlformats.org/officeDocument/2006/relationships" r:id="rId5"/>
          </a:graphicData>
        </a:graphic>
      </p:graphicFrame>
      <p:sp>
        <p:nvSpPr>
          <p:cNvPr id="12" name="TextBox 11"/>
          <p:cNvSpPr txBox="1"/>
          <p:nvPr/>
        </p:nvSpPr>
        <p:spPr>
          <a:xfrm>
            <a:off x="8789041" y="4468232"/>
            <a:ext cx="1997134" cy="978729"/>
          </a:xfrm>
          <a:prstGeom prst="rect">
            <a:avLst/>
          </a:prstGeom>
          <a:noFill/>
        </p:spPr>
        <p:txBody>
          <a:bodyPr wrap="square" rtlCol="0">
            <a:spAutoFit/>
          </a:bodyPr>
          <a:lstStyle/>
          <a:p>
            <a:pPr algn="ctr">
              <a:lnSpc>
                <a:spcPct val="120000"/>
              </a:lnSpc>
            </a:pPr>
            <a:r>
              <a:rPr lang="zh-CN" altLang="en-US" sz="1200" dirty="0">
                <a:solidFill>
                  <a:schemeClr val="tx1">
                    <a:lumMod val="50000"/>
                    <a:lumOff val="50000"/>
                  </a:schemeClr>
                </a:solidFill>
                <a:latin typeface="宋体" panose="02010600030101010101" pitchFamily="2" charset="-122"/>
                <a:ea typeface="宋体" panose="02010600030101010101" pitchFamily="2" charset="-122"/>
                <a:cs typeface="阿里巴巴普惠体 R" panose="00020600040101010101" pitchFamily="18" charset="-122"/>
              </a:rPr>
              <a:t>您的内容打在这里，或者通过复制您的文本后，在此框中选择粘贴，并选择只保留文字。</a:t>
            </a:r>
          </a:p>
        </p:txBody>
      </p:sp>
      <p:sp>
        <p:nvSpPr>
          <p:cNvPr id="13" name="TextBox 12"/>
          <p:cNvSpPr txBox="1"/>
          <p:nvPr/>
        </p:nvSpPr>
        <p:spPr>
          <a:xfrm>
            <a:off x="8900470" y="4150791"/>
            <a:ext cx="1774276" cy="311624"/>
          </a:xfrm>
          <a:prstGeom prst="rect">
            <a:avLst/>
          </a:prstGeom>
          <a:noFill/>
        </p:spPr>
        <p:txBody>
          <a:bodyPr wrap="square" tIns="0" bIns="0" rtlCol="0" anchor="t">
            <a:spAutoFit/>
          </a:bodyPr>
          <a:lstStyle/>
          <a:p>
            <a:pPr algn="ctr">
              <a:lnSpc>
                <a:spcPct val="150000"/>
              </a:lnSpc>
            </a:pPr>
            <a:r>
              <a:rPr lang="zh-CN" altLang="en-US" sz="1600" dirty="0">
                <a:solidFill>
                  <a:schemeClr val="tx1">
                    <a:lumMod val="65000"/>
                    <a:lumOff val="35000"/>
                  </a:schemeClr>
                </a:solidFill>
                <a:latin typeface="宋体" panose="02010600030101010101" pitchFamily="2" charset="-122"/>
                <a:ea typeface="宋体" panose="02010600030101010101" pitchFamily="2" charset="-122"/>
                <a:cs typeface="阿里巴巴普惠体 B" panose="00020600040101010101" pitchFamily="18" charset="-122"/>
              </a:rPr>
              <a:t>点击添加标题</a:t>
            </a:r>
          </a:p>
        </p:txBody>
      </p:sp>
      <p:cxnSp>
        <p:nvCxnSpPr>
          <p:cNvPr id="14" name="直接连接符 13"/>
          <p:cNvCxnSpPr/>
          <p:nvPr/>
        </p:nvCxnSpPr>
        <p:spPr>
          <a:xfrm>
            <a:off x="3635886" y="1916832"/>
            <a:ext cx="0" cy="354724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6095206" y="1916832"/>
            <a:ext cx="0" cy="354724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8543478" y="1916832"/>
            <a:ext cx="0" cy="354724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972937" y="2651492"/>
            <a:ext cx="904415" cy="523220"/>
          </a:xfrm>
          <a:prstGeom prst="rect">
            <a:avLst/>
          </a:prstGeom>
          <a:noFill/>
        </p:spPr>
        <p:txBody>
          <a:bodyPr wrap="none" rtlCol="0">
            <a:spAutoFit/>
          </a:bodyPr>
          <a:lstStyle/>
          <a:p>
            <a:r>
              <a:rPr lang="en-US" altLang="zh-CN" sz="2800" b="1" dirty="0">
                <a:solidFill>
                  <a:schemeClr val="tx1">
                    <a:lumMod val="75000"/>
                    <a:lumOff val="25000"/>
                  </a:schemeClr>
                </a:solidFill>
                <a:latin typeface="Arial" panose="020B0604020202020204" pitchFamily="34" charset="0"/>
                <a:ea typeface="宋体" panose="02010600030101010101" pitchFamily="2" charset="-122"/>
                <a:cs typeface="Arial" panose="020B0604020202020204" pitchFamily="34" charset="0"/>
              </a:rPr>
              <a:t>75%</a:t>
            </a:r>
          </a:p>
        </p:txBody>
      </p:sp>
      <p:sp>
        <p:nvSpPr>
          <p:cNvPr id="18" name="TextBox 17"/>
          <p:cNvSpPr txBox="1"/>
          <p:nvPr/>
        </p:nvSpPr>
        <p:spPr>
          <a:xfrm>
            <a:off x="4435079" y="2651492"/>
            <a:ext cx="904415" cy="523220"/>
          </a:xfrm>
          <a:prstGeom prst="rect">
            <a:avLst/>
          </a:prstGeom>
          <a:noFill/>
        </p:spPr>
        <p:txBody>
          <a:bodyPr wrap="none" rtlCol="0">
            <a:spAutoFit/>
          </a:bodyPr>
          <a:lstStyle/>
          <a:p>
            <a:r>
              <a:rPr lang="en-US" altLang="zh-CN" sz="2800" b="1" dirty="0">
                <a:solidFill>
                  <a:schemeClr val="tx1">
                    <a:lumMod val="75000"/>
                    <a:lumOff val="25000"/>
                  </a:schemeClr>
                </a:solidFill>
                <a:latin typeface="Arial" panose="020B0604020202020204" pitchFamily="34" charset="0"/>
                <a:ea typeface="宋体" panose="02010600030101010101" pitchFamily="2" charset="-122"/>
                <a:cs typeface="Arial" panose="020B0604020202020204" pitchFamily="34" charset="0"/>
              </a:rPr>
              <a:t>82%</a:t>
            </a:r>
          </a:p>
        </p:txBody>
      </p:sp>
      <p:sp>
        <p:nvSpPr>
          <p:cNvPr id="19" name="TextBox 18"/>
          <p:cNvSpPr txBox="1"/>
          <p:nvPr/>
        </p:nvSpPr>
        <p:spPr>
          <a:xfrm>
            <a:off x="6904901" y="2651492"/>
            <a:ext cx="904415" cy="523220"/>
          </a:xfrm>
          <a:prstGeom prst="rect">
            <a:avLst/>
          </a:prstGeom>
          <a:noFill/>
        </p:spPr>
        <p:txBody>
          <a:bodyPr wrap="none" rtlCol="0">
            <a:spAutoFit/>
          </a:bodyPr>
          <a:lstStyle/>
          <a:p>
            <a:r>
              <a:rPr lang="en-US" altLang="zh-CN" sz="2800" b="1" dirty="0">
                <a:solidFill>
                  <a:schemeClr val="tx1">
                    <a:lumMod val="75000"/>
                    <a:lumOff val="25000"/>
                  </a:schemeClr>
                </a:solidFill>
                <a:latin typeface="Arial" panose="020B0604020202020204" pitchFamily="34" charset="0"/>
                <a:ea typeface="宋体" panose="02010600030101010101" pitchFamily="2" charset="-122"/>
                <a:cs typeface="Arial" panose="020B0604020202020204" pitchFamily="34" charset="0"/>
              </a:rPr>
              <a:t>59%</a:t>
            </a:r>
          </a:p>
        </p:txBody>
      </p:sp>
      <p:sp>
        <p:nvSpPr>
          <p:cNvPr id="20" name="TextBox 19"/>
          <p:cNvSpPr txBox="1"/>
          <p:nvPr/>
        </p:nvSpPr>
        <p:spPr>
          <a:xfrm>
            <a:off x="9352231" y="2651492"/>
            <a:ext cx="904415" cy="523220"/>
          </a:xfrm>
          <a:prstGeom prst="rect">
            <a:avLst/>
          </a:prstGeom>
          <a:noFill/>
        </p:spPr>
        <p:txBody>
          <a:bodyPr wrap="none" rtlCol="0">
            <a:spAutoFit/>
          </a:bodyPr>
          <a:lstStyle/>
          <a:p>
            <a:r>
              <a:rPr lang="en-US" altLang="zh-CN" sz="2800" b="1" dirty="0">
                <a:solidFill>
                  <a:schemeClr val="tx1">
                    <a:lumMod val="75000"/>
                    <a:lumOff val="25000"/>
                  </a:schemeClr>
                </a:solidFill>
                <a:latin typeface="Arial" panose="020B0604020202020204" pitchFamily="34" charset="0"/>
                <a:ea typeface="宋体" panose="02010600030101010101" pitchFamily="2" charset="-122"/>
                <a:cs typeface="Arial" panose="020B0604020202020204" pitchFamily="34" charset="0"/>
              </a:rPr>
              <a:t>23%</a:t>
            </a:r>
          </a:p>
        </p:txBody>
      </p:sp>
      <p:sp>
        <p:nvSpPr>
          <p:cNvPr id="21" name="TextBox 23"/>
          <p:cNvSpPr txBox="1"/>
          <p:nvPr/>
        </p:nvSpPr>
        <p:spPr>
          <a:xfrm>
            <a:off x="5310376" y="476672"/>
            <a:ext cx="1569660" cy="369332"/>
          </a:xfrm>
          <a:prstGeom prst="rect">
            <a:avLst/>
          </a:prstGeom>
          <a:noFill/>
        </p:spPr>
        <p:txBody>
          <a:bodyPr wrap="none" rtlCol="0">
            <a:spAutoFit/>
          </a:bodyPr>
          <a:lstStyle/>
          <a:p>
            <a:pPr algn="ctr"/>
            <a:r>
              <a:rPr lang="zh-CN" altLang="en-US" dirty="0">
                <a:solidFill>
                  <a:schemeClr val="tx1">
                    <a:lumMod val="65000"/>
                    <a:lumOff val="35000"/>
                  </a:schemeClr>
                </a:solidFill>
                <a:latin typeface="宋体" panose="02010600030101010101" pitchFamily="2" charset="-122"/>
                <a:ea typeface="宋体" panose="02010600030101010101" pitchFamily="2" charset="-122"/>
                <a:cs typeface="阿里巴巴普惠体 B" panose="00020600040101010101" pitchFamily="18" charset="-122"/>
              </a:rPr>
              <a:t>点击输入标题</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500"/>
                                        <p:tgtEl>
                                          <p:spTgt spid="14"/>
                                        </p:tgtEl>
                                      </p:cBhvr>
                                    </p:animEffect>
                                  </p:childTnLst>
                                </p:cTn>
                              </p:par>
                              <p:par>
                                <p:cTn id="8" presetID="22" presetClass="entr" presetSubtype="1"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up)">
                                      <p:cBhvr>
                                        <p:cTn id="10" dur="500"/>
                                        <p:tgtEl>
                                          <p:spTgt spid="15"/>
                                        </p:tgtEl>
                                      </p:cBhvr>
                                    </p:animEffect>
                                  </p:childTnLst>
                                </p:cTn>
                              </p:par>
                              <p:par>
                                <p:cTn id="11" presetID="22" presetClass="entr" presetSubtype="1"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wipe(up)">
                                      <p:cBhvr>
                                        <p:cTn id="13" dur="500"/>
                                        <p:tgtEl>
                                          <p:spTgt spid="16"/>
                                        </p:tgtEl>
                                      </p:cBhvr>
                                    </p:animEffect>
                                  </p:childTnLst>
                                </p:cTn>
                              </p:par>
                            </p:childTnLst>
                          </p:cTn>
                        </p:par>
                        <p:par>
                          <p:cTn id="14" fill="hold">
                            <p:stCondLst>
                              <p:cond delay="500"/>
                            </p:stCondLst>
                            <p:childTnLst>
                              <p:par>
                                <p:cTn id="15" presetID="21" presetClass="entr" presetSubtype="1"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heel(1)">
                                      <p:cBhvr>
                                        <p:cTn id="17" dur="1000"/>
                                        <p:tgtEl>
                                          <p:spTgt spid="2"/>
                                        </p:tgtEl>
                                      </p:cBhvr>
                                    </p:animEffect>
                                  </p:childTnLst>
                                </p:cTn>
                              </p:par>
                              <p:par>
                                <p:cTn id="18" presetID="12" presetClass="entr" presetSubtype="4" fill="hold" grpId="0" nodeType="withEffect">
                                  <p:stCondLst>
                                    <p:cond delay="0"/>
                                  </p:stCondLst>
                                  <p:iterate type="lt">
                                    <p:tmPct val="30000"/>
                                  </p:iterate>
                                  <p:childTnLst>
                                    <p:set>
                                      <p:cBhvr>
                                        <p:cTn id="19" dur="1" fill="hold">
                                          <p:stCondLst>
                                            <p:cond delay="0"/>
                                          </p:stCondLst>
                                        </p:cTn>
                                        <p:tgtEl>
                                          <p:spTgt spid="17"/>
                                        </p:tgtEl>
                                        <p:attrNameLst>
                                          <p:attrName>style.visibility</p:attrName>
                                        </p:attrNameLst>
                                      </p:cBhvr>
                                      <p:to>
                                        <p:strVal val="visible"/>
                                      </p:to>
                                    </p:set>
                                    <p:anim calcmode="lin" valueType="num">
                                      <p:cBhvr additive="base">
                                        <p:cTn id="20" dur="500"/>
                                        <p:tgtEl>
                                          <p:spTgt spid="17"/>
                                        </p:tgtEl>
                                        <p:attrNameLst>
                                          <p:attrName>ppt_y</p:attrName>
                                        </p:attrNameLst>
                                      </p:cBhvr>
                                      <p:tavLst>
                                        <p:tav tm="0">
                                          <p:val>
                                            <p:strVal val="#ppt_y+#ppt_h*1.125000"/>
                                          </p:val>
                                        </p:tav>
                                        <p:tav tm="100000">
                                          <p:val>
                                            <p:strVal val="#ppt_y"/>
                                          </p:val>
                                        </p:tav>
                                      </p:tavLst>
                                    </p:anim>
                                    <p:animEffect transition="in" filter="wipe(up)">
                                      <p:cBhvr>
                                        <p:cTn id="21" dur="500"/>
                                        <p:tgtEl>
                                          <p:spTgt spid="17"/>
                                        </p:tgtEl>
                                      </p:cBhvr>
                                    </p:animEffect>
                                  </p:childTnLst>
                                </p:cTn>
                              </p:par>
                            </p:childTnLst>
                          </p:cTn>
                        </p:par>
                        <p:par>
                          <p:cTn id="22" fill="hold">
                            <p:stCondLst>
                              <p:cond delay="1500"/>
                            </p:stCondLst>
                            <p:childTnLst>
                              <p:par>
                                <p:cTn id="23" presetID="12" presetClass="entr" presetSubtype="8"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p:tgtEl>
                                          <p:spTgt spid="4"/>
                                        </p:tgtEl>
                                        <p:attrNameLst>
                                          <p:attrName>ppt_x</p:attrName>
                                        </p:attrNameLst>
                                      </p:cBhvr>
                                      <p:tavLst>
                                        <p:tav tm="0">
                                          <p:val>
                                            <p:strVal val="#ppt_x-#ppt_w*1.125000"/>
                                          </p:val>
                                        </p:tav>
                                        <p:tav tm="100000">
                                          <p:val>
                                            <p:strVal val="#ppt_x"/>
                                          </p:val>
                                        </p:tav>
                                      </p:tavLst>
                                    </p:anim>
                                    <p:animEffect transition="in" filter="wipe(right)">
                                      <p:cBhvr>
                                        <p:cTn id="26" dur="500"/>
                                        <p:tgtEl>
                                          <p:spTgt spid="4"/>
                                        </p:tgtEl>
                                      </p:cBhvr>
                                    </p:animEffect>
                                  </p:childTnLst>
                                </p:cTn>
                              </p:par>
                              <p:par>
                                <p:cTn id="27" presetID="12" presetClass="entr" presetSubtype="8" fill="hold" grpId="0" nodeType="with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additive="base">
                                        <p:cTn id="29" dur="500"/>
                                        <p:tgtEl>
                                          <p:spTgt spid="3"/>
                                        </p:tgtEl>
                                        <p:attrNameLst>
                                          <p:attrName>ppt_x</p:attrName>
                                        </p:attrNameLst>
                                      </p:cBhvr>
                                      <p:tavLst>
                                        <p:tav tm="0">
                                          <p:val>
                                            <p:strVal val="#ppt_x-#ppt_w*1.125000"/>
                                          </p:val>
                                        </p:tav>
                                        <p:tav tm="100000">
                                          <p:val>
                                            <p:strVal val="#ppt_x"/>
                                          </p:val>
                                        </p:tav>
                                      </p:tavLst>
                                    </p:anim>
                                    <p:animEffect transition="in" filter="wipe(right)">
                                      <p:cBhvr>
                                        <p:cTn id="30" dur="500"/>
                                        <p:tgtEl>
                                          <p:spTgt spid="3"/>
                                        </p:tgtEl>
                                      </p:cBhvr>
                                    </p:animEffect>
                                  </p:childTnLst>
                                </p:cTn>
                              </p:par>
                            </p:childTnLst>
                          </p:cTn>
                        </p:par>
                        <p:par>
                          <p:cTn id="31" fill="hold">
                            <p:stCondLst>
                              <p:cond delay="2000"/>
                            </p:stCondLst>
                            <p:childTnLst>
                              <p:par>
                                <p:cTn id="32" presetID="21" presetClass="entr" presetSubtype="1" fill="hold" grpId="0" nodeType="after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wheel(1)">
                                      <p:cBhvr>
                                        <p:cTn id="34" dur="1000"/>
                                        <p:tgtEl>
                                          <p:spTgt spid="5"/>
                                        </p:tgtEl>
                                      </p:cBhvr>
                                    </p:animEffect>
                                  </p:childTnLst>
                                </p:cTn>
                              </p:par>
                              <p:par>
                                <p:cTn id="35" presetID="12" presetClass="entr" presetSubtype="4" fill="hold" grpId="0" nodeType="withEffect">
                                  <p:stCondLst>
                                    <p:cond delay="0"/>
                                  </p:stCondLst>
                                  <p:iterate type="lt">
                                    <p:tmPct val="30000"/>
                                  </p:iterate>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p:tgtEl>
                                          <p:spTgt spid="18"/>
                                        </p:tgtEl>
                                        <p:attrNameLst>
                                          <p:attrName>ppt_y</p:attrName>
                                        </p:attrNameLst>
                                      </p:cBhvr>
                                      <p:tavLst>
                                        <p:tav tm="0">
                                          <p:val>
                                            <p:strVal val="#ppt_y+#ppt_h*1.125000"/>
                                          </p:val>
                                        </p:tav>
                                        <p:tav tm="100000">
                                          <p:val>
                                            <p:strVal val="#ppt_y"/>
                                          </p:val>
                                        </p:tav>
                                      </p:tavLst>
                                    </p:anim>
                                    <p:animEffect transition="in" filter="wipe(up)">
                                      <p:cBhvr>
                                        <p:cTn id="38" dur="500"/>
                                        <p:tgtEl>
                                          <p:spTgt spid="18"/>
                                        </p:tgtEl>
                                      </p:cBhvr>
                                    </p:animEffect>
                                  </p:childTnLst>
                                </p:cTn>
                              </p:par>
                            </p:childTnLst>
                          </p:cTn>
                        </p:par>
                        <p:par>
                          <p:cTn id="39" fill="hold">
                            <p:stCondLst>
                              <p:cond delay="3000"/>
                            </p:stCondLst>
                            <p:childTnLst>
                              <p:par>
                                <p:cTn id="40" presetID="12" presetClass="entr" presetSubtype="8" fill="hold" grpId="0" nodeType="afterEffect">
                                  <p:stCondLst>
                                    <p:cond delay="0"/>
                                  </p:stCondLst>
                                  <p:childTnLst>
                                    <p:set>
                                      <p:cBhvr>
                                        <p:cTn id="41" dur="1" fill="hold">
                                          <p:stCondLst>
                                            <p:cond delay="0"/>
                                          </p:stCondLst>
                                        </p:cTn>
                                        <p:tgtEl>
                                          <p:spTgt spid="7"/>
                                        </p:tgtEl>
                                        <p:attrNameLst>
                                          <p:attrName>style.visibility</p:attrName>
                                        </p:attrNameLst>
                                      </p:cBhvr>
                                      <p:to>
                                        <p:strVal val="visible"/>
                                      </p:to>
                                    </p:set>
                                    <p:anim calcmode="lin" valueType="num">
                                      <p:cBhvr additive="base">
                                        <p:cTn id="42" dur="500"/>
                                        <p:tgtEl>
                                          <p:spTgt spid="7"/>
                                        </p:tgtEl>
                                        <p:attrNameLst>
                                          <p:attrName>ppt_x</p:attrName>
                                        </p:attrNameLst>
                                      </p:cBhvr>
                                      <p:tavLst>
                                        <p:tav tm="0">
                                          <p:val>
                                            <p:strVal val="#ppt_x-#ppt_w*1.125000"/>
                                          </p:val>
                                        </p:tav>
                                        <p:tav tm="100000">
                                          <p:val>
                                            <p:strVal val="#ppt_x"/>
                                          </p:val>
                                        </p:tav>
                                      </p:tavLst>
                                    </p:anim>
                                    <p:animEffect transition="in" filter="wipe(right)">
                                      <p:cBhvr>
                                        <p:cTn id="43" dur="500"/>
                                        <p:tgtEl>
                                          <p:spTgt spid="7"/>
                                        </p:tgtEl>
                                      </p:cBhvr>
                                    </p:animEffect>
                                  </p:childTnLst>
                                </p:cTn>
                              </p:par>
                              <p:par>
                                <p:cTn id="44" presetID="12" presetClass="entr" presetSubtype="8" fill="hold" grpId="0" nodeType="withEffect">
                                  <p:stCondLst>
                                    <p:cond delay="0"/>
                                  </p:stCondLst>
                                  <p:childTnLst>
                                    <p:set>
                                      <p:cBhvr>
                                        <p:cTn id="45" dur="1" fill="hold">
                                          <p:stCondLst>
                                            <p:cond delay="0"/>
                                          </p:stCondLst>
                                        </p:cTn>
                                        <p:tgtEl>
                                          <p:spTgt spid="6"/>
                                        </p:tgtEl>
                                        <p:attrNameLst>
                                          <p:attrName>style.visibility</p:attrName>
                                        </p:attrNameLst>
                                      </p:cBhvr>
                                      <p:to>
                                        <p:strVal val="visible"/>
                                      </p:to>
                                    </p:set>
                                    <p:anim calcmode="lin" valueType="num">
                                      <p:cBhvr additive="base">
                                        <p:cTn id="46" dur="500"/>
                                        <p:tgtEl>
                                          <p:spTgt spid="6"/>
                                        </p:tgtEl>
                                        <p:attrNameLst>
                                          <p:attrName>ppt_x</p:attrName>
                                        </p:attrNameLst>
                                      </p:cBhvr>
                                      <p:tavLst>
                                        <p:tav tm="0">
                                          <p:val>
                                            <p:strVal val="#ppt_x-#ppt_w*1.125000"/>
                                          </p:val>
                                        </p:tav>
                                        <p:tav tm="100000">
                                          <p:val>
                                            <p:strVal val="#ppt_x"/>
                                          </p:val>
                                        </p:tav>
                                      </p:tavLst>
                                    </p:anim>
                                    <p:animEffect transition="in" filter="wipe(right)">
                                      <p:cBhvr>
                                        <p:cTn id="47" dur="500"/>
                                        <p:tgtEl>
                                          <p:spTgt spid="6"/>
                                        </p:tgtEl>
                                      </p:cBhvr>
                                    </p:animEffect>
                                  </p:childTnLst>
                                </p:cTn>
                              </p:par>
                            </p:childTnLst>
                          </p:cTn>
                        </p:par>
                        <p:par>
                          <p:cTn id="48" fill="hold">
                            <p:stCondLst>
                              <p:cond delay="3500"/>
                            </p:stCondLst>
                            <p:childTnLst>
                              <p:par>
                                <p:cTn id="49" presetID="21" presetClass="entr" presetSubtype="1" fill="hold" grpId="0" nodeType="after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wheel(1)">
                                      <p:cBhvr>
                                        <p:cTn id="51" dur="1000"/>
                                        <p:tgtEl>
                                          <p:spTgt spid="8"/>
                                        </p:tgtEl>
                                      </p:cBhvr>
                                    </p:animEffect>
                                  </p:childTnLst>
                                </p:cTn>
                              </p:par>
                              <p:par>
                                <p:cTn id="52" presetID="12" presetClass="entr" presetSubtype="4" fill="hold" grpId="0" nodeType="withEffect">
                                  <p:stCondLst>
                                    <p:cond delay="0"/>
                                  </p:stCondLst>
                                  <p:iterate type="lt">
                                    <p:tmPct val="30000"/>
                                  </p:iterate>
                                  <p:childTnLst>
                                    <p:set>
                                      <p:cBhvr>
                                        <p:cTn id="53" dur="1" fill="hold">
                                          <p:stCondLst>
                                            <p:cond delay="0"/>
                                          </p:stCondLst>
                                        </p:cTn>
                                        <p:tgtEl>
                                          <p:spTgt spid="19"/>
                                        </p:tgtEl>
                                        <p:attrNameLst>
                                          <p:attrName>style.visibility</p:attrName>
                                        </p:attrNameLst>
                                      </p:cBhvr>
                                      <p:to>
                                        <p:strVal val="visible"/>
                                      </p:to>
                                    </p:set>
                                    <p:anim calcmode="lin" valueType="num">
                                      <p:cBhvr additive="base">
                                        <p:cTn id="54" dur="500"/>
                                        <p:tgtEl>
                                          <p:spTgt spid="19"/>
                                        </p:tgtEl>
                                        <p:attrNameLst>
                                          <p:attrName>ppt_y</p:attrName>
                                        </p:attrNameLst>
                                      </p:cBhvr>
                                      <p:tavLst>
                                        <p:tav tm="0">
                                          <p:val>
                                            <p:strVal val="#ppt_y+#ppt_h*1.125000"/>
                                          </p:val>
                                        </p:tav>
                                        <p:tav tm="100000">
                                          <p:val>
                                            <p:strVal val="#ppt_y"/>
                                          </p:val>
                                        </p:tav>
                                      </p:tavLst>
                                    </p:anim>
                                    <p:animEffect transition="in" filter="wipe(up)">
                                      <p:cBhvr>
                                        <p:cTn id="55" dur="500"/>
                                        <p:tgtEl>
                                          <p:spTgt spid="19"/>
                                        </p:tgtEl>
                                      </p:cBhvr>
                                    </p:animEffect>
                                  </p:childTnLst>
                                </p:cTn>
                              </p:par>
                            </p:childTnLst>
                          </p:cTn>
                        </p:par>
                        <p:par>
                          <p:cTn id="56" fill="hold">
                            <p:stCondLst>
                              <p:cond delay="4500"/>
                            </p:stCondLst>
                            <p:childTnLst>
                              <p:par>
                                <p:cTn id="57" presetID="12" presetClass="entr" presetSubtype="8" fill="hold" grpId="0" nodeType="afterEffect">
                                  <p:stCondLst>
                                    <p:cond delay="0"/>
                                  </p:stCondLst>
                                  <p:childTnLst>
                                    <p:set>
                                      <p:cBhvr>
                                        <p:cTn id="58" dur="1" fill="hold">
                                          <p:stCondLst>
                                            <p:cond delay="0"/>
                                          </p:stCondLst>
                                        </p:cTn>
                                        <p:tgtEl>
                                          <p:spTgt spid="10"/>
                                        </p:tgtEl>
                                        <p:attrNameLst>
                                          <p:attrName>style.visibility</p:attrName>
                                        </p:attrNameLst>
                                      </p:cBhvr>
                                      <p:to>
                                        <p:strVal val="visible"/>
                                      </p:to>
                                    </p:set>
                                    <p:anim calcmode="lin" valueType="num">
                                      <p:cBhvr additive="base">
                                        <p:cTn id="59" dur="500"/>
                                        <p:tgtEl>
                                          <p:spTgt spid="10"/>
                                        </p:tgtEl>
                                        <p:attrNameLst>
                                          <p:attrName>ppt_x</p:attrName>
                                        </p:attrNameLst>
                                      </p:cBhvr>
                                      <p:tavLst>
                                        <p:tav tm="0">
                                          <p:val>
                                            <p:strVal val="#ppt_x-#ppt_w*1.125000"/>
                                          </p:val>
                                        </p:tav>
                                        <p:tav tm="100000">
                                          <p:val>
                                            <p:strVal val="#ppt_x"/>
                                          </p:val>
                                        </p:tav>
                                      </p:tavLst>
                                    </p:anim>
                                    <p:animEffect transition="in" filter="wipe(right)">
                                      <p:cBhvr>
                                        <p:cTn id="60" dur="500"/>
                                        <p:tgtEl>
                                          <p:spTgt spid="10"/>
                                        </p:tgtEl>
                                      </p:cBhvr>
                                    </p:animEffect>
                                  </p:childTnLst>
                                </p:cTn>
                              </p:par>
                              <p:par>
                                <p:cTn id="61" presetID="12" presetClass="entr" presetSubtype="8" fill="hold" grpId="0" nodeType="withEffect">
                                  <p:stCondLst>
                                    <p:cond delay="0"/>
                                  </p:stCondLst>
                                  <p:childTnLst>
                                    <p:set>
                                      <p:cBhvr>
                                        <p:cTn id="62" dur="1" fill="hold">
                                          <p:stCondLst>
                                            <p:cond delay="0"/>
                                          </p:stCondLst>
                                        </p:cTn>
                                        <p:tgtEl>
                                          <p:spTgt spid="9"/>
                                        </p:tgtEl>
                                        <p:attrNameLst>
                                          <p:attrName>style.visibility</p:attrName>
                                        </p:attrNameLst>
                                      </p:cBhvr>
                                      <p:to>
                                        <p:strVal val="visible"/>
                                      </p:to>
                                    </p:set>
                                    <p:anim calcmode="lin" valueType="num">
                                      <p:cBhvr additive="base">
                                        <p:cTn id="63" dur="500"/>
                                        <p:tgtEl>
                                          <p:spTgt spid="9"/>
                                        </p:tgtEl>
                                        <p:attrNameLst>
                                          <p:attrName>ppt_x</p:attrName>
                                        </p:attrNameLst>
                                      </p:cBhvr>
                                      <p:tavLst>
                                        <p:tav tm="0">
                                          <p:val>
                                            <p:strVal val="#ppt_x-#ppt_w*1.125000"/>
                                          </p:val>
                                        </p:tav>
                                        <p:tav tm="100000">
                                          <p:val>
                                            <p:strVal val="#ppt_x"/>
                                          </p:val>
                                        </p:tav>
                                      </p:tavLst>
                                    </p:anim>
                                    <p:animEffect transition="in" filter="wipe(right)">
                                      <p:cBhvr>
                                        <p:cTn id="64" dur="500"/>
                                        <p:tgtEl>
                                          <p:spTgt spid="9"/>
                                        </p:tgtEl>
                                      </p:cBhvr>
                                    </p:animEffect>
                                  </p:childTnLst>
                                </p:cTn>
                              </p:par>
                            </p:childTnLst>
                          </p:cTn>
                        </p:par>
                        <p:par>
                          <p:cTn id="65" fill="hold">
                            <p:stCondLst>
                              <p:cond delay="5000"/>
                            </p:stCondLst>
                            <p:childTnLst>
                              <p:par>
                                <p:cTn id="66" presetID="21" presetClass="entr" presetSubtype="1" fill="hold" grpId="0" nodeType="afterEffect">
                                  <p:stCondLst>
                                    <p:cond delay="0"/>
                                  </p:stCondLst>
                                  <p:childTnLst>
                                    <p:set>
                                      <p:cBhvr>
                                        <p:cTn id="67" dur="1" fill="hold">
                                          <p:stCondLst>
                                            <p:cond delay="0"/>
                                          </p:stCondLst>
                                        </p:cTn>
                                        <p:tgtEl>
                                          <p:spTgt spid="11"/>
                                        </p:tgtEl>
                                        <p:attrNameLst>
                                          <p:attrName>style.visibility</p:attrName>
                                        </p:attrNameLst>
                                      </p:cBhvr>
                                      <p:to>
                                        <p:strVal val="visible"/>
                                      </p:to>
                                    </p:set>
                                    <p:animEffect transition="in" filter="wheel(1)">
                                      <p:cBhvr>
                                        <p:cTn id="68" dur="1000"/>
                                        <p:tgtEl>
                                          <p:spTgt spid="11"/>
                                        </p:tgtEl>
                                      </p:cBhvr>
                                    </p:animEffect>
                                  </p:childTnLst>
                                </p:cTn>
                              </p:par>
                              <p:par>
                                <p:cTn id="69" presetID="12" presetClass="entr" presetSubtype="4" fill="hold" grpId="0" nodeType="withEffect">
                                  <p:stCondLst>
                                    <p:cond delay="0"/>
                                  </p:stCondLst>
                                  <p:iterate type="lt">
                                    <p:tmPct val="30000"/>
                                  </p:iterate>
                                  <p:childTnLst>
                                    <p:set>
                                      <p:cBhvr>
                                        <p:cTn id="70" dur="1" fill="hold">
                                          <p:stCondLst>
                                            <p:cond delay="0"/>
                                          </p:stCondLst>
                                        </p:cTn>
                                        <p:tgtEl>
                                          <p:spTgt spid="20"/>
                                        </p:tgtEl>
                                        <p:attrNameLst>
                                          <p:attrName>style.visibility</p:attrName>
                                        </p:attrNameLst>
                                      </p:cBhvr>
                                      <p:to>
                                        <p:strVal val="visible"/>
                                      </p:to>
                                    </p:set>
                                    <p:anim calcmode="lin" valueType="num">
                                      <p:cBhvr additive="base">
                                        <p:cTn id="71" dur="500"/>
                                        <p:tgtEl>
                                          <p:spTgt spid="20"/>
                                        </p:tgtEl>
                                        <p:attrNameLst>
                                          <p:attrName>ppt_y</p:attrName>
                                        </p:attrNameLst>
                                      </p:cBhvr>
                                      <p:tavLst>
                                        <p:tav tm="0">
                                          <p:val>
                                            <p:strVal val="#ppt_y+#ppt_h*1.125000"/>
                                          </p:val>
                                        </p:tav>
                                        <p:tav tm="100000">
                                          <p:val>
                                            <p:strVal val="#ppt_y"/>
                                          </p:val>
                                        </p:tav>
                                      </p:tavLst>
                                    </p:anim>
                                    <p:animEffect transition="in" filter="wipe(up)">
                                      <p:cBhvr>
                                        <p:cTn id="72" dur="500"/>
                                        <p:tgtEl>
                                          <p:spTgt spid="20"/>
                                        </p:tgtEl>
                                      </p:cBhvr>
                                    </p:animEffect>
                                  </p:childTnLst>
                                </p:cTn>
                              </p:par>
                            </p:childTnLst>
                          </p:cTn>
                        </p:par>
                        <p:par>
                          <p:cTn id="73" fill="hold">
                            <p:stCondLst>
                              <p:cond delay="6000"/>
                            </p:stCondLst>
                            <p:childTnLst>
                              <p:par>
                                <p:cTn id="74" presetID="12" presetClass="entr" presetSubtype="8" fill="hold" grpId="0" nodeType="afterEffect">
                                  <p:stCondLst>
                                    <p:cond delay="0"/>
                                  </p:stCondLst>
                                  <p:childTnLst>
                                    <p:set>
                                      <p:cBhvr>
                                        <p:cTn id="75" dur="1" fill="hold">
                                          <p:stCondLst>
                                            <p:cond delay="0"/>
                                          </p:stCondLst>
                                        </p:cTn>
                                        <p:tgtEl>
                                          <p:spTgt spid="13"/>
                                        </p:tgtEl>
                                        <p:attrNameLst>
                                          <p:attrName>style.visibility</p:attrName>
                                        </p:attrNameLst>
                                      </p:cBhvr>
                                      <p:to>
                                        <p:strVal val="visible"/>
                                      </p:to>
                                    </p:set>
                                    <p:anim calcmode="lin" valueType="num">
                                      <p:cBhvr additive="base">
                                        <p:cTn id="76" dur="500"/>
                                        <p:tgtEl>
                                          <p:spTgt spid="13"/>
                                        </p:tgtEl>
                                        <p:attrNameLst>
                                          <p:attrName>ppt_x</p:attrName>
                                        </p:attrNameLst>
                                      </p:cBhvr>
                                      <p:tavLst>
                                        <p:tav tm="0">
                                          <p:val>
                                            <p:strVal val="#ppt_x-#ppt_w*1.125000"/>
                                          </p:val>
                                        </p:tav>
                                        <p:tav tm="100000">
                                          <p:val>
                                            <p:strVal val="#ppt_x"/>
                                          </p:val>
                                        </p:tav>
                                      </p:tavLst>
                                    </p:anim>
                                    <p:animEffect transition="in" filter="wipe(right)">
                                      <p:cBhvr>
                                        <p:cTn id="77" dur="500"/>
                                        <p:tgtEl>
                                          <p:spTgt spid="13"/>
                                        </p:tgtEl>
                                      </p:cBhvr>
                                    </p:animEffect>
                                  </p:childTnLst>
                                </p:cTn>
                              </p:par>
                              <p:par>
                                <p:cTn id="78" presetID="12" presetClass="entr" presetSubtype="8" fill="hold" grpId="0" nodeType="withEffect">
                                  <p:stCondLst>
                                    <p:cond delay="0"/>
                                  </p:stCondLst>
                                  <p:childTnLst>
                                    <p:set>
                                      <p:cBhvr>
                                        <p:cTn id="79" dur="1" fill="hold">
                                          <p:stCondLst>
                                            <p:cond delay="0"/>
                                          </p:stCondLst>
                                        </p:cTn>
                                        <p:tgtEl>
                                          <p:spTgt spid="12"/>
                                        </p:tgtEl>
                                        <p:attrNameLst>
                                          <p:attrName>style.visibility</p:attrName>
                                        </p:attrNameLst>
                                      </p:cBhvr>
                                      <p:to>
                                        <p:strVal val="visible"/>
                                      </p:to>
                                    </p:set>
                                    <p:anim calcmode="lin" valueType="num">
                                      <p:cBhvr additive="base">
                                        <p:cTn id="80" dur="500"/>
                                        <p:tgtEl>
                                          <p:spTgt spid="12"/>
                                        </p:tgtEl>
                                        <p:attrNameLst>
                                          <p:attrName>ppt_x</p:attrName>
                                        </p:attrNameLst>
                                      </p:cBhvr>
                                      <p:tavLst>
                                        <p:tav tm="0">
                                          <p:val>
                                            <p:strVal val="#ppt_x-#ppt_w*1.125000"/>
                                          </p:val>
                                        </p:tav>
                                        <p:tav tm="100000">
                                          <p:val>
                                            <p:strVal val="#ppt_x"/>
                                          </p:val>
                                        </p:tav>
                                      </p:tavLst>
                                    </p:anim>
                                    <p:animEffect transition="in" filter="wipe(right)">
                                      <p:cBhvr>
                                        <p:cTn id="8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3" grpId="0"/>
      <p:bldP spid="4" grpId="0"/>
      <p:bldGraphic spid="5" grpId="0">
        <p:bldAsOne/>
      </p:bldGraphic>
      <p:bldP spid="6" grpId="0"/>
      <p:bldP spid="7" grpId="0"/>
      <p:bldGraphic spid="8" grpId="0">
        <p:bldAsOne/>
      </p:bldGraphic>
      <p:bldP spid="9" grpId="0"/>
      <p:bldP spid="10" grpId="0"/>
      <p:bldGraphic spid="11" grpId="0">
        <p:bldAsOne/>
      </p:bldGraphic>
      <p:bldP spid="12" grpId="0"/>
      <p:bldP spid="13" grpId="0"/>
      <p:bldP spid="17" grpId="0"/>
      <p:bldP spid="18" grpId="0"/>
      <p:bldP spid="19" grpId="0"/>
      <p:bldP spid="2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desktop\6623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5934" y="2195397"/>
            <a:ext cx="4934565" cy="2844130"/>
          </a:xfrm>
          <a:prstGeom prst="rect">
            <a:avLst/>
          </a:prstGeom>
          <a:noFill/>
          <a:extLst>
            <a:ext uri="{909E8E84-426E-40DD-AFC4-6F175D3DCCD1}">
              <a14:hiddenFill xmlns:a14="http://schemas.microsoft.com/office/drawing/2010/main">
                <a:solidFill>
                  <a:srgbClr val="FFFFFF"/>
                </a:solidFill>
              </a14:hiddenFill>
            </a:ext>
          </a:extLst>
        </p:spPr>
      </p:pic>
      <p:sp>
        <p:nvSpPr>
          <p:cNvPr id="3" name="Freeform 8"/>
          <p:cNvSpPr/>
          <p:nvPr/>
        </p:nvSpPr>
        <p:spPr bwMode="auto">
          <a:xfrm>
            <a:off x="9487020" y="1916832"/>
            <a:ext cx="1479089" cy="1574906"/>
          </a:xfrm>
          <a:custGeom>
            <a:avLst/>
            <a:gdLst>
              <a:gd name="T0" fmla="*/ 232 w 464"/>
              <a:gd name="T1" fmla="*/ 0 h 494"/>
              <a:gd name="T2" fmla="*/ 464 w 464"/>
              <a:gd name="T3" fmla="*/ 232 h 494"/>
              <a:gd name="T4" fmla="*/ 286 w 464"/>
              <a:gd name="T5" fmla="*/ 458 h 494"/>
              <a:gd name="T6" fmla="*/ 286 w 464"/>
              <a:gd name="T7" fmla="*/ 494 h 494"/>
              <a:gd name="T8" fmla="*/ 228 w 464"/>
              <a:gd name="T9" fmla="*/ 436 h 494"/>
              <a:gd name="T10" fmla="*/ 286 w 464"/>
              <a:gd name="T11" fmla="*/ 378 h 494"/>
              <a:gd name="T12" fmla="*/ 286 w 464"/>
              <a:gd name="T13" fmla="*/ 404 h 494"/>
              <a:gd name="T14" fmla="*/ 412 w 464"/>
              <a:gd name="T15" fmla="*/ 232 h 494"/>
              <a:gd name="T16" fmla="*/ 232 w 464"/>
              <a:gd name="T17" fmla="*/ 52 h 494"/>
              <a:gd name="T18" fmla="*/ 52 w 464"/>
              <a:gd name="T19" fmla="*/ 232 h 494"/>
              <a:gd name="T20" fmla="*/ 53 w 464"/>
              <a:gd name="T21" fmla="*/ 238 h 494"/>
              <a:gd name="T22" fmla="*/ 0 w 464"/>
              <a:gd name="T23" fmla="*/ 238 h 494"/>
              <a:gd name="T24" fmla="*/ 0 w 464"/>
              <a:gd name="T25" fmla="*/ 232 h 494"/>
              <a:gd name="T26" fmla="*/ 232 w 464"/>
              <a:gd name="T27" fmla="*/ 0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64" h="494">
                <a:moveTo>
                  <a:pt x="232" y="0"/>
                </a:moveTo>
                <a:cubicBezTo>
                  <a:pt x="360" y="0"/>
                  <a:pt x="464" y="104"/>
                  <a:pt x="464" y="232"/>
                </a:cubicBezTo>
                <a:cubicBezTo>
                  <a:pt x="464" y="342"/>
                  <a:pt x="388" y="434"/>
                  <a:pt x="286" y="458"/>
                </a:cubicBezTo>
                <a:cubicBezTo>
                  <a:pt x="286" y="494"/>
                  <a:pt x="286" y="494"/>
                  <a:pt x="286" y="494"/>
                </a:cubicBezTo>
                <a:cubicBezTo>
                  <a:pt x="228" y="436"/>
                  <a:pt x="228" y="436"/>
                  <a:pt x="228" y="436"/>
                </a:cubicBezTo>
                <a:cubicBezTo>
                  <a:pt x="286" y="378"/>
                  <a:pt x="286" y="378"/>
                  <a:pt x="286" y="378"/>
                </a:cubicBezTo>
                <a:cubicBezTo>
                  <a:pt x="286" y="404"/>
                  <a:pt x="286" y="404"/>
                  <a:pt x="286" y="404"/>
                </a:cubicBezTo>
                <a:cubicBezTo>
                  <a:pt x="359" y="381"/>
                  <a:pt x="412" y="313"/>
                  <a:pt x="412" y="232"/>
                </a:cubicBezTo>
                <a:cubicBezTo>
                  <a:pt x="412" y="133"/>
                  <a:pt x="332" y="52"/>
                  <a:pt x="232" y="52"/>
                </a:cubicBezTo>
                <a:cubicBezTo>
                  <a:pt x="133" y="52"/>
                  <a:pt x="52" y="133"/>
                  <a:pt x="52" y="232"/>
                </a:cubicBezTo>
                <a:cubicBezTo>
                  <a:pt x="52" y="234"/>
                  <a:pt x="52" y="236"/>
                  <a:pt x="53" y="238"/>
                </a:cubicBezTo>
                <a:cubicBezTo>
                  <a:pt x="0" y="238"/>
                  <a:pt x="0" y="238"/>
                  <a:pt x="0" y="238"/>
                </a:cubicBezTo>
                <a:cubicBezTo>
                  <a:pt x="0" y="236"/>
                  <a:pt x="0" y="234"/>
                  <a:pt x="0" y="232"/>
                </a:cubicBezTo>
                <a:cubicBezTo>
                  <a:pt x="0" y="104"/>
                  <a:pt x="104" y="0"/>
                  <a:pt x="232" y="0"/>
                </a:cubicBezTo>
                <a:close/>
              </a:path>
            </a:pathLst>
          </a:custGeom>
          <a:solidFill>
            <a:schemeClr val="bg1">
              <a:lumMod val="95000"/>
            </a:schemeClr>
          </a:solidFill>
          <a:ln w="1905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dirty="0">
              <a:solidFill>
                <a:schemeClr val="tx1">
                  <a:lumMod val="50000"/>
                  <a:lumOff val="50000"/>
                </a:schemeClr>
              </a:solidFill>
              <a:latin typeface="宋体" panose="02010600030101010101" pitchFamily="2" charset="-122"/>
              <a:ea typeface="宋体" panose="02010600030101010101" pitchFamily="2" charset="-122"/>
            </a:endParaRPr>
          </a:p>
        </p:txBody>
      </p:sp>
      <p:sp>
        <p:nvSpPr>
          <p:cNvPr id="4" name="Oval 9"/>
          <p:cNvSpPr>
            <a:spLocks noChangeArrowheads="1"/>
          </p:cNvSpPr>
          <p:nvPr/>
        </p:nvSpPr>
        <p:spPr bwMode="auto">
          <a:xfrm>
            <a:off x="9958007" y="2389169"/>
            <a:ext cx="535765" cy="535765"/>
          </a:xfrm>
          <a:prstGeom prst="ellipse">
            <a:avLst/>
          </a:prstGeom>
          <a:solidFill>
            <a:schemeClr val="bg1">
              <a:lumMod val="95000"/>
            </a:schemeClr>
          </a:solidFill>
          <a:ln w="1905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dirty="0">
              <a:solidFill>
                <a:schemeClr val="tx1">
                  <a:lumMod val="50000"/>
                  <a:lumOff val="50000"/>
                </a:schemeClr>
              </a:solidFill>
              <a:latin typeface="宋体" panose="02010600030101010101" pitchFamily="2" charset="-122"/>
              <a:ea typeface="宋体" panose="02010600030101010101" pitchFamily="2" charset="-122"/>
            </a:endParaRPr>
          </a:p>
        </p:txBody>
      </p:sp>
      <p:sp>
        <p:nvSpPr>
          <p:cNvPr id="5" name="Oval 10"/>
          <p:cNvSpPr>
            <a:spLocks noChangeArrowheads="1"/>
          </p:cNvSpPr>
          <p:nvPr/>
        </p:nvSpPr>
        <p:spPr bwMode="auto">
          <a:xfrm>
            <a:off x="9461379" y="3386475"/>
            <a:ext cx="535765" cy="535765"/>
          </a:xfrm>
          <a:prstGeom prst="ellipse">
            <a:avLst/>
          </a:prstGeom>
          <a:solidFill>
            <a:schemeClr val="tx1">
              <a:lumMod val="65000"/>
              <a:lumOff val="35000"/>
            </a:schemeClr>
          </a:solidFill>
          <a:ln w="1905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dirty="0">
              <a:solidFill>
                <a:schemeClr val="lt1"/>
              </a:solidFill>
              <a:latin typeface="宋体" panose="02010600030101010101" pitchFamily="2" charset="-122"/>
              <a:ea typeface="宋体" panose="02010600030101010101" pitchFamily="2" charset="-122"/>
            </a:endParaRPr>
          </a:p>
        </p:txBody>
      </p:sp>
      <p:sp>
        <p:nvSpPr>
          <p:cNvPr id="6" name="Oval 11"/>
          <p:cNvSpPr>
            <a:spLocks noChangeArrowheads="1"/>
          </p:cNvSpPr>
          <p:nvPr/>
        </p:nvSpPr>
        <p:spPr bwMode="auto">
          <a:xfrm>
            <a:off x="9983649" y="4378382"/>
            <a:ext cx="535765" cy="531716"/>
          </a:xfrm>
          <a:prstGeom prst="ellipse">
            <a:avLst/>
          </a:prstGeom>
          <a:solidFill>
            <a:srgbClr val="E46C0A"/>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dirty="0">
              <a:solidFill>
                <a:schemeClr val="bg1"/>
              </a:solidFill>
              <a:latin typeface="宋体" panose="02010600030101010101" pitchFamily="2" charset="-122"/>
              <a:ea typeface="宋体" panose="02010600030101010101" pitchFamily="2" charset="-122"/>
            </a:endParaRPr>
          </a:p>
        </p:txBody>
      </p:sp>
      <p:sp>
        <p:nvSpPr>
          <p:cNvPr id="7" name="Freeform 12"/>
          <p:cNvSpPr/>
          <p:nvPr/>
        </p:nvSpPr>
        <p:spPr bwMode="auto">
          <a:xfrm>
            <a:off x="8989042" y="2915487"/>
            <a:ext cx="1265863" cy="1570857"/>
          </a:xfrm>
          <a:custGeom>
            <a:avLst/>
            <a:gdLst>
              <a:gd name="T0" fmla="*/ 232 w 397"/>
              <a:gd name="T1" fmla="*/ 0 h 493"/>
              <a:gd name="T2" fmla="*/ 397 w 397"/>
              <a:gd name="T3" fmla="*/ 69 h 493"/>
              <a:gd name="T4" fmla="*/ 360 w 397"/>
              <a:gd name="T5" fmla="*/ 105 h 493"/>
              <a:gd name="T6" fmla="*/ 232 w 397"/>
              <a:gd name="T7" fmla="*/ 52 h 493"/>
              <a:gd name="T8" fmla="*/ 52 w 397"/>
              <a:gd name="T9" fmla="*/ 232 h 493"/>
              <a:gd name="T10" fmla="*/ 193 w 397"/>
              <a:gd name="T11" fmla="*/ 407 h 493"/>
              <a:gd name="T12" fmla="*/ 193 w 397"/>
              <a:gd name="T13" fmla="*/ 378 h 493"/>
              <a:gd name="T14" fmla="*/ 250 w 397"/>
              <a:gd name="T15" fmla="*/ 435 h 493"/>
              <a:gd name="T16" fmla="*/ 193 w 397"/>
              <a:gd name="T17" fmla="*/ 493 h 493"/>
              <a:gd name="T18" fmla="*/ 193 w 397"/>
              <a:gd name="T19" fmla="*/ 460 h 493"/>
              <a:gd name="T20" fmla="*/ 0 w 397"/>
              <a:gd name="T21" fmla="*/ 232 h 493"/>
              <a:gd name="T22" fmla="*/ 232 w 397"/>
              <a:gd name="T23" fmla="*/ 0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7" h="493">
                <a:moveTo>
                  <a:pt x="232" y="0"/>
                </a:moveTo>
                <a:cubicBezTo>
                  <a:pt x="297" y="0"/>
                  <a:pt x="355" y="26"/>
                  <a:pt x="397" y="69"/>
                </a:cubicBezTo>
                <a:cubicBezTo>
                  <a:pt x="360" y="105"/>
                  <a:pt x="360" y="105"/>
                  <a:pt x="360" y="105"/>
                </a:cubicBezTo>
                <a:cubicBezTo>
                  <a:pt x="328" y="72"/>
                  <a:pt x="282" y="52"/>
                  <a:pt x="232" y="52"/>
                </a:cubicBezTo>
                <a:cubicBezTo>
                  <a:pt x="133" y="52"/>
                  <a:pt x="52" y="132"/>
                  <a:pt x="52" y="232"/>
                </a:cubicBezTo>
                <a:cubicBezTo>
                  <a:pt x="52" y="318"/>
                  <a:pt x="112" y="389"/>
                  <a:pt x="193" y="407"/>
                </a:cubicBezTo>
                <a:cubicBezTo>
                  <a:pt x="193" y="378"/>
                  <a:pt x="193" y="378"/>
                  <a:pt x="193" y="378"/>
                </a:cubicBezTo>
                <a:cubicBezTo>
                  <a:pt x="250" y="435"/>
                  <a:pt x="250" y="435"/>
                  <a:pt x="250" y="435"/>
                </a:cubicBezTo>
                <a:cubicBezTo>
                  <a:pt x="193" y="493"/>
                  <a:pt x="193" y="493"/>
                  <a:pt x="193" y="493"/>
                </a:cubicBezTo>
                <a:cubicBezTo>
                  <a:pt x="193" y="460"/>
                  <a:pt x="193" y="460"/>
                  <a:pt x="193" y="460"/>
                </a:cubicBezTo>
                <a:cubicBezTo>
                  <a:pt x="83" y="442"/>
                  <a:pt x="0" y="346"/>
                  <a:pt x="0" y="232"/>
                </a:cubicBezTo>
                <a:cubicBezTo>
                  <a:pt x="0" y="104"/>
                  <a:pt x="104" y="0"/>
                  <a:pt x="232" y="0"/>
                </a:cubicBezTo>
                <a:close/>
              </a:path>
            </a:pathLst>
          </a:custGeom>
          <a:solidFill>
            <a:schemeClr val="tx1">
              <a:lumMod val="65000"/>
              <a:lumOff val="35000"/>
            </a:schemeClr>
          </a:solidFill>
          <a:ln w="1905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dirty="0">
              <a:solidFill>
                <a:schemeClr val="lt1"/>
              </a:solidFill>
              <a:latin typeface="宋体" panose="02010600030101010101" pitchFamily="2" charset="-122"/>
              <a:ea typeface="宋体" panose="02010600030101010101" pitchFamily="2" charset="-122"/>
            </a:endParaRPr>
          </a:p>
        </p:txBody>
      </p:sp>
      <p:sp>
        <p:nvSpPr>
          <p:cNvPr id="8" name="Freeform 13"/>
          <p:cNvSpPr/>
          <p:nvPr/>
        </p:nvSpPr>
        <p:spPr bwMode="auto">
          <a:xfrm>
            <a:off x="9512661" y="3903346"/>
            <a:ext cx="1479089" cy="1479089"/>
          </a:xfrm>
          <a:custGeom>
            <a:avLst/>
            <a:gdLst>
              <a:gd name="T0" fmla="*/ 232 w 464"/>
              <a:gd name="T1" fmla="*/ 0 h 464"/>
              <a:gd name="T2" fmla="*/ 464 w 464"/>
              <a:gd name="T3" fmla="*/ 232 h 464"/>
              <a:gd name="T4" fmla="*/ 232 w 464"/>
              <a:gd name="T5" fmla="*/ 464 h 464"/>
              <a:gd name="T6" fmla="*/ 0 w 464"/>
              <a:gd name="T7" fmla="*/ 238 h 464"/>
              <a:gd name="T8" fmla="*/ 52 w 464"/>
              <a:gd name="T9" fmla="*/ 238 h 464"/>
              <a:gd name="T10" fmla="*/ 232 w 464"/>
              <a:gd name="T11" fmla="*/ 412 h 464"/>
              <a:gd name="T12" fmla="*/ 412 w 464"/>
              <a:gd name="T13" fmla="*/ 232 h 464"/>
              <a:gd name="T14" fmla="*/ 232 w 464"/>
              <a:gd name="T15" fmla="*/ 52 h 464"/>
              <a:gd name="T16" fmla="*/ 104 w 464"/>
              <a:gd name="T17" fmla="*/ 106 h 464"/>
              <a:gd name="T18" fmla="*/ 67 w 464"/>
              <a:gd name="T19" fmla="*/ 69 h 464"/>
              <a:gd name="T20" fmla="*/ 232 w 464"/>
              <a:gd name="T21" fmla="*/ 0 h 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4" h="464">
                <a:moveTo>
                  <a:pt x="232" y="0"/>
                </a:moveTo>
                <a:cubicBezTo>
                  <a:pt x="360" y="0"/>
                  <a:pt x="464" y="104"/>
                  <a:pt x="464" y="232"/>
                </a:cubicBezTo>
                <a:cubicBezTo>
                  <a:pt x="464" y="361"/>
                  <a:pt x="360" y="464"/>
                  <a:pt x="232" y="464"/>
                </a:cubicBezTo>
                <a:cubicBezTo>
                  <a:pt x="106" y="464"/>
                  <a:pt x="3" y="363"/>
                  <a:pt x="0" y="238"/>
                </a:cubicBezTo>
                <a:cubicBezTo>
                  <a:pt x="52" y="238"/>
                  <a:pt x="52" y="238"/>
                  <a:pt x="52" y="238"/>
                </a:cubicBezTo>
                <a:cubicBezTo>
                  <a:pt x="55" y="335"/>
                  <a:pt x="135" y="412"/>
                  <a:pt x="232" y="412"/>
                </a:cubicBezTo>
                <a:cubicBezTo>
                  <a:pt x="331" y="412"/>
                  <a:pt x="412" y="332"/>
                  <a:pt x="412" y="232"/>
                </a:cubicBezTo>
                <a:cubicBezTo>
                  <a:pt x="412" y="133"/>
                  <a:pt x="331" y="52"/>
                  <a:pt x="232" y="52"/>
                </a:cubicBezTo>
                <a:cubicBezTo>
                  <a:pt x="182" y="52"/>
                  <a:pt x="137" y="73"/>
                  <a:pt x="104" y="106"/>
                </a:cubicBezTo>
                <a:cubicBezTo>
                  <a:pt x="67" y="69"/>
                  <a:pt x="67" y="69"/>
                  <a:pt x="67" y="69"/>
                </a:cubicBezTo>
                <a:cubicBezTo>
                  <a:pt x="109" y="27"/>
                  <a:pt x="168" y="0"/>
                  <a:pt x="232" y="0"/>
                </a:cubicBezTo>
                <a:close/>
              </a:path>
            </a:pathLst>
          </a:custGeom>
          <a:solidFill>
            <a:srgbClr val="E46C0A"/>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dirty="0">
              <a:solidFill>
                <a:schemeClr val="bg1"/>
              </a:solidFill>
              <a:latin typeface="宋体" panose="02010600030101010101" pitchFamily="2" charset="-122"/>
              <a:ea typeface="宋体" panose="02010600030101010101" pitchFamily="2" charset="-122"/>
            </a:endParaRPr>
          </a:p>
        </p:txBody>
      </p:sp>
      <p:sp>
        <p:nvSpPr>
          <p:cNvPr id="9" name="TextBox 8"/>
          <p:cNvSpPr txBox="1"/>
          <p:nvPr/>
        </p:nvSpPr>
        <p:spPr>
          <a:xfrm>
            <a:off x="6185432" y="2340708"/>
            <a:ext cx="3096344" cy="523477"/>
          </a:xfrm>
          <a:prstGeom prst="rect">
            <a:avLst/>
          </a:prstGeom>
          <a:noFill/>
        </p:spPr>
        <p:txBody>
          <a:bodyPr wrap="square" rtlCol="0">
            <a:spAutoFit/>
          </a:bodyPr>
          <a:lstStyle/>
          <a:p>
            <a:pPr algn="r">
              <a:lnSpc>
                <a:spcPct val="120000"/>
              </a:lnSpc>
            </a:pPr>
            <a:r>
              <a:rPr lang="zh-CN" altLang="en-US" sz="1200" dirty="0">
                <a:solidFill>
                  <a:schemeClr val="tx1">
                    <a:lumMod val="50000"/>
                    <a:lumOff val="50000"/>
                  </a:schemeClr>
                </a:solidFill>
                <a:latin typeface="宋体" panose="02010600030101010101" pitchFamily="2" charset="-122"/>
                <a:ea typeface="宋体" panose="02010600030101010101" pitchFamily="2" charset="-122"/>
                <a:cs typeface="阿里巴巴普惠体 R" panose="00020600040101010101" pitchFamily="18" charset="-122"/>
              </a:rPr>
              <a:t>您的内容打在这里，或者通过复制您的文本后，在此框中选择粘贴，并选择只保留文字</a:t>
            </a:r>
          </a:p>
        </p:txBody>
      </p:sp>
      <p:sp>
        <p:nvSpPr>
          <p:cNvPr id="10" name="TextBox 9"/>
          <p:cNvSpPr txBox="1"/>
          <p:nvPr/>
        </p:nvSpPr>
        <p:spPr>
          <a:xfrm>
            <a:off x="8273664" y="2052858"/>
            <a:ext cx="1008112" cy="311624"/>
          </a:xfrm>
          <a:prstGeom prst="rect">
            <a:avLst/>
          </a:prstGeom>
          <a:noFill/>
        </p:spPr>
        <p:txBody>
          <a:bodyPr wrap="square" tIns="0" bIns="0" rtlCol="0" anchor="t">
            <a:spAutoFit/>
          </a:bodyPr>
          <a:lstStyle/>
          <a:p>
            <a:pPr algn="r">
              <a:lnSpc>
                <a:spcPct val="150000"/>
              </a:lnSpc>
            </a:pPr>
            <a:r>
              <a:rPr lang="zh-CN" altLang="en-US" sz="1600" dirty="0">
                <a:solidFill>
                  <a:schemeClr val="tx1">
                    <a:lumMod val="65000"/>
                    <a:lumOff val="35000"/>
                  </a:schemeClr>
                </a:solidFill>
                <a:latin typeface="宋体" panose="02010600030101010101" pitchFamily="2" charset="-122"/>
                <a:ea typeface="宋体" panose="02010600030101010101" pitchFamily="2" charset="-122"/>
                <a:cs typeface="阿里巴巴普惠体 B" panose="00020600040101010101" pitchFamily="18" charset="-122"/>
              </a:rPr>
              <a:t>添加标题</a:t>
            </a:r>
          </a:p>
        </p:txBody>
      </p:sp>
      <p:sp>
        <p:nvSpPr>
          <p:cNvPr id="11" name="TextBox 10"/>
          <p:cNvSpPr txBox="1"/>
          <p:nvPr/>
        </p:nvSpPr>
        <p:spPr>
          <a:xfrm>
            <a:off x="5697990" y="3471423"/>
            <a:ext cx="3096344" cy="523477"/>
          </a:xfrm>
          <a:prstGeom prst="rect">
            <a:avLst/>
          </a:prstGeom>
          <a:noFill/>
        </p:spPr>
        <p:txBody>
          <a:bodyPr wrap="square" rtlCol="0">
            <a:spAutoFit/>
          </a:bodyPr>
          <a:lstStyle/>
          <a:p>
            <a:pPr algn="r">
              <a:lnSpc>
                <a:spcPct val="120000"/>
              </a:lnSpc>
            </a:pPr>
            <a:r>
              <a:rPr lang="zh-CN" altLang="en-US" sz="1200" dirty="0">
                <a:solidFill>
                  <a:schemeClr val="tx1">
                    <a:lumMod val="50000"/>
                    <a:lumOff val="50000"/>
                  </a:schemeClr>
                </a:solidFill>
                <a:latin typeface="宋体" panose="02010600030101010101" pitchFamily="2" charset="-122"/>
                <a:ea typeface="宋体" panose="02010600030101010101" pitchFamily="2" charset="-122"/>
                <a:cs typeface="阿里巴巴普惠体 R" panose="00020600040101010101" pitchFamily="18" charset="-122"/>
              </a:rPr>
              <a:t>您的内容打在这里，或者通过复制您的文本后，在此框中选择粘贴，并选择只保留文字</a:t>
            </a:r>
          </a:p>
        </p:txBody>
      </p:sp>
      <p:sp>
        <p:nvSpPr>
          <p:cNvPr id="12" name="TextBox 11"/>
          <p:cNvSpPr txBox="1"/>
          <p:nvPr/>
        </p:nvSpPr>
        <p:spPr>
          <a:xfrm>
            <a:off x="7786222" y="3183573"/>
            <a:ext cx="1008112" cy="311624"/>
          </a:xfrm>
          <a:prstGeom prst="rect">
            <a:avLst/>
          </a:prstGeom>
          <a:noFill/>
        </p:spPr>
        <p:txBody>
          <a:bodyPr wrap="square" tIns="0" bIns="0" rtlCol="0" anchor="t">
            <a:spAutoFit/>
          </a:bodyPr>
          <a:lstStyle/>
          <a:p>
            <a:pPr algn="r">
              <a:lnSpc>
                <a:spcPct val="150000"/>
              </a:lnSpc>
            </a:pPr>
            <a:r>
              <a:rPr lang="zh-CN" altLang="en-US" sz="1600" dirty="0">
                <a:solidFill>
                  <a:schemeClr val="tx1">
                    <a:lumMod val="65000"/>
                    <a:lumOff val="35000"/>
                  </a:schemeClr>
                </a:solidFill>
                <a:latin typeface="宋体" panose="02010600030101010101" pitchFamily="2" charset="-122"/>
                <a:ea typeface="宋体" panose="02010600030101010101" pitchFamily="2" charset="-122"/>
                <a:cs typeface="阿里巴巴普惠体 B" panose="00020600040101010101" pitchFamily="18" charset="-122"/>
              </a:rPr>
              <a:t>添加标题</a:t>
            </a:r>
          </a:p>
        </p:txBody>
      </p:sp>
      <p:sp>
        <p:nvSpPr>
          <p:cNvPr id="13" name="TextBox 12"/>
          <p:cNvSpPr txBox="1"/>
          <p:nvPr/>
        </p:nvSpPr>
        <p:spPr>
          <a:xfrm>
            <a:off x="6185432" y="4523693"/>
            <a:ext cx="3096344" cy="523477"/>
          </a:xfrm>
          <a:prstGeom prst="rect">
            <a:avLst/>
          </a:prstGeom>
          <a:noFill/>
        </p:spPr>
        <p:txBody>
          <a:bodyPr wrap="square" rtlCol="0">
            <a:spAutoFit/>
          </a:bodyPr>
          <a:lstStyle/>
          <a:p>
            <a:pPr algn="r">
              <a:lnSpc>
                <a:spcPct val="120000"/>
              </a:lnSpc>
            </a:pPr>
            <a:r>
              <a:rPr lang="zh-CN" altLang="en-US" sz="1200" dirty="0">
                <a:solidFill>
                  <a:schemeClr val="tx1">
                    <a:lumMod val="50000"/>
                    <a:lumOff val="50000"/>
                  </a:schemeClr>
                </a:solidFill>
                <a:latin typeface="宋体" panose="02010600030101010101" pitchFamily="2" charset="-122"/>
                <a:ea typeface="宋体" panose="02010600030101010101" pitchFamily="2" charset="-122"/>
                <a:cs typeface="阿里巴巴普惠体 R" panose="00020600040101010101" pitchFamily="18" charset="-122"/>
              </a:rPr>
              <a:t>您的内容打在这里，或者通过复制您的文本后，在此框中选择粘贴，并选择只保留文字</a:t>
            </a:r>
          </a:p>
        </p:txBody>
      </p:sp>
      <p:sp>
        <p:nvSpPr>
          <p:cNvPr id="14" name="TextBox 13"/>
          <p:cNvSpPr txBox="1"/>
          <p:nvPr/>
        </p:nvSpPr>
        <p:spPr>
          <a:xfrm>
            <a:off x="8273664" y="4235843"/>
            <a:ext cx="1008112" cy="311624"/>
          </a:xfrm>
          <a:prstGeom prst="rect">
            <a:avLst/>
          </a:prstGeom>
          <a:noFill/>
        </p:spPr>
        <p:txBody>
          <a:bodyPr wrap="square" tIns="0" bIns="0" rtlCol="0" anchor="t">
            <a:spAutoFit/>
          </a:bodyPr>
          <a:lstStyle/>
          <a:p>
            <a:pPr algn="r">
              <a:lnSpc>
                <a:spcPct val="150000"/>
              </a:lnSpc>
            </a:pPr>
            <a:r>
              <a:rPr lang="zh-CN" altLang="en-US" sz="1600" dirty="0">
                <a:solidFill>
                  <a:schemeClr val="tx1">
                    <a:lumMod val="65000"/>
                    <a:lumOff val="35000"/>
                  </a:schemeClr>
                </a:solidFill>
                <a:latin typeface="宋体" panose="02010600030101010101" pitchFamily="2" charset="-122"/>
                <a:ea typeface="宋体" panose="02010600030101010101" pitchFamily="2" charset="-122"/>
                <a:cs typeface="阿里巴巴普惠体 B" panose="00020600040101010101" pitchFamily="18" charset="-122"/>
              </a:rPr>
              <a:t>添加标题</a:t>
            </a:r>
          </a:p>
        </p:txBody>
      </p:sp>
      <p:sp>
        <p:nvSpPr>
          <p:cNvPr id="15" name="矩形 14"/>
          <p:cNvSpPr/>
          <p:nvPr/>
        </p:nvSpPr>
        <p:spPr>
          <a:xfrm>
            <a:off x="1501008" y="2389169"/>
            <a:ext cx="3744416" cy="2338191"/>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6" name="Freeform 29"/>
          <p:cNvSpPr>
            <a:spLocks noEditPoints="1"/>
          </p:cNvSpPr>
          <p:nvPr/>
        </p:nvSpPr>
        <p:spPr bwMode="auto">
          <a:xfrm>
            <a:off x="10111388" y="4504098"/>
            <a:ext cx="280286" cy="280284"/>
          </a:xfrm>
          <a:custGeom>
            <a:avLst/>
            <a:gdLst>
              <a:gd name="T0" fmla="*/ 44 w 128"/>
              <a:gd name="T1" fmla="*/ 89 h 128"/>
              <a:gd name="T2" fmla="*/ 28 w 128"/>
              <a:gd name="T3" fmla="*/ 117 h 128"/>
              <a:gd name="T4" fmla="*/ 0 w 128"/>
              <a:gd name="T5" fmla="*/ 64 h 128"/>
              <a:gd name="T6" fmla="*/ 60 w 128"/>
              <a:gd name="T7" fmla="*/ 0 h 128"/>
              <a:gd name="T8" fmla="*/ 60 w 128"/>
              <a:gd name="T9" fmla="*/ 32 h 128"/>
              <a:gd name="T10" fmla="*/ 32 w 128"/>
              <a:gd name="T11" fmla="*/ 64 h 128"/>
              <a:gd name="T12" fmla="*/ 44 w 128"/>
              <a:gd name="T13" fmla="*/ 89 h 128"/>
              <a:gd name="T14" fmla="*/ 89 w 128"/>
              <a:gd name="T15" fmla="*/ 45 h 128"/>
              <a:gd name="T16" fmla="*/ 117 w 128"/>
              <a:gd name="T17" fmla="*/ 29 h 128"/>
              <a:gd name="T18" fmla="*/ 68 w 128"/>
              <a:gd name="T19" fmla="*/ 0 h 128"/>
              <a:gd name="T20" fmla="*/ 68 w 128"/>
              <a:gd name="T21" fmla="*/ 32 h 128"/>
              <a:gd name="T22" fmla="*/ 89 w 128"/>
              <a:gd name="T23" fmla="*/ 45 h 128"/>
              <a:gd name="T24" fmla="*/ 121 w 128"/>
              <a:gd name="T25" fmla="*/ 36 h 128"/>
              <a:gd name="T26" fmla="*/ 93 w 128"/>
              <a:gd name="T27" fmla="*/ 52 h 128"/>
              <a:gd name="T28" fmla="*/ 96 w 128"/>
              <a:gd name="T29" fmla="*/ 64 h 128"/>
              <a:gd name="T30" fmla="*/ 64 w 128"/>
              <a:gd name="T31" fmla="*/ 96 h 128"/>
              <a:gd name="T32" fmla="*/ 51 w 128"/>
              <a:gd name="T33" fmla="*/ 93 h 128"/>
              <a:gd name="T34" fmla="*/ 35 w 128"/>
              <a:gd name="T35" fmla="*/ 121 h 128"/>
              <a:gd name="T36" fmla="*/ 64 w 128"/>
              <a:gd name="T37" fmla="*/ 128 h 128"/>
              <a:gd name="T38" fmla="*/ 128 w 128"/>
              <a:gd name="T39" fmla="*/ 64 h 128"/>
              <a:gd name="T40" fmla="*/ 121 w 128"/>
              <a:gd name="T41" fmla="*/ 3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28">
                <a:moveTo>
                  <a:pt x="44" y="89"/>
                </a:moveTo>
                <a:cubicBezTo>
                  <a:pt x="28" y="117"/>
                  <a:pt x="28" y="117"/>
                  <a:pt x="28" y="117"/>
                </a:cubicBezTo>
                <a:cubicBezTo>
                  <a:pt x="11" y="106"/>
                  <a:pt x="0" y="86"/>
                  <a:pt x="0" y="64"/>
                </a:cubicBezTo>
                <a:cubicBezTo>
                  <a:pt x="0" y="30"/>
                  <a:pt x="26" y="2"/>
                  <a:pt x="60" y="0"/>
                </a:cubicBezTo>
                <a:cubicBezTo>
                  <a:pt x="60" y="32"/>
                  <a:pt x="60" y="32"/>
                  <a:pt x="60" y="32"/>
                </a:cubicBezTo>
                <a:cubicBezTo>
                  <a:pt x="44" y="34"/>
                  <a:pt x="32" y="48"/>
                  <a:pt x="32" y="64"/>
                </a:cubicBezTo>
                <a:cubicBezTo>
                  <a:pt x="32" y="74"/>
                  <a:pt x="37" y="83"/>
                  <a:pt x="44" y="89"/>
                </a:cubicBezTo>
                <a:close/>
                <a:moveTo>
                  <a:pt x="89" y="45"/>
                </a:moveTo>
                <a:cubicBezTo>
                  <a:pt x="117" y="29"/>
                  <a:pt x="117" y="29"/>
                  <a:pt x="117" y="29"/>
                </a:cubicBezTo>
                <a:cubicBezTo>
                  <a:pt x="106" y="12"/>
                  <a:pt x="88" y="1"/>
                  <a:pt x="68" y="0"/>
                </a:cubicBezTo>
                <a:cubicBezTo>
                  <a:pt x="68" y="32"/>
                  <a:pt x="68" y="32"/>
                  <a:pt x="68" y="32"/>
                </a:cubicBezTo>
                <a:cubicBezTo>
                  <a:pt x="76" y="33"/>
                  <a:pt x="84" y="38"/>
                  <a:pt x="89" y="45"/>
                </a:cubicBezTo>
                <a:moveTo>
                  <a:pt x="121" y="36"/>
                </a:moveTo>
                <a:cubicBezTo>
                  <a:pt x="93" y="52"/>
                  <a:pt x="93" y="52"/>
                  <a:pt x="93" y="52"/>
                </a:cubicBezTo>
                <a:cubicBezTo>
                  <a:pt x="95" y="55"/>
                  <a:pt x="96" y="60"/>
                  <a:pt x="96" y="64"/>
                </a:cubicBezTo>
                <a:cubicBezTo>
                  <a:pt x="96" y="82"/>
                  <a:pt x="81" y="96"/>
                  <a:pt x="64" y="96"/>
                </a:cubicBezTo>
                <a:cubicBezTo>
                  <a:pt x="59" y="96"/>
                  <a:pt x="55" y="95"/>
                  <a:pt x="51" y="93"/>
                </a:cubicBezTo>
                <a:cubicBezTo>
                  <a:pt x="35" y="121"/>
                  <a:pt x="35" y="121"/>
                  <a:pt x="35" y="121"/>
                </a:cubicBezTo>
                <a:cubicBezTo>
                  <a:pt x="44" y="126"/>
                  <a:pt x="53" y="128"/>
                  <a:pt x="64" y="128"/>
                </a:cubicBezTo>
                <a:cubicBezTo>
                  <a:pt x="99" y="128"/>
                  <a:pt x="128" y="99"/>
                  <a:pt x="128" y="64"/>
                </a:cubicBezTo>
                <a:cubicBezTo>
                  <a:pt x="128" y="54"/>
                  <a:pt x="125" y="44"/>
                  <a:pt x="121" y="36"/>
                </a:cubicBezTo>
                <a:close/>
              </a:path>
            </a:pathLst>
          </a:custGeom>
          <a:solidFill>
            <a:schemeClr val="bg1"/>
          </a:solid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grpSp>
        <p:nvGrpSpPr>
          <p:cNvPr id="17" name="组合 16"/>
          <p:cNvGrpSpPr/>
          <p:nvPr/>
        </p:nvGrpSpPr>
        <p:grpSpPr>
          <a:xfrm>
            <a:off x="9596544" y="3550413"/>
            <a:ext cx="265434" cy="207890"/>
            <a:chOff x="7952673" y="3423504"/>
            <a:chExt cx="230132" cy="180243"/>
          </a:xfrm>
          <a:solidFill>
            <a:schemeClr val="bg1"/>
          </a:solidFill>
        </p:grpSpPr>
        <p:sp>
          <p:nvSpPr>
            <p:cNvPr id="18" name="Freeform 59"/>
            <p:cNvSpPr/>
            <p:nvPr/>
          </p:nvSpPr>
          <p:spPr bwMode="auto">
            <a:xfrm>
              <a:off x="7952673" y="3423504"/>
              <a:ext cx="230132" cy="68396"/>
            </a:xfrm>
            <a:custGeom>
              <a:avLst/>
              <a:gdLst>
                <a:gd name="T0" fmla="*/ 55 w 121"/>
                <a:gd name="T1" fmla="*/ 2 h 36"/>
                <a:gd name="T2" fmla="*/ 119 w 121"/>
                <a:gd name="T3" fmla="*/ 25 h 36"/>
                <a:gd name="T4" fmla="*/ 119 w 121"/>
                <a:gd name="T5" fmla="*/ 34 h 36"/>
                <a:gd name="T6" fmla="*/ 110 w 121"/>
                <a:gd name="T7" fmla="*/ 34 h 36"/>
                <a:gd name="T8" fmla="*/ 56 w 121"/>
                <a:gd name="T9" fmla="*/ 14 h 36"/>
                <a:gd name="T10" fmla="*/ 11 w 121"/>
                <a:gd name="T11" fmla="*/ 34 h 36"/>
                <a:gd name="T12" fmla="*/ 7 w 121"/>
                <a:gd name="T13" fmla="*/ 36 h 36"/>
                <a:gd name="T14" fmla="*/ 1 w 121"/>
                <a:gd name="T15" fmla="*/ 28 h 36"/>
                <a:gd name="T16" fmla="*/ 3 w 121"/>
                <a:gd name="T17" fmla="*/ 25 h 36"/>
                <a:gd name="T18" fmla="*/ 55 w 121"/>
                <a:gd name="T19" fmla="*/ 2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1" h="36">
                  <a:moveTo>
                    <a:pt x="55" y="2"/>
                  </a:moveTo>
                  <a:cubicBezTo>
                    <a:pt x="78" y="0"/>
                    <a:pt x="102" y="9"/>
                    <a:pt x="119" y="25"/>
                  </a:cubicBezTo>
                  <a:cubicBezTo>
                    <a:pt x="121" y="28"/>
                    <a:pt x="121" y="32"/>
                    <a:pt x="119" y="34"/>
                  </a:cubicBezTo>
                  <a:cubicBezTo>
                    <a:pt x="116" y="36"/>
                    <a:pt x="112" y="36"/>
                    <a:pt x="110" y="34"/>
                  </a:cubicBezTo>
                  <a:cubicBezTo>
                    <a:pt x="96" y="20"/>
                    <a:pt x="76" y="13"/>
                    <a:pt x="56" y="14"/>
                  </a:cubicBezTo>
                  <a:cubicBezTo>
                    <a:pt x="39" y="15"/>
                    <a:pt x="23" y="22"/>
                    <a:pt x="11" y="34"/>
                  </a:cubicBezTo>
                  <a:cubicBezTo>
                    <a:pt x="10" y="35"/>
                    <a:pt x="9" y="36"/>
                    <a:pt x="7" y="36"/>
                  </a:cubicBezTo>
                  <a:cubicBezTo>
                    <a:pt x="3" y="36"/>
                    <a:pt x="0" y="32"/>
                    <a:pt x="1" y="28"/>
                  </a:cubicBezTo>
                  <a:cubicBezTo>
                    <a:pt x="1" y="27"/>
                    <a:pt x="2" y="26"/>
                    <a:pt x="3" y="25"/>
                  </a:cubicBezTo>
                  <a:cubicBezTo>
                    <a:pt x="17" y="11"/>
                    <a:pt x="36" y="3"/>
                    <a:pt x="55"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9" name="Freeform 60"/>
            <p:cNvSpPr/>
            <p:nvPr/>
          </p:nvSpPr>
          <p:spPr bwMode="auto">
            <a:xfrm>
              <a:off x="7981641" y="3466956"/>
              <a:ext cx="173002" cy="57131"/>
            </a:xfrm>
            <a:custGeom>
              <a:avLst/>
              <a:gdLst>
                <a:gd name="T0" fmla="*/ 39 w 91"/>
                <a:gd name="T1" fmla="*/ 2 h 30"/>
                <a:gd name="T2" fmla="*/ 89 w 91"/>
                <a:gd name="T3" fmla="*/ 19 h 30"/>
                <a:gd name="T4" fmla="*/ 88 w 91"/>
                <a:gd name="T5" fmla="*/ 27 h 30"/>
                <a:gd name="T6" fmla="*/ 80 w 91"/>
                <a:gd name="T7" fmla="*/ 28 h 30"/>
                <a:gd name="T8" fmla="*/ 49 w 91"/>
                <a:gd name="T9" fmla="*/ 14 h 30"/>
                <a:gd name="T10" fmla="*/ 11 w 91"/>
                <a:gd name="T11" fmla="*/ 28 h 30"/>
                <a:gd name="T12" fmla="*/ 3 w 91"/>
                <a:gd name="T13" fmla="*/ 27 h 30"/>
                <a:gd name="T14" fmla="*/ 3 w 91"/>
                <a:gd name="T15" fmla="*/ 19 h 30"/>
                <a:gd name="T16" fmla="*/ 39 w 91"/>
                <a:gd name="T17" fmla="*/ 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1" h="30">
                  <a:moveTo>
                    <a:pt x="39" y="2"/>
                  </a:moveTo>
                  <a:cubicBezTo>
                    <a:pt x="57" y="0"/>
                    <a:pt x="76" y="6"/>
                    <a:pt x="89" y="19"/>
                  </a:cubicBezTo>
                  <a:cubicBezTo>
                    <a:pt x="91" y="22"/>
                    <a:pt x="90" y="25"/>
                    <a:pt x="88" y="27"/>
                  </a:cubicBezTo>
                  <a:cubicBezTo>
                    <a:pt x="86" y="30"/>
                    <a:pt x="82" y="30"/>
                    <a:pt x="80" y="28"/>
                  </a:cubicBezTo>
                  <a:cubicBezTo>
                    <a:pt x="72" y="20"/>
                    <a:pt x="61" y="15"/>
                    <a:pt x="49" y="14"/>
                  </a:cubicBezTo>
                  <a:cubicBezTo>
                    <a:pt x="35" y="13"/>
                    <a:pt x="21" y="18"/>
                    <a:pt x="11" y="28"/>
                  </a:cubicBezTo>
                  <a:cubicBezTo>
                    <a:pt x="9" y="30"/>
                    <a:pt x="5" y="30"/>
                    <a:pt x="3" y="27"/>
                  </a:cubicBezTo>
                  <a:cubicBezTo>
                    <a:pt x="1" y="25"/>
                    <a:pt x="0" y="21"/>
                    <a:pt x="3" y="19"/>
                  </a:cubicBezTo>
                  <a:cubicBezTo>
                    <a:pt x="12" y="9"/>
                    <a:pt x="26" y="3"/>
                    <a:pt x="39"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20" name="Freeform 61"/>
            <p:cNvSpPr/>
            <p:nvPr/>
          </p:nvSpPr>
          <p:spPr bwMode="auto">
            <a:xfrm>
              <a:off x="8009804" y="3510407"/>
              <a:ext cx="114261" cy="45866"/>
            </a:xfrm>
            <a:custGeom>
              <a:avLst/>
              <a:gdLst>
                <a:gd name="T0" fmla="*/ 27 w 60"/>
                <a:gd name="T1" fmla="*/ 1 h 24"/>
                <a:gd name="T2" fmla="*/ 58 w 60"/>
                <a:gd name="T3" fmla="*/ 13 h 24"/>
                <a:gd name="T4" fmla="*/ 58 w 60"/>
                <a:gd name="T5" fmla="*/ 21 h 24"/>
                <a:gd name="T6" fmla="*/ 49 w 60"/>
                <a:gd name="T7" fmla="*/ 21 h 24"/>
                <a:gd name="T8" fmla="*/ 32 w 60"/>
                <a:gd name="T9" fmla="*/ 14 h 24"/>
                <a:gd name="T10" fmla="*/ 12 w 60"/>
                <a:gd name="T11" fmla="*/ 21 h 24"/>
                <a:gd name="T12" fmla="*/ 7 w 60"/>
                <a:gd name="T13" fmla="*/ 23 h 24"/>
                <a:gd name="T14" fmla="*/ 3 w 60"/>
                <a:gd name="T15" fmla="*/ 13 h 24"/>
                <a:gd name="T16" fmla="*/ 27 w 60"/>
                <a:gd name="T17" fmla="*/ 1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24">
                  <a:moveTo>
                    <a:pt x="27" y="1"/>
                  </a:moveTo>
                  <a:cubicBezTo>
                    <a:pt x="38" y="0"/>
                    <a:pt x="50" y="5"/>
                    <a:pt x="58" y="13"/>
                  </a:cubicBezTo>
                  <a:cubicBezTo>
                    <a:pt x="60" y="15"/>
                    <a:pt x="60" y="19"/>
                    <a:pt x="58" y="21"/>
                  </a:cubicBezTo>
                  <a:cubicBezTo>
                    <a:pt x="55" y="24"/>
                    <a:pt x="51" y="24"/>
                    <a:pt x="49" y="21"/>
                  </a:cubicBezTo>
                  <a:cubicBezTo>
                    <a:pt x="45" y="17"/>
                    <a:pt x="38" y="14"/>
                    <a:pt x="32" y="14"/>
                  </a:cubicBezTo>
                  <a:cubicBezTo>
                    <a:pt x="25" y="13"/>
                    <a:pt x="18" y="16"/>
                    <a:pt x="12" y="21"/>
                  </a:cubicBezTo>
                  <a:cubicBezTo>
                    <a:pt x="11" y="22"/>
                    <a:pt x="9" y="23"/>
                    <a:pt x="7" y="23"/>
                  </a:cubicBezTo>
                  <a:cubicBezTo>
                    <a:pt x="3" y="23"/>
                    <a:pt x="0" y="17"/>
                    <a:pt x="3" y="13"/>
                  </a:cubicBezTo>
                  <a:cubicBezTo>
                    <a:pt x="9" y="7"/>
                    <a:pt x="18" y="2"/>
                    <a:pt x="2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21" name="Freeform 62"/>
            <p:cNvSpPr/>
            <p:nvPr/>
          </p:nvSpPr>
          <p:spPr bwMode="auto">
            <a:xfrm>
              <a:off x="8041991" y="3550640"/>
              <a:ext cx="51498" cy="53107"/>
            </a:xfrm>
            <a:custGeom>
              <a:avLst/>
              <a:gdLst>
                <a:gd name="T0" fmla="*/ 12 w 27"/>
                <a:gd name="T1" fmla="*/ 2 h 28"/>
                <a:gd name="T2" fmla="*/ 27 w 27"/>
                <a:gd name="T3" fmla="*/ 14 h 28"/>
                <a:gd name="T4" fmla="*/ 14 w 27"/>
                <a:gd name="T5" fmla="*/ 28 h 28"/>
                <a:gd name="T6" fmla="*/ 0 w 27"/>
                <a:gd name="T7" fmla="*/ 16 h 28"/>
                <a:gd name="T8" fmla="*/ 12 w 27"/>
                <a:gd name="T9" fmla="*/ 2 h 28"/>
              </a:gdLst>
              <a:ahLst/>
              <a:cxnLst>
                <a:cxn ang="0">
                  <a:pos x="T0" y="T1"/>
                </a:cxn>
                <a:cxn ang="0">
                  <a:pos x="T2" y="T3"/>
                </a:cxn>
                <a:cxn ang="0">
                  <a:pos x="T4" y="T5"/>
                </a:cxn>
                <a:cxn ang="0">
                  <a:pos x="T6" y="T7"/>
                </a:cxn>
                <a:cxn ang="0">
                  <a:pos x="T8" y="T9"/>
                </a:cxn>
              </a:cxnLst>
              <a:rect l="0" t="0" r="r" b="b"/>
              <a:pathLst>
                <a:path w="27" h="28">
                  <a:moveTo>
                    <a:pt x="12" y="2"/>
                  </a:moveTo>
                  <a:cubicBezTo>
                    <a:pt x="19" y="0"/>
                    <a:pt x="26" y="6"/>
                    <a:pt x="27" y="14"/>
                  </a:cubicBezTo>
                  <a:cubicBezTo>
                    <a:pt x="27" y="21"/>
                    <a:pt x="21" y="28"/>
                    <a:pt x="14" y="28"/>
                  </a:cubicBezTo>
                  <a:cubicBezTo>
                    <a:pt x="7" y="28"/>
                    <a:pt x="1" y="23"/>
                    <a:pt x="0" y="16"/>
                  </a:cubicBezTo>
                  <a:cubicBezTo>
                    <a:pt x="0" y="9"/>
                    <a:pt x="5" y="2"/>
                    <a:pt x="1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grpSp>
      <p:sp>
        <p:nvSpPr>
          <p:cNvPr id="22" name="Freeform 86"/>
          <p:cNvSpPr>
            <a:spLocks noEditPoints="1"/>
          </p:cNvSpPr>
          <p:nvPr/>
        </p:nvSpPr>
        <p:spPr bwMode="auto">
          <a:xfrm>
            <a:off x="10103983" y="2535145"/>
            <a:ext cx="243812" cy="243812"/>
          </a:xfrm>
          <a:custGeom>
            <a:avLst/>
            <a:gdLst>
              <a:gd name="T0" fmla="*/ 120 w 128"/>
              <a:gd name="T1" fmla="*/ 0 h 128"/>
              <a:gd name="T2" fmla="*/ 8 w 128"/>
              <a:gd name="T3" fmla="*/ 0 h 128"/>
              <a:gd name="T4" fmla="*/ 0 w 128"/>
              <a:gd name="T5" fmla="*/ 8 h 128"/>
              <a:gd name="T6" fmla="*/ 0 w 128"/>
              <a:gd name="T7" fmla="*/ 92 h 128"/>
              <a:gd name="T8" fmla="*/ 8 w 128"/>
              <a:gd name="T9" fmla="*/ 100 h 128"/>
              <a:gd name="T10" fmla="*/ 120 w 128"/>
              <a:gd name="T11" fmla="*/ 100 h 128"/>
              <a:gd name="T12" fmla="*/ 128 w 128"/>
              <a:gd name="T13" fmla="*/ 92 h 128"/>
              <a:gd name="T14" fmla="*/ 128 w 128"/>
              <a:gd name="T15" fmla="*/ 8 h 128"/>
              <a:gd name="T16" fmla="*/ 120 w 128"/>
              <a:gd name="T17" fmla="*/ 0 h 128"/>
              <a:gd name="T18" fmla="*/ 120 w 128"/>
              <a:gd name="T19" fmla="*/ 72 h 128"/>
              <a:gd name="T20" fmla="*/ 112 w 128"/>
              <a:gd name="T21" fmla="*/ 80 h 128"/>
              <a:gd name="T22" fmla="*/ 16 w 128"/>
              <a:gd name="T23" fmla="*/ 80 h 128"/>
              <a:gd name="T24" fmla="*/ 8 w 128"/>
              <a:gd name="T25" fmla="*/ 72 h 128"/>
              <a:gd name="T26" fmla="*/ 8 w 128"/>
              <a:gd name="T27" fmla="*/ 16 h 128"/>
              <a:gd name="T28" fmla="*/ 16 w 128"/>
              <a:gd name="T29" fmla="*/ 8 h 128"/>
              <a:gd name="T30" fmla="*/ 112 w 128"/>
              <a:gd name="T31" fmla="*/ 8 h 128"/>
              <a:gd name="T32" fmla="*/ 120 w 128"/>
              <a:gd name="T33" fmla="*/ 16 h 128"/>
              <a:gd name="T34" fmla="*/ 120 w 128"/>
              <a:gd name="T35" fmla="*/ 72 h 128"/>
              <a:gd name="T36" fmla="*/ 72 w 128"/>
              <a:gd name="T37" fmla="*/ 104 h 128"/>
              <a:gd name="T38" fmla="*/ 76 w 128"/>
              <a:gd name="T39" fmla="*/ 108 h 128"/>
              <a:gd name="T40" fmla="*/ 76 w 128"/>
              <a:gd name="T41" fmla="*/ 112 h 128"/>
              <a:gd name="T42" fmla="*/ 79 w 128"/>
              <a:gd name="T43" fmla="*/ 118 h 128"/>
              <a:gd name="T44" fmla="*/ 89 w 128"/>
              <a:gd name="T45" fmla="*/ 126 h 128"/>
              <a:gd name="T46" fmla="*/ 88 w 128"/>
              <a:gd name="T47" fmla="*/ 128 h 128"/>
              <a:gd name="T48" fmla="*/ 40 w 128"/>
              <a:gd name="T49" fmla="*/ 128 h 128"/>
              <a:gd name="T50" fmla="*/ 39 w 128"/>
              <a:gd name="T51" fmla="*/ 126 h 128"/>
              <a:gd name="T52" fmla="*/ 49 w 128"/>
              <a:gd name="T53" fmla="*/ 118 h 128"/>
              <a:gd name="T54" fmla="*/ 52 w 128"/>
              <a:gd name="T55" fmla="*/ 112 h 128"/>
              <a:gd name="T56" fmla="*/ 52 w 128"/>
              <a:gd name="T57" fmla="*/ 108 h 128"/>
              <a:gd name="T58" fmla="*/ 56 w 128"/>
              <a:gd name="T59" fmla="*/ 104 h 128"/>
              <a:gd name="T60" fmla="*/ 72 w 128"/>
              <a:gd name="T61" fmla="*/ 10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28" h="128">
                <a:moveTo>
                  <a:pt x="120" y="0"/>
                </a:moveTo>
                <a:cubicBezTo>
                  <a:pt x="8" y="0"/>
                  <a:pt x="8" y="0"/>
                  <a:pt x="8" y="0"/>
                </a:cubicBezTo>
                <a:cubicBezTo>
                  <a:pt x="4" y="0"/>
                  <a:pt x="0" y="4"/>
                  <a:pt x="0" y="8"/>
                </a:cubicBezTo>
                <a:cubicBezTo>
                  <a:pt x="0" y="92"/>
                  <a:pt x="0" y="92"/>
                  <a:pt x="0" y="92"/>
                </a:cubicBezTo>
                <a:cubicBezTo>
                  <a:pt x="0" y="96"/>
                  <a:pt x="4" y="100"/>
                  <a:pt x="8" y="100"/>
                </a:cubicBezTo>
                <a:cubicBezTo>
                  <a:pt x="120" y="100"/>
                  <a:pt x="120" y="100"/>
                  <a:pt x="120" y="100"/>
                </a:cubicBezTo>
                <a:cubicBezTo>
                  <a:pt x="124" y="100"/>
                  <a:pt x="128" y="96"/>
                  <a:pt x="128" y="92"/>
                </a:cubicBezTo>
                <a:cubicBezTo>
                  <a:pt x="128" y="8"/>
                  <a:pt x="128" y="8"/>
                  <a:pt x="128" y="8"/>
                </a:cubicBezTo>
                <a:cubicBezTo>
                  <a:pt x="128" y="4"/>
                  <a:pt x="124" y="0"/>
                  <a:pt x="120" y="0"/>
                </a:cubicBezTo>
                <a:moveTo>
                  <a:pt x="120" y="72"/>
                </a:moveTo>
                <a:cubicBezTo>
                  <a:pt x="120" y="76"/>
                  <a:pt x="116" y="80"/>
                  <a:pt x="112" y="80"/>
                </a:cubicBezTo>
                <a:cubicBezTo>
                  <a:pt x="16" y="80"/>
                  <a:pt x="16" y="80"/>
                  <a:pt x="16" y="80"/>
                </a:cubicBezTo>
                <a:cubicBezTo>
                  <a:pt x="12" y="80"/>
                  <a:pt x="8" y="76"/>
                  <a:pt x="8" y="72"/>
                </a:cubicBezTo>
                <a:cubicBezTo>
                  <a:pt x="8" y="16"/>
                  <a:pt x="8" y="16"/>
                  <a:pt x="8" y="16"/>
                </a:cubicBezTo>
                <a:cubicBezTo>
                  <a:pt x="8" y="12"/>
                  <a:pt x="12" y="8"/>
                  <a:pt x="16" y="8"/>
                </a:cubicBezTo>
                <a:cubicBezTo>
                  <a:pt x="112" y="8"/>
                  <a:pt x="112" y="8"/>
                  <a:pt x="112" y="8"/>
                </a:cubicBezTo>
                <a:cubicBezTo>
                  <a:pt x="116" y="8"/>
                  <a:pt x="120" y="12"/>
                  <a:pt x="120" y="16"/>
                </a:cubicBezTo>
                <a:lnTo>
                  <a:pt x="120" y="72"/>
                </a:lnTo>
                <a:close/>
                <a:moveTo>
                  <a:pt x="72" y="104"/>
                </a:moveTo>
                <a:cubicBezTo>
                  <a:pt x="74" y="104"/>
                  <a:pt x="76" y="106"/>
                  <a:pt x="76" y="108"/>
                </a:cubicBezTo>
                <a:cubicBezTo>
                  <a:pt x="76" y="112"/>
                  <a:pt x="76" y="112"/>
                  <a:pt x="76" y="112"/>
                </a:cubicBezTo>
                <a:cubicBezTo>
                  <a:pt x="76" y="114"/>
                  <a:pt x="77" y="117"/>
                  <a:pt x="79" y="118"/>
                </a:cubicBezTo>
                <a:cubicBezTo>
                  <a:pt x="89" y="126"/>
                  <a:pt x="89" y="126"/>
                  <a:pt x="89" y="126"/>
                </a:cubicBezTo>
                <a:cubicBezTo>
                  <a:pt x="91" y="127"/>
                  <a:pt x="90" y="128"/>
                  <a:pt x="88" y="128"/>
                </a:cubicBezTo>
                <a:cubicBezTo>
                  <a:pt x="40" y="128"/>
                  <a:pt x="40" y="128"/>
                  <a:pt x="40" y="128"/>
                </a:cubicBezTo>
                <a:cubicBezTo>
                  <a:pt x="38" y="128"/>
                  <a:pt x="37" y="127"/>
                  <a:pt x="39" y="126"/>
                </a:cubicBezTo>
                <a:cubicBezTo>
                  <a:pt x="49" y="118"/>
                  <a:pt x="49" y="118"/>
                  <a:pt x="49" y="118"/>
                </a:cubicBezTo>
                <a:cubicBezTo>
                  <a:pt x="51" y="117"/>
                  <a:pt x="52" y="114"/>
                  <a:pt x="52" y="112"/>
                </a:cubicBezTo>
                <a:cubicBezTo>
                  <a:pt x="52" y="108"/>
                  <a:pt x="52" y="108"/>
                  <a:pt x="52" y="108"/>
                </a:cubicBezTo>
                <a:cubicBezTo>
                  <a:pt x="52" y="106"/>
                  <a:pt x="54" y="104"/>
                  <a:pt x="56" y="104"/>
                </a:cubicBezTo>
                <a:lnTo>
                  <a:pt x="72" y="104"/>
                </a:ln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23" name="TextBox 25"/>
          <p:cNvSpPr txBox="1"/>
          <p:nvPr/>
        </p:nvSpPr>
        <p:spPr>
          <a:xfrm>
            <a:off x="5310376" y="476672"/>
            <a:ext cx="1569660" cy="369332"/>
          </a:xfrm>
          <a:prstGeom prst="rect">
            <a:avLst/>
          </a:prstGeom>
          <a:noFill/>
        </p:spPr>
        <p:txBody>
          <a:bodyPr wrap="none" rtlCol="0">
            <a:spAutoFit/>
          </a:bodyPr>
          <a:lstStyle/>
          <a:p>
            <a:pPr algn="ctr"/>
            <a:r>
              <a:rPr lang="zh-CN" altLang="en-US" dirty="0">
                <a:solidFill>
                  <a:schemeClr val="tx1">
                    <a:lumMod val="65000"/>
                    <a:lumOff val="35000"/>
                  </a:schemeClr>
                </a:solidFill>
                <a:latin typeface="宋体" panose="02010600030101010101" pitchFamily="2" charset="-122"/>
                <a:ea typeface="宋体" panose="02010600030101010101" pitchFamily="2" charset="-122"/>
                <a:cs typeface="阿里巴巴普惠体 B" panose="00020600040101010101" pitchFamily="18" charset="-122"/>
              </a:rPr>
              <a:t>点击输入标题</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 calcmode="lin" valueType="num">
                                      <p:cBhvr>
                                        <p:cTn id="9" dur="500" fill="hold"/>
                                        <p:tgtEl>
                                          <p:spTgt spid="3"/>
                                        </p:tgtEl>
                                        <p:attrNameLst>
                                          <p:attrName>style.rotation</p:attrName>
                                        </p:attrNameLst>
                                      </p:cBhvr>
                                      <p:tavLst>
                                        <p:tav tm="0">
                                          <p:val>
                                            <p:fltVal val="360"/>
                                          </p:val>
                                        </p:tav>
                                        <p:tav tm="100000">
                                          <p:val>
                                            <p:fltVal val="0"/>
                                          </p:val>
                                        </p:tav>
                                      </p:tavLst>
                                    </p:anim>
                                    <p:animEffect transition="in" filter="fade">
                                      <p:cBhvr>
                                        <p:cTn id="10" dur="500"/>
                                        <p:tgtEl>
                                          <p:spTgt spid="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fade">
                                      <p:cBhvr>
                                        <p:cTn id="16" dur="500"/>
                                        <p:tgtEl>
                                          <p:spTgt spid="22"/>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par>
                                <p:cTn id="21" presetID="2" presetClass="entr" presetSubtype="2" decel="10000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1+#ppt_w/2"/>
                                          </p:val>
                                        </p:tav>
                                        <p:tav tm="100000">
                                          <p:val>
                                            <p:strVal val="#ppt_x"/>
                                          </p:val>
                                        </p:tav>
                                      </p:tavLst>
                                    </p:anim>
                                    <p:anim calcmode="lin" valueType="num">
                                      <p:cBhvr additive="base">
                                        <p:cTn id="24" dur="500" fill="hold"/>
                                        <p:tgtEl>
                                          <p:spTgt spid="9"/>
                                        </p:tgtEl>
                                        <p:attrNameLst>
                                          <p:attrName>ppt_y</p:attrName>
                                        </p:attrNameLst>
                                      </p:cBhvr>
                                      <p:tavLst>
                                        <p:tav tm="0">
                                          <p:val>
                                            <p:strVal val="#ppt_y"/>
                                          </p:val>
                                        </p:tav>
                                        <p:tav tm="100000">
                                          <p:val>
                                            <p:strVal val="#ppt_y"/>
                                          </p:val>
                                        </p:tav>
                                      </p:tavLst>
                                    </p:anim>
                                  </p:childTnLst>
                                </p:cTn>
                              </p:par>
                            </p:childTnLst>
                          </p:cTn>
                        </p:par>
                        <p:par>
                          <p:cTn id="25" fill="hold">
                            <p:stCondLst>
                              <p:cond delay="1000"/>
                            </p:stCondLst>
                            <p:childTnLst>
                              <p:par>
                                <p:cTn id="26" presetID="49" presetClass="entr" presetSubtype="0" decel="100000" fill="hold" grpId="0" nodeType="after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fltVal val="0"/>
                                          </p:val>
                                        </p:tav>
                                        <p:tav tm="100000">
                                          <p:val>
                                            <p:strVal val="#ppt_w"/>
                                          </p:val>
                                        </p:tav>
                                      </p:tavLst>
                                    </p:anim>
                                    <p:anim calcmode="lin" valueType="num">
                                      <p:cBhvr>
                                        <p:cTn id="29" dur="500" fill="hold"/>
                                        <p:tgtEl>
                                          <p:spTgt spid="7"/>
                                        </p:tgtEl>
                                        <p:attrNameLst>
                                          <p:attrName>ppt_h</p:attrName>
                                        </p:attrNameLst>
                                      </p:cBhvr>
                                      <p:tavLst>
                                        <p:tav tm="0">
                                          <p:val>
                                            <p:fltVal val="0"/>
                                          </p:val>
                                        </p:tav>
                                        <p:tav tm="100000">
                                          <p:val>
                                            <p:strVal val="#ppt_h"/>
                                          </p:val>
                                        </p:tav>
                                      </p:tavLst>
                                    </p:anim>
                                    <p:anim calcmode="lin" valueType="num">
                                      <p:cBhvr>
                                        <p:cTn id="30" dur="500" fill="hold"/>
                                        <p:tgtEl>
                                          <p:spTgt spid="7"/>
                                        </p:tgtEl>
                                        <p:attrNameLst>
                                          <p:attrName>style.rotation</p:attrName>
                                        </p:attrNameLst>
                                      </p:cBhvr>
                                      <p:tavLst>
                                        <p:tav tm="0">
                                          <p:val>
                                            <p:fltVal val="360"/>
                                          </p:val>
                                        </p:tav>
                                        <p:tav tm="100000">
                                          <p:val>
                                            <p:fltVal val="0"/>
                                          </p:val>
                                        </p:tav>
                                      </p:tavLst>
                                    </p:anim>
                                    <p:animEffect transition="in" filter="fade">
                                      <p:cBhvr>
                                        <p:cTn id="31" dur="500"/>
                                        <p:tgtEl>
                                          <p:spTgt spid="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fade">
                                      <p:cBhvr>
                                        <p:cTn id="34" dur="500"/>
                                        <p:tgtEl>
                                          <p:spTgt spid="5"/>
                                        </p:tgtEl>
                                      </p:cBhvr>
                                    </p:animEffect>
                                  </p:childTnLst>
                                </p:cTn>
                              </p:par>
                              <p:par>
                                <p:cTn id="35" presetID="10" presetClass="entr" presetSubtype="0" fill="hold"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childTnLst>
                          </p:cTn>
                        </p:par>
                        <p:par>
                          <p:cTn id="38" fill="hold">
                            <p:stCondLst>
                              <p:cond delay="1500"/>
                            </p:stCondLst>
                            <p:childTnLst>
                              <p:par>
                                <p:cTn id="39" presetID="10" presetClass="entr" presetSubtype="0" fill="hold" grpId="0" nodeType="after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500"/>
                                        <p:tgtEl>
                                          <p:spTgt spid="12"/>
                                        </p:tgtEl>
                                      </p:cBhvr>
                                    </p:animEffect>
                                  </p:childTnLst>
                                </p:cTn>
                              </p:par>
                              <p:par>
                                <p:cTn id="42" presetID="2" presetClass="entr" presetSubtype="2" decel="100000" fill="hold" grpId="0" nodeType="withEffect">
                                  <p:stCondLst>
                                    <p:cond delay="0"/>
                                  </p:stCondLst>
                                  <p:childTnLst>
                                    <p:set>
                                      <p:cBhvr>
                                        <p:cTn id="43" dur="1" fill="hold">
                                          <p:stCondLst>
                                            <p:cond delay="0"/>
                                          </p:stCondLst>
                                        </p:cTn>
                                        <p:tgtEl>
                                          <p:spTgt spid="11"/>
                                        </p:tgtEl>
                                        <p:attrNameLst>
                                          <p:attrName>style.visibility</p:attrName>
                                        </p:attrNameLst>
                                      </p:cBhvr>
                                      <p:to>
                                        <p:strVal val="visible"/>
                                      </p:to>
                                    </p:set>
                                    <p:anim calcmode="lin" valueType="num">
                                      <p:cBhvr additive="base">
                                        <p:cTn id="44" dur="500" fill="hold"/>
                                        <p:tgtEl>
                                          <p:spTgt spid="11"/>
                                        </p:tgtEl>
                                        <p:attrNameLst>
                                          <p:attrName>ppt_x</p:attrName>
                                        </p:attrNameLst>
                                      </p:cBhvr>
                                      <p:tavLst>
                                        <p:tav tm="0">
                                          <p:val>
                                            <p:strVal val="1+#ppt_w/2"/>
                                          </p:val>
                                        </p:tav>
                                        <p:tav tm="100000">
                                          <p:val>
                                            <p:strVal val="#ppt_x"/>
                                          </p:val>
                                        </p:tav>
                                      </p:tavLst>
                                    </p:anim>
                                    <p:anim calcmode="lin" valueType="num">
                                      <p:cBhvr additive="base">
                                        <p:cTn id="45" dur="500" fill="hold"/>
                                        <p:tgtEl>
                                          <p:spTgt spid="11"/>
                                        </p:tgtEl>
                                        <p:attrNameLst>
                                          <p:attrName>ppt_y</p:attrName>
                                        </p:attrNameLst>
                                      </p:cBhvr>
                                      <p:tavLst>
                                        <p:tav tm="0">
                                          <p:val>
                                            <p:strVal val="#ppt_y"/>
                                          </p:val>
                                        </p:tav>
                                        <p:tav tm="100000">
                                          <p:val>
                                            <p:strVal val="#ppt_y"/>
                                          </p:val>
                                        </p:tav>
                                      </p:tavLst>
                                    </p:anim>
                                  </p:childTnLst>
                                </p:cTn>
                              </p:par>
                            </p:childTnLst>
                          </p:cTn>
                        </p:par>
                        <p:par>
                          <p:cTn id="46" fill="hold">
                            <p:stCondLst>
                              <p:cond delay="2000"/>
                            </p:stCondLst>
                            <p:childTnLst>
                              <p:par>
                                <p:cTn id="47" presetID="49" presetClass="entr" presetSubtype="0" decel="100000" fill="hold" grpId="0" nodeType="after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p:cTn id="49" dur="500" fill="hold"/>
                                        <p:tgtEl>
                                          <p:spTgt spid="8"/>
                                        </p:tgtEl>
                                        <p:attrNameLst>
                                          <p:attrName>ppt_w</p:attrName>
                                        </p:attrNameLst>
                                      </p:cBhvr>
                                      <p:tavLst>
                                        <p:tav tm="0">
                                          <p:val>
                                            <p:fltVal val="0"/>
                                          </p:val>
                                        </p:tav>
                                        <p:tav tm="100000">
                                          <p:val>
                                            <p:strVal val="#ppt_w"/>
                                          </p:val>
                                        </p:tav>
                                      </p:tavLst>
                                    </p:anim>
                                    <p:anim calcmode="lin" valueType="num">
                                      <p:cBhvr>
                                        <p:cTn id="50" dur="500" fill="hold"/>
                                        <p:tgtEl>
                                          <p:spTgt spid="8"/>
                                        </p:tgtEl>
                                        <p:attrNameLst>
                                          <p:attrName>ppt_h</p:attrName>
                                        </p:attrNameLst>
                                      </p:cBhvr>
                                      <p:tavLst>
                                        <p:tav tm="0">
                                          <p:val>
                                            <p:fltVal val="0"/>
                                          </p:val>
                                        </p:tav>
                                        <p:tav tm="100000">
                                          <p:val>
                                            <p:strVal val="#ppt_h"/>
                                          </p:val>
                                        </p:tav>
                                      </p:tavLst>
                                    </p:anim>
                                    <p:anim calcmode="lin" valueType="num">
                                      <p:cBhvr>
                                        <p:cTn id="51" dur="500" fill="hold"/>
                                        <p:tgtEl>
                                          <p:spTgt spid="8"/>
                                        </p:tgtEl>
                                        <p:attrNameLst>
                                          <p:attrName>style.rotation</p:attrName>
                                        </p:attrNameLst>
                                      </p:cBhvr>
                                      <p:tavLst>
                                        <p:tav tm="0">
                                          <p:val>
                                            <p:fltVal val="360"/>
                                          </p:val>
                                        </p:tav>
                                        <p:tav tm="100000">
                                          <p:val>
                                            <p:fltVal val="0"/>
                                          </p:val>
                                        </p:tav>
                                      </p:tavLst>
                                    </p:anim>
                                    <p:animEffect transition="in" filter="fade">
                                      <p:cBhvr>
                                        <p:cTn id="52" dur="500"/>
                                        <p:tgtEl>
                                          <p:spTgt spid="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6"/>
                                        </p:tgtEl>
                                        <p:attrNameLst>
                                          <p:attrName>style.visibility</p:attrName>
                                        </p:attrNameLst>
                                      </p:cBhvr>
                                      <p:to>
                                        <p:strVal val="visible"/>
                                      </p:to>
                                    </p:set>
                                    <p:animEffect transition="in" filter="fade">
                                      <p:cBhvr>
                                        <p:cTn id="55" dur="500"/>
                                        <p:tgtEl>
                                          <p:spTgt spid="6"/>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fade">
                                      <p:cBhvr>
                                        <p:cTn id="58" dur="500"/>
                                        <p:tgtEl>
                                          <p:spTgt spid="16"/>
                                        </p:tgtEl>
                                      </p:cBhvr>
                                    </p:animEffect>
                                  </p:childTnLst>
                                </p:cTn>
                              </p:par>
                            </p:childTnLst>
                          </p:cTn>
                        </p:par>
                        <p:par>
                          <p:cTn id="59" fill="hold">
                            <p:stCondLst>
                              <p:cond delay="2500"/>
                            </p:stCondLst>
                            <p:childTnLst>
                              <p:par>
                                <p:cTn id="60" presetID="10" presetClass="entr" presetSubtype="0" fill="hold" grpId="0" nodeType="after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fade">
                                      <p:cBhvr>
                                        <p:cTn id="62" dur="500"/>
                                        <p:tgtEl>
                                          <p:spTgt spid="14"/>
                                        </p:tgtEl>
                                      </p:cBhvr>
                                    </p:animEffect>
                                  </p:childTnLst>
                                </p:cTn>
                              </p:par>
                              <p:par>
                                <p:cTn id="63" presetID="2" presetClass="entr" presetSubtype="2" decel="100000" fill="hold" grpId="0" nodeType="withEffect">
                                  <p:stCondLst>
                                    <p:cond delay="0"/>
                                  </p:stCondLst>
                                  <p:childTnLst>
                                    <p:set>
                                      <p:cBhvr>
                                        <p:cTn id="64" dur="1" fill="hold">
                                          <p:stCondLst>
                                            <p:cond delay="0"/>
                                          </p:stCondLst>
                                        </p:cTn>
                                        <p:tgtEl>
                                          <p:spTgt spid="13"/>
                                        </p:tgtEl>
                                        <p:attrNameLst>
                                          <p:attrName>style.visibility</p:attrName>
                                        </p:attrNameLst>
                                      </p:cBhvr>
                                      <p:to>
                                        <p:strVal val="visible"/>
                                      </p:to>
                                    </p:set>
                                    <p:anim calcmode="lin" valueType="num">
                                      <p:cBhvr additive="base">
                                        <p:cTn id="65" dur="500" fill="hold"/>
                                        <p:tgtEl>
                                          <p:spTgt spid="13"/>
                                        </p:tgtEl>
                                        <p:attrNameLst>
                                          <p:attrName>ppt_x</p:attrName>
                                        </p:attrNameLst>
                                      </p:cBhvr>
                                      <p:tavLst>
                                        <p:tav tm="0">
                                          <p:val>
                                            <p:strVal val="1+#ppt_w/2"/>
                                          </p:val>
                                        </p:tav>
                                        <p:tav tm="100000">
                                          <p:val>
                                            <p:strVal val="#ppt_x"/>
                                          </p:val>
                                        </p:tav>
                                      </p:tavLst>
                                    </p:anim>
                                    <p:anim calcmode="lin" valueType="num">
                                      <p:cBhvr additive="base">
                                        <p:cTn id="66" dur="500" fill="hold"/>
                                        <p:tgtEl>
                                          <p:spTgt spid="13"/>
                                        </p:tgtEl>
                                        <p:attrNameLst>
                                          <p:attrName>ppt_y</p:attrName>
                                        </p:attrNameLst>
                                      </p:cBhvr>
                                      <p:tavLst>
                                        <p:tav tm="0">
                                          <p:val>
                                            <p:strVal val="#ppt_y"/>
                                          </p:val>
                                        </p:tav>
                                        <p:tav tm="100000">
                                          <p:val>
                                            <p:strVal val="#ppt_y"/>
                                          </p:val>
                                        </p:tav>
                                      </p:tavLst>
                                    </p:anim>
                                  </p:childTnLst>
                                </p:cTn>
                              </p:par>
                            </p:childTnLst>
                          </p:cTn>
                        </p:par>
                        <p:par>
                          <p:cTn id="67" fill="hold">
                            <p:stCondLst>
                              <p:cond delay="3000"/>
                            </p:stCondLst>
                            <p:childTnLst>
                              <p:par>
                                <p:cTn id="68" presetID="2" presetClass="entr" presetSubtype="8" decel="100000" fill="hold" grpId="0" nodeType="afterEffect">
                                  <p:stCondLst>
                                    <p:cond delay="0"/>
                                  </p:stCondLst>
                                  <p:childTnLst>
                                    <p:set>
                                      <p:cBhvr>
                                        <p:cTn id="69" dur="1" fill="hold">
                                          <p:stCondLst>
                                            <p:cond delay="0"/>
                                          </p:stCondLst>
                                        </p:cTn>
                                        <p:tgtEl>
                                          <p:spTgt spid="15"/>
                                        </p:tgtEl>
                                        <p:attrNameLst>
                                          <p:attrName>style.visibility</p:attrName>
                                        </p:attrNameLst>
                                      </p:cBhvr>
                                      <p:to>
                                        <p:strVal val="visible"/>
                                      </p:to>
                                    </p:set>
                                    <p:anim calcmode="lin" valueType="num">
                                      <p:cBhvr additive="base">
                                        <p:cTn id="70" dur="500" fill="hold"/>
                                        <p:tgtEl>
                                          <p:spTgt spid="15"/>
                                        </p:tgtEl>
                                        <p:attrNameLst>
                                          <p:attrName>ppt_x</p:attrName>
                                        </p:attrNameLst>
                                      </p:cBhvr>
                                      <p:tavLst>
                                        <p:tav tm="0">
                                          <p:val>
                                            <p:strVal val="0-#ppt_w/2"/>
                                          </p:val>
                                        </p:tav>
                                        <p:tav tm="100000">
                                          <p:val>
                                            <p:strVal val="#ppt_x"/>
                                          </p:val>
                                        </p:tav>
                                      </p:tavLst>
                                    </p:anim>
                                    <p:anim calcmode="lin" valueType="num">
                                      <p:cBhvr additive="base">
                                        <p:cTn id="71" dur="500" fill="hold"/>
                                        <p:tgtEl>
                                          <p:spTgt spid="15"/>
                                        </p:tgtEl>
                                        <p:attrNameLst>
                                          <p:attrName>ppt_y</p:attrName>
                                        </p:attrNameLst>
                                      </p:cBhvr>
                                      <p:tavLst>
                                        <p:tav tm="0">
                                          <p:val>
                                            <p:strVal val="#ppt_y"/>
                                          </p:val>
                                        </p:tav>
                                        <p:tav tm="100000">
                                          <p:val>
                                            <p:strVal val="#ppt_y"/>
                                          </p:val>
                                        </p:tav>
                                      </p:tavLst>
                                    </p:anim>
                                  </p:childTnLst>
                                </p:cTn>
                              </p:par>
                              <p:par>
                                <p:cTn id="72" presetID="2" presetClass="entr" presetSubtype="8" decel="100000" fill="hold" nodeType="withEffect">
                                  <p:stCondLst>
                                    <p:cond delay="0"/>
                                  </p:stCondLst>
                                  <p:childTnLst>
                                    <p:set>
                                      <p:cBhvr>
                                        <p:cTn id="73" dur="1" fill="hold">
                                          <p:stCondLst>
                                            <p:cond delay="0"/>
                                          </p:stCondLst>
                                        </p:cTn>
                                        <p:tgtEl>
                                          <p:spTgt spid="2"/>
                                        </p:tgtEl>
                                        <p:attrNameLst>
                                          <p:attrName>style.visibility</p:attrName>
                                        </p:attrNameLst>
                                      </p:cBhvr>
                                      <p:to>
                                        <p:strVal val="visible"/>
                                      </p:to>
                                    </p:set>
                                    <p:anim calcmode="lin" valueType="num">
                                      <p:cBhvr additive="base">
                                        <p:cTn id="74" dur="500" fill="hold"/>
                                        <p:tgtEl>
                                          <p:spTgt spid="2"/>
                                        </p:tgtEl>
                                        <p:attrNameLst>
                                          <p:attrName>ppt_x</p:attrName>
                                        </p:attrNameLst>
                                      </p:cBhvr>
                                      <p:tavLst>
                                        <p:tav tm="0">
                                          <p:val>
                                            <p:strVal val="0-#ppt_w/2"/>
                                          </p:val>
                                        </p:tav>
                                        <p:tav tm="100000">
                                          <p:val>
                                            <p:strVal val="#ppt_x"/>
                                          </p:val>
                                        </p:tav>
                                      </p:tavLst>
                                    </p:anim>
                                    <p:anim calcmode="lin" valueType="num">
                                      <p:cBhvr additive="base">
                                        <p:cTn id="75"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p:bldP spid="10" grpId="0"/>
      <p:bldP spid="11" grpId="0"/>
      <p:bldP spid="12" grpId="0"/>
      <p:bldP spid="13" grpId="0"/>
      <p:bldP spid="14" grpId="0"/>
      <p:bldP spid="15" grpId="0" animBg="1"/>
      <p:bldP spid="16" grpId="0" animBg="1"/>
      <p:bldP spid="2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6694371" y="2329735"/>
            <a:ext cx="3977752" cy="3024804"/>
            <a:chOff x="6613373" y="2260140"/>
            <a:chExt cx="3977752" cy="3024804"/>
          </a:xfrm>
        </p:grpSpPr>
        <p:sp>
          <p:nvSpPr>
            <p:cNvPr id="3" name="椭圆 2"/>
            <p:cNvSpPr/>
            <p:nvPr/>
          </p:nvSpPr>
          <p:spPr bwMode="auto">
            <a:xfrm>
              <a:off x="6613373" y="2260140"/>
              <a:ext cx="3977752" cy="3024804"/>
            </a:xfrm>
            <a:prstGeom prst="ellipse">
              <a:avLst/>
            </a:prstGeom>
            <a:solidFill>
              <a:srgbClr val="E46C0A"/>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4400" dirty="0">
                <a:solidFill>
                  <a:schemeClr val="bg1"/>
                </a:solidFill>
                <a:latin typeface="Avant GardeBook" pitchFamily="50" charset="0"/>
                <a:ea typeface="宋体" panose="02010600030101010101" pitchFamily="2" charset="-122"/>
              </a:endParaRPr>
            </a:p>
          </p:txBody>
        </p:sp>
        <p:sp>
          <p:nvSpPr>
            <p:cNvPr id="4" name="椭圆 3"/>
            <p:cNvSpPr/>
            <p:nvPr/>
          </p:nvSpPr>
          <p:spPr bwMode="auto">
            <a:xfrm>
              <a:off x="6902469" y="2420750"/>
              <a:ext cx="3401344" cy="2576884"/>
            </a:xfrm>
            <a:prstGeom prst="ellipse">
              <a:avLst/>
            </a:prstGeom>
            <a:solidFill>
              <a:schemeClr val="bg1">
                <a:lumMod val="95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4400" dirty="0">
                <a:solidFill>
                  <a:schemeClr val="tx1">
                    <a:lumMod val="50000"/>
                    <a:lumOff val="50000"/>
                  </a:schemeClr>
                </a:solidFill>
                <a:latin typeface="Avant GardeBook" pitchFamily="50" charset="0"/>
                <a:ea typeface="宋体" panose="02010600030101010101" pitchFamily="2" charset="-122"/>
              </a:endParaRPr>
            </a:p>
          </p:txBody>
        </p:sp>
        <p:sp>
          <p:nvSpPr>
            <p:cNvPr id="5" name="椭圆 4"/>
            <p:cNvSpPr/>
            <p:nvPr/>
          </p:nvSpPr>
          <p:spPr bwMode="auto">
            <a:xfrm>
              <a:off x="7212982" y="2600988"/>
              <a:ext cx="2776752" cy="2096842"/>
            </a:xfrm>
            <a:prstGeom prst="ellipse">
              <a:avLst/>
            </a:prstGeom>
            <a:solidFill>
              <a:schemeClr val="tx1">
                <a:lumMod val="65000"/>
                <a:lumOff val="35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4400" dirty="0">
                <a:solidFill>
                  <a:schemeClr val="lt1"/>
                </a:solidFill>
                <a:latin typeface="Avant GardeBook" pitchFamily="50" charset="0"/>
                <a:ea typeface="宋体" panose="02010600030101010101" pitchFamily="2" charset="-122"/>
              </a:endParaRPr>
            </a:p>
          </p:txBody>
        </p:sp>
        <p:sp>
          <p:nvSpPr>
            <p:cNvPr id="6" name="椭圆 5"/>
            <p:cNvSpPr/>
            <p:nvPr/>
          </p:nvSpPr>
          <p:spPr bwMode="auto">
            <a:xfrm>
              <a:off x="7553829" y="2807995"/>
              <a:ext cx="2102195" cy="1588246"/>
            </a:xfrm>
            <a:prstGeom prst="ellipse">
              <a:avLst/>
            </a:prstGeom>
            <a:solidFill>
              <a:schemeClr val="bg1">
                <a:lumMod val="95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4400" dirty="0">
                <a:solidFill>
                  <a:schemeClr val="tx1">
                    <a:lumMod val="50000"/>
                    <a:lumOff val="50000"/>
                  </a:schemeClr>
                </a:solidFill>
                <a:latin typeface="Avant GardeBook" pitchFamily="50" charset="0"/>
                <a:ea typeface="宋体" panose="02010600030101010101" pitchFamily="2" charset="-122"/>
              </a:endParaRPr>
            </a:p>
          </p:txBody>
        </p:sp>
        <p:sp>
          <p:nvSpPr>
            <p:cNvPr id="7" name="椭圆 6"/>
            <p:cNvSpPr/>
            <p:nvPr/>
          </p:nvSpPr>
          <p:spPr bwMode="auto">
            <a:xfrm>
              <a:off x="7894678" y="3041772"/>
              <a:ext cx="1415144" cy="1054666"/>
            </a:xfrm>
            <a:prstGeom prst="ellipse">
              <a:avLst/>
            </a:prstGeom>
            <a:solidFill>
              <a:schemeClr val="tx1">
                <a:lumMod val="65000"/>
                <a:lumOff val="35000"/>
              </a:schemeClr>
            </a:solidFill>
            <a:ln w="1905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4400" dirty="0">
                <a:latin typeface="Avant GardeBook" pitchFamily="50" charset="0"/>
                <a:ea typeface="宋体" panose="02010600030101010101" pitchFamily="2" charset="-122"/>
              </a:endParaRPr>
            </a:p>
          </p:txBody>
        </p:sp>
        <p:sp>
          <p:nvSpPr>
            <p:cNvPr id="8" name="椭圆 7"/>
            <p:cNvSpPr/>
            <p:nvPr/>
          </p:nvSpPr>
          <p:spPr bwMode="auto">
            <a:xfrm>
              <a:off x="8240880" y="3288038"/>
              <a:ext cx="720957" cy="547855"/>
            </a:xfrm>
            <a:prstGeom prst="ellipse">
              <a:avLst/>
            </a:prstGeom>
            <a:solidFill>
              <a:srgbClr val="E46C0A"/>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4400" dirty="0">
                <a:solidFill>
                  <a:schemeClr val="bg1"/>
                </a:solidFill>
                <a:latin typeface="Avant GardeBook" pitchFamily="50" charset="0"/>
                <a:ea typeface="宋体" panose="02010600030101010101" pitchFamily="2" charset="-122"/>
              </a:endParaRPr>
            </a:p>
          </p:txBody>
        </p:sp>
      </p:grpSp>
      <p:grpSp>
        <p:nvGrpSpPr>
          <p:cNvPr id="9" name="组合 8"/>
          <p:cNvGrpSpPr/>
          <p:nvPr/>
        </p:nvGrpSpPr>
        <p:grpSpPr>
          <a:xfrm>
            <a:off x="8646658" y="1610561"/>
            <a:ext cx="2096839" cy="2018321"/>
            <a:chOff x="8565660" y="1540966"/>
            <a:chExt cx="2096839" cy="2018321"/>
          </a:xfrm>
          <a:effectLst>
            <a:outerShdw blurRad="76200" dir="18900000" sy="23000" kx="-1200000" algn="bl" rotWithShape="0">
              <a:prstClr val="black">
                <a:alpha val="20000"/>
              </a:prstClr>
            </a:outerShdw>
          </a:effectLst>
        </p:grpSpPr>
        <p:sp>
          <p:nvSpPr>
            <p:cNvPr id="10" name="任意多边形 9"/>
            <p:cNvSpPr/>
            <p:nvPr/>
          </p:nvSpPr>
          <p:spPr bwMode="auto">
            <a:xfrm>
              <a:off x="10007571" y="1765818"/>
              <a:ext cx="654928" cy="444353"/>
            </a:xfrm>
            <a:custGeom>
              <a:avLst/>
              <a:gdLst>
                <a:gd name="connsiteX0" fmla="*/ 368969 w 582864"/>
                <a:gd name="connsiteY0" fmla="*/ 38100 h 395037"/>
                <a:gd name="connsiteX1" fmla="*/ 461211 w 582864"/>
                <a:gd name="connsiteY1" fmla="*/ 6016 h 395037"/>
                <a:gd name="connsiteX2" fmla="*/ 549442 w 582864"/>
                <a:gd name="connsiteY2" fmla="*/ 2006 h 395037"/>
                <a:gd name="connsiteX3" fmla="*/ 581527 w 582864"/>
                <a:gd name="connsiteY3" fmla="*/ 18048 h 395037"/>
                <a:gd name="connsiteX4" fmla="*/ 557464 w 582864"/>
                <a:gd name="connsiteY4" fmla="*/ 66174 h 395037"/>
                <a:gd name="connsiteX5" fmla="*/ 485274 w 582864"/>
                <a:gd name="connsiteY5" fmla="*/ 142374 h 395037"/>
                <a:gd name="connsiteX6" fmla="*/ 368969 w 582864"/>
                <a:gd name="connsiteY6" fmla="*/ 226595 h 395037"/>
                <a:gd name="connsiteX7" fmla="*/ 0 w 582864"/>
                <a:gd name="connsiteY7" fmla="*/ 395037 h 395037"/>
                <a:gd name="connsiteX8" fmla="*/ 368969 w 582864"/>
                <a:gd name="connsiteY8" fmla="*/ 38100 h 3950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82864" h="395037">
                  <a:moveTo>
                    <a:pt x="368969" y="38100"/>
                  </a:moveTo>
                  <a:cubicBezTo>
                    <a:pt x="400050" y="25066"/>
                    <a:pt x="431132" y="12032"/>
                    <a:pt x="461211" y="6016"/>
                  </a:cubicBezTo>
                  <a:cubicBezTo>
                    <a:pt x="491290" y="0"/>
                    <a:pt x="529389" y="1"/>
                    <a:pt x="549442" y="2006"/>
                  </a:cubicBezTo>
                  <a:cubicBezTo>
                    <a:pt x="569495" y="4011"/>
                    <a:pt x="580190" y="7353"/>
                    <a:pt x="581527" y="18048"/>
                  </a:cubicBezTo>
                  <a:cubicBezTo>
                    <a:pt x="582864" y="28743"/>
                    <a:pt x="573506" y="45453"/>
                    <a:pt x="557464" y="66174"/>
                  </a:cubicBezTo>
                  <a:cubicBezTo>
                    <a:pt x="541422" y="86895"/>
                    <a:pt x="516690" y="115637"/>
                    <a:pt x="485274" y="142374"/>
                  </a:cubicBezTo>
                  <a:cubicBezTo>
                    <a:pt x="453858" y="169111"/>
                    <a:pt x="449848" y="184485"/>
                    <a:pt x="368969" y="226595"/>
                  </a:cubicBezTo>
                  <a:cubicBezTo>
                    <a:pt x="288090" y="268705"/>
                    <a:pt x="144045" y="331871"/>
                    <a:pt x="0" y="395037"/>
                  </a:cubicBezTo>
                  <a:lnTo>
                    <a:pt x="368969" y="38100"/>
                  </a:lnTo>
                  <a:close/>
                </a:path>
              </a:pathLst>
            </a:custGeom>
            <a:solidFill>
              <a:schemeClr val="accent2">
                <a:lumMod val="75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4400" dirty="0">
                <a:solidFill>
                  <a:schemeClr val="bg1"/>
                </a:solidFill>
                <a:latin typeface="Avant GardeBook" pitchFamily="50" charset="0"/>
                <a:ea typeface="宋体" panose="02010600030101010101" pitchFamily="2" charset="-122"/>
              </a:endParaRPr>
            </a:p>
          </p:txBody>
        </p:sp>
        <p:sp>
          <p:nvSpPr>
            <p:cNvPr id="11" name="任意多边形 10"/>
            <p:cNvSpPr/>
            <p:nvPr/>
          </p:nvSpPr>
          <p:spPr bwMode="auto">
            <a:xfrm>
              <a:off x="9966527" y="1540966"/>
              <a:ext cx="467550" cy="628159"/>
            </a:xfrm>
            <a:custGeom>
              <a:avLst/>
              <a:gdLst>
                <a:gd name="connsiteX0" fmla="*/ 0 w 415758"/>
                <a:gd name="connsiteY0" fmla="*/ 558800 h 558800"/>
                <a:gd name="connsiteX1" fmla="*/ 120315 w 415758"/>
                <a:gd name="connsiteY1" fmla="*/ 270043 h 558800"/>
                <a:gd name="connsiteX2" fmla="*/ 196515 w 415758"/>
                <a:gd name="connsiteY2" fmla="*/ 161758 h 558800"/>
                <a:gd name="connsiteX3" fmla="*/ 272715 w 415758"/>
                <a:gd name="connsiteY3" fmla="*/ 73527 h 558800"/>
                <a:gd name="connsiteX4" fmla="*/ 356936 w 415758"/>
                <a:gd name="connsiteY4" fmla="*/ 9358 h 558800"/>
                <a:gd name="connsiteX5" fmla="*/ 405063 w 415758"/>
                <a:gd name="connsiteY5" fmla="*/ 17379 h 558800"/>
                <a:gd name="connsiteX6" fmla="*/ 413084 w 415758"/>
                <a:gd name="connsiteY6" fmla="*/ 109622 h 558800"/>
                <a:gd name="connsiteX7" fmla="*/ 389021 w 415758"/>
                <a:gd name="connsiteY7" fmla="*/ 225927 h 558800"/>
                <a:gd name="connsiteX8" fmla="*/ 0 w 415758"/>
                <a:gd name="connsiteY8" fmla="*/ 558800 h 55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5758" h="558800">
                  <a:moveTo>
                    <a:pt x="0" y="558800"/>
                  </a:moveTo>
                  <a:cubicBezTo>
                    <a:pt x="43781" y="447508"/>
                    <a:pt x="87563" y="336217"/>
                    <a:pt x="120315" y="270043"/>
                  </a:cubicBezTo>
                  <a:cubicBezTo>
                    <a:pt x="153067" y="203869"/>
                    <a:pt x="171115" y="194511"/>
                    <a:pt x="196515" y="161758"/>
                  </a:cubicBezTo>
                  <a:cubicBezTo>
                    <a:pt x="221915" y="129005"/>
                    <a:pt x="245978" y="98927"/>
                    <a:pt x="272715" y="73527"/>
                  </a:cubicBezTo>
                  <a:cubicBezTo>
                    <a:pt x="299452" y="48127"/>
                    <a:pt x="334878" y="18716"/>
                    <a:pt x="356936" y="9358"/>
                  </a:cubicBezTo>
                  <a:cubicBezTo>
                    <a:pt x="378994" y="0"/>
                    <a:pt x="395705" y="668"/>
                    <a:pt x="405063" y="17379"/>
                  </a:cubicBezTo>
                  <a:cubicBezTo>
                    <a:pt x="414421" y="34090"/>
                    <a:pt x="415758" y="74864"/>
                    <a:pt x="413084" y="109622"/>
                  </a:cubicBezTo>
                  <a:cubicBezTo>
                    <a:pt x="410410" y="144380"/>
                    <a:pt x="399715" y="185153"/>
                    <a:pt x="389021" y="225927"/>
                  </a:cubicBezTo>
                  <a:lnTo>
                    <a:pt x="0" y="558800"/>
                  </a:lnTo>
                  <a:close/>
                </a:path>
              </a:pathLst>
            </a:custGeom>
            <a:solidFill>
              <a:schemeClr val="accent2">
                <a:lumMod val="75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4400" dirty="0">
                <a:solidFill>
                  <a:schemeClr val="bg1"/>
                </a:solidFill>
                <a:latin typeface="Avant GardeBook" pitchFamily="50" charset="0"/>
                <a:ea typeface="宋体" panose="02010600030101010101" pitchFamily="2" charset="-122"/>
              </a:endParaRPr>
            </a:p>
          </p:txBody>
        </p:sp>
        <p:sp>
          <p:nvSpPr>
            <p:cNvPr id="12" name="任意多边形 11"/>
            <p:cNvSpPr/>
            <p:nvPr/>
          </p:nvSpPr>
          <p:spPr bwMode="auto">
            <a:xfrm>
              <a:off x="9830902" y="1721206"/>
              <a:ext cx="540718" cy="578192"/>
            </a:xfrm>
            <a:custGeom>
              <a:avLst/>
              <a:gdLst>
                <a:gd name="connsiteX0" fmla="*/ 481264 w 481264"/>
                <a:gd name="connsiteY0" fmla="*/ 73527 h 514685"/>
                <a:gd name="connsiteX1" fmla="*/ 465222 w 481264"/>
                <a:gd name="connsiteY1" fmla="*/ 25401 h 514685"/>
                <a:gd name="connsiteX2" fmla="*/ 421106 w 481264"/>
                <a:gd name="connsiteY2" fmla="*/ 1337 h 514685"/>
                <a:gd name="connsiteX3" fmla="*/ 324853 w 481264"/>
                <a:gd name="connsiteY3" fmla="*/ 21390 h 514685"/>
                <a:gd name="connsiteX4" fmla="*/ 204538 w 481264"/>
                <a:gd name="connsiteY4" fmla="*/ 129674 h 514685"/>
                <a:gd name="connsiteX5" fmla="*/ 108285 w 481264"/>
                <a:gd name="connsiteY5" fmla="*/ 249990 h 514685"/>
                <a:gd name="connsiteX6" fmla="*/ 36096 w 481264"/>
                <a:gd name="connsiteY6" fmla="*/ 378327 h 514685"/>
                <a:gd name="connsiteX7" fmla="*/ 4011 w 481264"/>
                <a:gd name="connsiteY7" fmla="*/ 478590 h 514685"/>
                <a:gd name="connsiteX8" fmla="*/ 12032 w 481264"/>
                <a:gd name="connsiteY8" fmla="*/ 514685 h 514685"/>
                <a:gd name="connsiteX9" fmla="*/ 481264 w 481264"/>
                <a:gd name="connsiteY9" fmla="*/ 73527 h 514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1264" h="514685">
                  <a:moveTo>
                    <a:pt x="481264" y="73527"/>
                  </a:moveTo>
                  <a:cubicBezTo>
                    <a:pt x="478256" y="55480"/>
                    <a:pt x="475248" y="37433"/>
                    <a:pt x="465222" y="25401"/>
                  </a:cubicBezTo>
                  <a:cubicBezTo>
                    <a:pt x="455196" y="13369"/>
                    <a:pt x="444501" y="2005"/>
                    <a:pt x="421106" y="1337"/>
                  </a:cubicBezTo>
                  <a:cubicBezTo>
                    <a:pt x="397711" y="669"/>
                    <a:pt x="360948" y="0"/>
                    <a:pt x="324853" y="21390"/>
                  </a:cubicBezTo>
                  <a:cubicBezTo>
                    <a:pt x="288758" y="42780"/>
                    <a:pt x="240633" y="91574"/>
                    <a:pt x="204538" y="129674"/>
                  </a:cubicBezTo>
                  <a:cubicBezTo>
                    <a:pt x="168443" y="167774"/>
                    <a:pt x="136359" y="208548"/>
                    <a:pt x="108285" y="249990"/>
                  </a:cubicBezTo>
                  <a:cubicBezTo>
                    <a:pt x="80211" y="291432"/>
                    <a:pt x="53475" y="340227"/>
                    <a:pt x="36096" y="378327"/>
                  </a:cubicBezTo>
                  <a:cubicBezTo>
                    <a:pt x="18717" y="416427"/>
                    <a:pt x="8022" y="455864"/>
                    <a:pt x="4011" y="478590"/>
                  </a:cubicBezTo>
                  <a:cubicBezTo>
                    <a:pt x="0" y="501316"/>
                    <a:pt x="6016" y="508000"/>
                    <a:pt x="12032" y="514685"/>
                  </a:cubicBezTo>
                  <a:lnTo>
                    <a:pt x="481264" y="73527"/>
                  </a:lnTo>
                  <a:close/>
                </a:path>
              </a:pathLst>
            </a:custGeom>
            <a:solidFill>
              <a:srgbClr val="E46C0A"/>
            </a:solidFill>
            <a:ln w="19050">
              <a:solidFill>
                <a:srgbClr val="CC6016"/>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4400" dirty="0">
                <a:solidFill>
                  <a:schemeClr val="bg1"/>
                </a:solidFill>
                <a:latin typeface="Avant GardeBook" pitchFamily="50" charset="0"/>
                <a:ea typeface="宋体" panose="02010600030101010101" pitchFamily="2" charset="-122"/>
              </a:endParaRPr>
            </a:p>
          </p:txBody>
        </p:sp>
        <p:sp>
          <p:nvSpPr>
            <p:cNvPr id="13" name="任意多边形 12"/>
            <p:cNvSpPr/>
            <p:nvPr/>
          </p:nvSpPr>
          <p:spPr bwMode="auto">
            <a:xfrm>
              <a:off x="8565660" y="1753328"/>
              <a:ext cx="1889832" cy="1805959"/>
            </a:xfrm>
            <a:custGeom>
              <a:avLst/>
              <a:gdLst>
                <a:gd name="connsiteX0" fmla="*/ 0 w 1680883"/>
                <a:gd name="connsiteY0" fmla="*/ 1606923 h 1647264"/>
                <a:gd name="connsiteX1" fmla="*/ 40342 w 1680883"/>
                <a:gd name="connsiteY1" fmla="*/ 1647264 h 1647264"/>
                <a:gd name="connsiteX2" fmla="*/ 1680883 w 1680883"/>
                <a:gd name="connsiteY2" fmla="*/ 53788 h 1647264"/>
                <a:gd name="connsiteX3" fmla="*/ 1667436 w 1680883"/>
                <a:gd name="connsiteY3" fmla="*/ 13447 h 1647264"/>
                <a:gd name="connsiteX4" fmla="*/ 1620371 w 1680883"/>
                <a:gd name="connsiteY4" fmla="*/ 0 h 1647264"/>
                <a:gd name="connsiteX5" fmla="*/ 0 w 1680883"/>
                <a:gd name="connsiteY5" fmla="*/ 1606923 h 1647264"/>
                <a:gd name="connsiteX0-1" fmla="*/ 0 w 1680883"/>
                <a:gd name="connsiteY0-2" fmla="*/ 1606923 h 1631222"/>
                <a:gd name="connsiteX1-3" fmla="*/ 28310 w 1680883"/>
                <a:gd name="connsiteY1-4" fmla="*/ 1631222 h 1631222"/>
                <a:gd name="connsiteX2-5" fmla="*/ 1680883 w 1680883"/>
                <a:gd name="connsiteY2-6" fmla="*/ 53788 h 1631222"/>
                <a:gd name="connsiteX3-7" fmla="*/ 1667436 w 1680883"/>
                <a:gd name="connsiteY3-8" fmla="*/ 13447 h 1631222"/>
                <a:gd name="connsiteX4-9" fmla="*/ 1620371 w 1680883"/>
                <a:gd name="connsiteY4-10" fmla="*/ 0 h 1631222"/>
                <a:gd name="connsiteX5-11" fmla="*/ 0 w 1680883"/>
                <a:gd name="connsiteY5-12" fmla="*/ 1606923 h 1631222"/>
                <a:gd name="connsiteX0-13" fmla="*/ 0 w 1680883"/>
                <a:gd name="connsiteY0-14" fmla="*/ 1606923 h 1627211"/>
                <a:gd name="connsiteX1-15" fmla="*/ 24299 w 1680883"/>
                <a:gd name="connsiteY1-16" fmla="*/ 1627211 h 1627211"/>
                <a:gd name="connsiteX2-17" fmla="*/ 1680883 w 1680883"/>
                <a:gd name="connsiteY2-18" fmla="*/ 53788 h 1627211"/>
                <a:gd name="connsiteX3-19" fmla="*/ 1667436 w 1680883"/>
                <a:gd name="connsiteY3-20" fmla="*/ 13447 h 1627211"/>
                <a:gd name="connsiteX4-21" fmla="*/ 1620371 w 1680883"/>
                <a:gd name="connsiteY4-22" fmla="*/ 0 h 1627211"/>
                <a:gd name="connsiteX5-23" fmla="*/ 0 w 1680883"/>
                <a:gd name="connsiteY5-24" fmla="*/ 1606923 h 1627211"/>
                <a:gd name="connsiteX0-25" fmla="*/ 0 w 1680883"/>
                <a:gd name="connsiteY0-26" fmla="*/ 1606923 h 1606923"/>
                <a:gd name="connsiteX1-27" fmla="*/ 57618 w 1680883"/>
                <a:gd name="connsiteY1-28" fmla="*/ 1595340 h 1606923"/>
                <a:gd name="connsiteX2-29" fmla="*/ 1680883 w 1680883"/>
                <a:gd name="connsiteY2-30" fmla="*/ 53788 h 1606923"/>
                <a:gd name="connsiteX3-31" fmla="*/ 1667436 w 1680883"/>
                <a:gd name="connsiteY3-32" fmla="*/ 13447 h 1606923"/>
                <a:gd name="connsiteX4-33" fmla="*/ 1620371 w 1680883"/>
                <a:gd name="connsiteY4-34" fmla="*/ 0 h 1606923"/>
                <a:gd name="connsiteX5-35" fmla="*/ 0 w 1680883"/>
                <a:gd name="connsiteY5-36" fmla="*/ 1606923 h 160692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680883" h="1606923">
                  <a:moveTo>
                    <a:pt x="0" y="1606923"/>
                  </a:moveTo>
                  <a:lnTo>
                    <a:pt x="57618" y="1595340"/>
                  </a:lnTo>
                  <a:lnTo>
                    <a:pt x="1680883" y="53788"/>
                  </a:lnTo>
                  <a:lnTo>
                    <a:pt x="1667436" y="13447"/>
                  </a:lnTo>
                  <a:lnTo>
                    <a:pt x="1620371" y="0"/>
                  </a:lnTo>
                  <a:lnTo>
                    <a:pt x="0" y="1606923"/>
                  </a:lnTo>
                  <a:close/>
                </a:path>
              </a:pathLst>
            </a:custGeom>
            <a:gradFill flip="none" rotWithShape="1">
              <a:gsLst>
                <a:gs pos="47000">
                  <a:srgbClr val="5E5E5E"/>
                </a:gs>
                <a:gs pos="0">
                  <a:schemeClr val="tx1">
                    <a:lumMod val="75000"/>
                    <a:lumOff val="25000"/>
                  </a:schemeClr>
                </a:gs>
                <a:gs pos="100000">
                  <a:schemeClr val="bg1">
                    <a:lumMod val="50000"/>
                  </a:schemeClr>
                </a:gs>
              </a:gsLst>
              <a:lin ang="13500000" scaled="1"/>
              <a:tileRect/>
            </a:gradFill>
            <a:ln w="1905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4400" dirty="0">
                <a:solidFill>
                  <a:schemeClr val="lt1"/>
                </a:solidFill>
                <a:latin typeface="Avant GardeBook" pitchFamily="50" charset="0"/>
                <a:ea typeface="宋体" panose="02010600030101010101" pitchFamily="2" charset="-122"/>
              </a:endParaRPr>
            </a:p>
          </p:txBody>
        </p:sp>
        <p:sp>
          <p:nvSpPr>
            <p:cNvPr id="14" name="任意多边形 14"/>
            <p:cNvSpPr/>
            <p:nvPr/>
          </p:nvSpPr>
          <p:spPr bwMode="auto">
            <a:xfrm rot="5628176" flipH="1">
              <a:off x="9915667" y="1822033"/>
              <a:ext cx="540718" cy="578192"/>
            </a:xfrm>
            <a:custGeom>
              <a:avLst/>
              <a:gdLst>
                <a:gd name="connsiteX0" fmla="*/ 481264 w 481264"/>
                <a:gd name="connsiteY0" fmla="*/ 73527 h 514685"/>
                <a:gd name="connsiteX1" fmla="*/ 465222 w 481264"/>
                <a:gd name="connsiteY1" fmla="*/ 25401 h 514685"/>
                <a:gd name="connsiteX2" fmla="*/ 421106 w 481264"/>
                <a:gd name="connsiteY2" fmla="*/ 1337 h 514685"/>
                <a:gd name="connsiteX3" fmla="*/ 324853 w 481264"/>
                <a:gd name="connsiteY3" fmla="*/ 21390 h 514685"/>
                <a:gd name="connsiteX4" fmla="*/ 204538 w 481264"/>
                <a:gd name="connsiteY4" fmla="*/ 129674 h 514685"/>
                <a:gd name="connsiteX5" fmla="*/ 108285 w 481264"/>
                <a:gd name="connsiteY5" fmla="*/ 249990 h 514685"/>
                <a:gd name="connsiteX6" fmla="*/ 36096 w 481264"/>
                <a:gd name="connsiteY6" fmla="*/ 378327 h 514685"/>
                <a:gd name="connsiteX7" fmla="*/ 4011 w 481264"/>
                <a:gd name="connsiteY7" fmla="*/ 478590 h 514685"/>
                <a:gd name="connsiteX8" fmla="*/ 12032 w 481264"/>
                <a:gd name="connsiteY8" fmla="*/ 514685 h 514685"/>
                <a:gd name="connsiteX9" fmla="*/ 481264 w 481264"/>
                <a:gd name="connsiteY9" fmla="*/ 73527 h 514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1264" h="514685">
                  <a:moveTo>
                    <a:pt x="481264" y="73527"/>
                  </a:moveTo>
                  <a:cubicBezTo>
                    <a:pt x="478256" y="55480"/>
                    <a:pt x="475248" y="37433"/>
                    <a:pt x="465222" y="25401"/>
                  </a:cubicBezTo>
                  <a:cubicBezTo>
                    <a:pt x="455196" y="13369"/>
                    <a:pt x="444501" y="2005"/>
                    <a:pt x="421106" y="1337"/>
                  </a:cubicBezTo>
                  <a:cubicBezTo>
                    <a:pt x="397711" y="669"/>
                    <a:pt x="360948" y="0"/>
                    <a:pt x="324853" y="21390"/>
                  </a:cubicBezTo>
                  <a:cubicBezTo>
                    <a:pt x="288758" y="42780"/>
                    <a:pt x="240633" y="91574"/>
                    <a:pt x="204538" y="129674"/>
                  </a:cubicBezTo>
                  <a:cubicBezTo>
                    <a:pt x="168443" y="167774"/>
                    <a:pt x="136359" y="208548"/>
                    <a:pt x="108285" y="249990"/>
                  </a:cubicBezTo>
                  <a:cubicBezTo>
                    <a:pt x="80211" y="291432"/>
                    <a:pt x="53475" y="340227"/>
                    <a:pt x="36096" y="378327"/>
                  </a:cubicBezTo>
                  <a:cubicBezTo>
                    <a:pt x="18717" y="416427"/>
                    <a:pt x="8022" y="455864"/>
                    <a:pt x="4011" y="478590"/>
                  </a:cubicBezTo>
                  <a:cubicBezTo>
                    <a:pt x="0" y="501316"/>
                    <a:pt x="6016" y="508000"/>
                    <a:pt x="12032" y="514685"/>
                  </a:cubicBezTo>
                  <a:lnTo>
                    <a:pt x="481264" y="73527"/>
                  </a:lnTo>
                  <a:close/>
                </a:path>
              </a:pathLst>
            </a:custGeom>
            <a:solidFill>
              <a:srgbClr val="E46C0A"/>
            </a:solidFill>
            <a:ln w="19050">
              <a:solidFill>
                <a:srgbClr val="CC6016"/>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4400" dirty="0">
                <a:solidFill>
                  <a:schemeClr val="bg1"/>
                </a:solidFill>
                <a:latin typeface="Avant GardeBook" pitchFamily="50" charset="0"/>
                <a:ea typeface="宋体" panose="02010600030101010101" pitchFamily="2" charset="-122"/>
              </a:endParaRPr>
            </a:p>
          </p:txBody>
        </p:sp>
      </p:grpSp>
      <p:grpSp>
        <p:nvGrpSpPr>
          <p:cNvPr id="15" name="组合 14"/>
          <p:cNvGrpSpPr/>
          <p:nvPr/>
        </p:nvGrpSpPr>
        <p:grpSpPr>
          <a:xfrm>
            <a:off x="4808052" y="2368993"/>
            <a:ext cx="3838606" cy="1259889"/>
            <a:chOff x="4727054" y="2208383"/>
            <a:chExt cx="3838606" cy="1259889"/>
          </a:xfrm>
        </p:grpSpPr>
        <p:cxnSp>
          <p:nvCxnSpPr>
            <p:cNvPr id="16" name="直接连接符 15"/>
            <p:cNvCxnSpPr/>
            <p:nvPr/>
          </p:nvCxnSpPr>
          <p:spPr>
            <a:xfrm flipH="1" flipV="1">
              <a:off x="6902469" y="2208383"/>
              <a:ext cx="1663191" cy="1259889"/>
            </a:xfrm>
            <a:prstGeom prst="line">
              <a:avLst/>
            </a:prstGeom>
            <a:ln>
              <a:solidFill>
                <a:schemeClr val="bg1">
                  <a:lumMod val="75000"/>
                </a:schemeClr>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flipH="1">
              <a:off x="4727054" y="2208383"/>
              <a:ext cx="217541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8" name="组合 17"/>
          <p:cNvGrpSpPr/>
          <p:nvPr/>
        </p:nvGrpSpPr>
        <p:grpSpPr>
          <a:xfrm>
            <a:off x="4808052" y="3111367"/>
            <a:ext cx="3096344" cy="730770"/>
            <a:chOff x="4727054" y="2950757"/>
            <a:chExt cx="3096344" cy="730770"/>
          </a:xfrm>
        </p:grpSpPr>
        <p:cxnSp>
          <p:nvCxnSpPr>
            <p:cNvPr id="19" name="直接连接符 18"/>
            <p:cNvCxnSpPr/>
            <p:nvPr/>
          </p:nvCxnSpPr>
          <p:spPr>
            <a:xfrm flipH="1" flipV="1">
              <a:off x="6383238" y="2950757"/>
              <a:ext cx="1440160" cy="730770"/>
            </a:xfrm>
            <a:prstGeom prst="line">
              <a:avLst/>
            </a:prstGeom>
            <a:ln>
              <a:solidFill>
                <a:schemeClr val="bg1">
                  <a:lumMod val="75000"/>
                </a:schemeClr>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flipH="1">
              <a:off x="4727054" y="2950757"/>
              <a:ext cx="165618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1" name="组合 20"/>
          <p:cNvGrpSpPr/>
          <p:nvPr/>
        </p:nvGrpSpPr>
        <p:grpSpPr>
          <a:xfrm>
            <a:off x="4808052" y="4166033"/>
            <a:ext cx="2826775" cy="601392"/>
            <a:chOff x="4727054" y="4005423"/>
            <a:chExt cx="2826775" cy="601392"/>
          </a:xfrm>
        </p:grpSpPr>
        <p:cxnSp>
          <p:nvCxnSpPr>
            <p:cNvPr id="22" name="直接连接符 21"/>
            <p:cNvCxnSpPr/>
            <p:nvPr/>
          </p:nvCxnSpPr>
          <p:spPr>
            <a:xfrm flipH="1">
              <a:off x="6383238" y="4005423"/>
              <a:ext cx="1170591" cy="601392"/>
            </a:xfrm>
            <a:prstGeom prst="line">
              <a:avLst/>
            </a:prstGeom>
            <a:ln>
              <a:solidFill>
                <a:schemeClr val="bg1">
                  <a:lumMod val="75000"/>
                </a:schemeClr>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4727054" y="4606815"/>
              <a:ext cx="165618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4" name="TextBox 40"/>
          <p:cNvSpPr txBox="1"/>
          <p:nvPr/>
        </p:nvSpPr>
        <p:spPr>
          <a:xfrm>
            <a:off x="1486694" y="1933517"/>
            <a:ext cx="3177342" cy="949299"/>
          </a:xfrm>
          <a:prstGeom prst="rect">
            <a:avLst/>
          </a:prstGeom>
          <a:noFill/>
        </p:spPr>
        <p:txBody>
          <a:bodyPr wrap="square" rtlCol="0">
            <a:spAutoFit/>
          </a:bodyPr>
          <a:lstStyle/>
          <a:p>
            <a:pPr>
              <a:lnSpc>
                <a:spcPct val="120000"/>
              </a:lnSpc>
            </a:pPr>
            <a:r>
              <a:rPr lang="zh-CN" altLang="en-US" sz="1200" dirty="0">
                <a:solidFill>
                  <a:schemeClr val="tx1">
                    <a:lumMod val="50000"/>
                    <a:lumOff val="50000"/>
                  </a:schemeClr>
                </a:solidFill>
                <a:latin typeface="宋体" panose="02010600030101010101" pitchFamily="2" charset="-122"/>
                <a:ea typeface="宋体" panose="02010600030101010101" pitchFamily="2" charset="-122"/>
                <a:cs typeface="阿里巴巴普惠体 R" panose="00020600040101010101" pitchFamily="18" charset="-122"/>
              </a:rPr>
              <a:t>您的内容打在这里，或者通过复制您的文本后，在此框中选择粘贴，并选择只保留文字。您的内容打在这里，或者通过复制您的文本后。</a:t>
            </a:r>
          </a:p>
        </p:txBody>
      </p:sp>
      <p:sp>
        <p:nvSpPr>
          <p:cNvPr id="25" name="TextBox 41"/>
          <p:cNvSpPr txBox="1"/>
          <p:nvPr/>
        </p:nvSpPr>
        <p:spPr>
          <a:xfrm>
            <a:off x="1486694" y="1594867"/>
            <a:ext cx="1008112" cy="311624"/>
          </a:xfrm>
          <a:prstGeom prst="rect">
            <a:avLst/>
          </a:prstGeom>
          <a:noFill/>
        </p:spPr>
        <p:txBody>
          <a:bodyPr wrap="square" tIns="0" bIns="0" rtlCol="0" anchor="t">
            <a:spAutoFit/>
          </a:bodyPr>
          <a:lstStyle/>
          <a:p>
            <a:pPr>
              <a:lnSpc>
                <a:spcPct val="150000"/>
              </a:lnSpc>
            </a:pPr>
            <a:r>
              <a:rPr lang="zh-CN" altLang="en-US" sz="1600" dirty="0">
                <a:solidFill>
                  <a:schemeClr val="tx1">
                    <a:lumMod val="65000"/>
                    <a:lumOff val="35000"/>
                  </a:schemeClr>
                </a:solidFill>
                <a:latin typeface="宋体" panose="02010600030101010101" pitchFamily="2" charset="-122"/>
                <a:ea typeface="宋体" panose="02010600030101010101" pitchFamily="2" charset="-122"/>
                <a:cs typeface="阿里巴巴普惠体 B" panose="00020600040101010101" pitchFamily="18" charset="-122"/>
              </a:rPr>
              <a:t>添加标题</a:t>
            </a:r>
          </a:p>
        </p:txBody>
      </p:sp>
      <p:sp>
        <p:nvSpPr>
          <p:cNvPr id="26" name="TextBox 42"/>
          <p:cNvSpPr txBox="1"/>
          <p:nvPr/>
        </p:nvSpPr>
        <p:spPr>
          <a:xfrm>
            <a:off x="1486694" y="3216139"/>
            <a:ext cx="3177342" cy="949299"/>
          </a:xfrm>
          <a:prstGeom prst="rect">
            <a:avLst/>
          </a:prstGeom>
          <a:noFill/>
        </p:spPr>
        <p:txBody>
          <a:bodyPr wrap="square" rtlCol="0">
            <a:spAutoFit/>
          </a:bodyPr>
          <a:lstStyle/>
          <a:p>
            <a:pPr>
              <a:lnSpc>
                <a:spcPct val="120000"/>
              </a:lnSpc>
            </a:pPr>
            <a:r>
              <a:rPr lang="zh-CN" altLang="en-US" sz="1200" dirty="0">
                <a:solidFill>
                  <a:schemeClr val="tx1">
                    <a:lumMod val="50000"/>
                    <a:lumOff val="50000"/>
                  </a:schemeClr>
                </a:solidFill>
                <a:latin typeface="宋体" panose="02010600030101010101" pitchFamily="2" charset="-122"/>
                <a:ea typeface="宋体" panose="02010600030101010101" pitchFamily="2" charset="-122"/>
                <a:cs typeface="阿里巴巴普惠体 R" panose="00020600040101010101" pitchFamily="18" charset="-122"/>
              </a:rPr>
              <a:t>您的内容打在这里，或者通过复制您的文本后，在此框中选择粘贴，并选择只保留文字。您的内容打在这里，或者通过复制您的文本后。</a:t>
            </a:r>
          </a:p>
        </p:txBody>
      </p:sp>
      <p:sp>
        <p:nvSpPr>
          <p:cNvPr id="27" name="TextBox 43"/>
          <p:cNvSpPr txBox="1"/>
          <p:nvPr/>
        </p:nvSpPr>
        <p:spPr>
          <a:xfrm>
            <a:off x="1486694" y="2877489"/>
            <a:ext cx="1008112" cy="311624"/>
          </a:xfrm>
          <a:prstGeom prst="rect">
            <a:avLst/>
          </a:prstGeom>
          <a:noFill/>
        </p:spPr>
        <p:txBody>
          <a:bodyPr wrap="square" tIns="0" bIns="0" rtlCol="0" anchor="t">
            <a:spAutoFit/>
          </a:bodyPr>
          <a:lstStyle/>
          <a:p>
            <a:pPr>
              <a:lnSpc>
                <a:spcPct val="150000"/>
              </a:lnSpc>
            </a:pPr>
            <a:r>
              <a:rPr lang="zh-CN" altLang="en-US" sz="1600" dirty="0">
                <a:solidFill>
                  <a:schemeClr val="tx1">
                    <a:lumMod val="65000"/>
                    <a:lumOff val="35000"/>
                  </a:schemeClr>
                </a:solidFill>
                <a:latin typeface="宋体" panose="02010600030101010101" pitchFamily="2" charset="-122"/>
                <a:ea typeface="宋体" panose="02010600030101010101" pitchFamily="2" charset="-122"/>
                <a:cs typeface="阿里巴巴普惠体 B" panose="00020600040101010101" pitchFamily="18" charset="-122"/>
              </a:rPr>
              <a:t>添加标题</a:t>
            </a:r>
          </a:p>
        </p:txBody>
      </p:sp>
      <p:sp>
        <p:nvSpPr>
          <p:cNvPr id="28" name="TextBox 44"/>
          <p:cNvSpPr txBox="1"/>
          <p:nvPr/>
        </p:nvSpPr>
        <p:spPr>
          <a:xfrm>
            <a:off x="1486694" y="4502052"/>
            <a:ext cx="3177342" cy="949299"/>
          </a:xfrm>
          <a:prstGeom prst="rect">
            <a:avLst/>
          </a:prstGeom>
          <a:noFill/>
        </p:spPr>
        <p:txBody>
          <a:bodyPr wrap="square" rtlCol="0">
            <a:spAutoFit/>
          </a:bodyPr>
          <a:lstStyle/>
          <a:p>
            <a:pPr>
              <a:lnSpc>
                <a:spcPct val="120000"/>
              </a:lnSpc>
            </a:pPr>
            <a:r>
              <a:rPr lang="zh-CN" altLang="en-US" sz="1200" dirty="0">
                <a:solidFill>
                  <a:schemeClr val="tx1">
                    <a:lumMod val="50000"/>
                    <a:lumOff val="50000"/>
                  </a:schemeClr>
                </a:solidFill>
                <a:latin typeface="宋体" panose="02010600030101010101" pitchFamily="2" charset="-122"/>
                <a:ea typeface="宋体" panose="02010600030101010101" pitchFamily="2" charset="-122"/>
                <a:cs typeface="阿里巴巴普惠体 R" panose="00020600040101010101" pitchFamily="18" charset="-122"/>
              </a:rPr>
              <a:t>您的内容打在这里，或者通过复制您的文本后，在此框中选择粘贴，并选择只保留文字。您的内容打在这里，或者通过复制您的文本后。</a:t>
            </a:r>
          </a:p>
        </p:txBody>
      </p:sp>
      <p:sp>
        <p:nvSpPr>
          <p:cNvPr id="29" name="TextBox 45"/>
          <p:cNvSpPr txBox="1"/>
          <p:nvPr/>
        </p:nvSpPr>
        <p:spPr>
          <a:xfrm>
            <a:off x="1486694" y="4163402"/>
            <a:ext cx="1008112" cy="311624"/>
          </a:xfrm>
          <a:prstGeom prst="rect">
            <a:avLst/>
          </a:prstGeom>
          <a:noFill/>
        </p:spPr>
        <p:txBody>
          <a:bodyPr wrap="square" tIns="0" bIns="0" rtlCol="0" anchor="t">
            <a:spAutoFit/>
          </a:bodyPr>
          <a:lstStyle/>
          <a:p>
            <a:pPr>
              <a:lnSpc>
                <a:spcPct val="150000"/>
              </a:lnSpc>
            </a:pPr>
            <a:r>
              <a:rPr lang="zh-CN" altLang="en-US" sz="1600" dirty="0">
                <a:solidFill>
                  <a:schemeClr val="tx1">
                    <a:lumMod val="65000"/>
                    <a:lumOff val="35000"/>
                  </a:schemeClr>
                </a:solidFill>
                <a:latin typeface="宋体" panose="02010600030101010101" pitchFamily="2" charset="-122"/>
                <a:ea typeface="宋体" panose="02010600030101010101" pitchFamily="2" charset="-122"/>
                <a:cs typeface="阿里巴巴普惠体 B" panose="00020600040101010101" pitchFamily="18" charset="-122"/>
              </a:rPr>
              <a:t>添加标题</a:t>
            </a:r>
          </a:p>
        </p:txBody>
      </p:sp>
      <p:sp>
        <p:nvSpPr>
          <p:cNvPr id="30" name="TextBox 46"/>
          <p:cNvSpPr txBox="1"/>
          <p:nvPr/>
        </p:nvSpPr>
        <p:spPr>
          <a:xfrm>
            <a:off x="5310376" y="476672"/>
            <a:ext cx="1569660" cy="369332"/>
          </a:xfrm>
          <a:prstGeom prst="rect">
            <a:avLst/>
          </a:prstGeom>
          <a:noFill/>
        </p:spPr>
        <p:txBody>
          <a:bodyPr wrap="none" rtlCol="0">
            <a:spAutoFit/>
          </a:bodyPr>
          <a:lstStyle/>
          <a:p>
            <a:pPr algn="ctr"/>
            <a:r>
              <a:rPr lang="zh-CN" altLang="en-US" dirty="0">
                <a:solidFill>
                  <a:schemeClr val="tx1">
                    <a:lumMod val="65000"/>
                    <a:lumOff val="35000"/>
                  </a:schemeClr>
                </a:solidFill>
                <a:latin typeface="宋体" panose="02010600030101010101" pitchFamily="2" charset="-122"/>
                <a:ea typeface="宋体" panose="02010600030101010101" pitchFamily="2" charset="-122"/>
                <a:cs typeface="阿里巴巴普惠体 B" panose="00020600040101010101" pitchFamily="18" charset="-122"/>
              </a:rPr>
              <a:t>点击输入标题</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3" decel="100000"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300" fill="hold"/>
                                        <p:tgtEl>
                                          <p:spTgt spid="9"/>
                                        </p:tgtEl>
                                        <p:attrNameLst>
                                          <p:attrName>ppt_x</p:attrName>
                                        </p:attrNameLst>
                                      </p:cBhvr>
                                      <p:tavLst>
                                        <p:tav tm="0">
                                          <p:val>
                                            <p:strVal val="1+#ppt_w/2"/>
                                          </p:val>
                                        </p:tav>
                                        <p:tav tm="100000">
                                          <p:val>
                                            <p:strVal val="#ppt_x"/>
                                          </p:val>
                                        </p:tav>
                                      </p:tavLst>
                                    </p:anim>
                                    <p:anim calcmode="lin" valueType="num">
                                      <p:cBhvr additive="base">
                                        <p:cTn id="14" dur="300" fill="hold"/>
                                        <p:tgtEl>
                                          <p:spTgt spid="9"/>
                                        </p:tgtEl>
                                        <p:attrNameLst>
                                          <p:attrName>ppt_y</p:attrName>
                                        </p:attrNameLst>
                                      </p:cBhvr>
                                      <p:tavLst>
                                        <p:tav tm="0">
                                          <p:val>
                                            <p:strVal val="0-#ppt_h/2"/>
                                          </p:val>
                                        </p:tav>
                                        <p:tav tm="100000">
                                          <p:val>
                                            <p:strVal val="#ppt_y"/>
                                          </p:val>
                                        </p:tav>
                                      </p:tavLst>
                                    </p:anim>
                                  </p:childTnLst>
                                </p:cTn>
                              </p:par>
                            </p:childTnLst>
                          </p:cTn>
                        </p:par>
                        <p:par>
                          <p:cTn id="15" fill="hold">
                            <p:stCondLst>
                              <p:cond delay="1500"/>
                            </p:stCondLst>
                            <p:childTnLst>
                              <p:par>
                                <p:cTn id="16" presetID="22" presetClass="entr" presetSubtype="2" fill="hold" nodeType="after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wipe(right)">
                                      <p:cBhvr>
                                        <p:cTn id="18" dur="500"/>
                                        <p:tgtEl>
                                          <p:spTgt spid="15"/>
                                        </p:tgtEl>
                                      </p:cBhvr>
                                    </p:animEffect>
                                  </p:childTnLst>
                                </p:cTn>
                              </p:par>
                              <p:par>
                                <p:cTn id="19" presetID="22" presetClass="entr" presetSubtype="2"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wipe(right)">
                                      <p:cBhvr>
                                        <p:cTn id="21" dur="500"/>
                                        <p:tgtEl>
                                          <p:spTgt spid="18"/>
                                        </p:tgtEl>
                                      </p:cBhvr>
                                    </p:animEffect>
                                  </p:childTnLst>
                                </p:cTn>
                              </p:par>
                              <p:par>
                                <p:cTn id="22" presetID="22" presetClass="entr" presetSubtype="2" fill="hold" nodeType="with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right)">
                                      <p:cBhvr>
                                        <p:cTn id="24" dur="500"/>
                                        <p:tgtEl>
                                          <p:spTgt spid="21"/>
                                        </p:tgtEl>
                                      </p:cBhvr>
                                    </p:animEffect>
                                  </p:childTnLst>
                                </p:cTn>
                              </p:par>
                            </p:childTnLst>
                          </p:cTn>
                        </p:par>
                        <p:par>
                          <p:cTn id="25" fill="hold">
                            <p:stCondLst>
                              <p:cond delay="2000"/>
                            </p:stCondLst>
                            <p:childTnLst>
                              <p:par>
                                <p:cTn id="26" presetID="12" presetClass="entr" presetSubtype="8" fill="hold" grpId="0" nodeType="afterEffect">
                                  <p:stCondLst>
                                    <p:cond delay="0"/>
                                  </p:stCondLst>
                                  <p:childTnLst>
                                    <p:set>
                                      <p:cBhvr>
                                        <p:cTn id="27" dur="1" fill="hold">
                                          <p:stCondLst>
                                            <p:cond delay="0"/>
                                          </p:stCondLst>
                                        </p:cTn>
                                        <p:tgtEl>
                                          <p:spTgt spid="25"/>
                                        </p:tgtEl>
                                        <p:attrNameLst>
                                          <p:attrName>style.visibility</p:attrName>
                                        </p:attrNameLst>
                                      </p:cBhvr>
                                      <p:to>
                                        <p:strVal val="visible"/>
                                      </p:to>
                                    </p:set>
                                    <p:anim calcmode="lin" valueType="num">
                                      <p:cBhvr additive="base">
                                        <p:cTn id="28" dur="500"/>
                                        <p:tgtEl>
                                          <p:spTgt spid="25"/>
                                        </p:tgtEl>
                                        <p:attrNameLst>
                                          <p:attrName>ppt_x</p:attrName>
                                        </p:attrNameLst>
                                      </p:cBhvr>
                                      <p:tavLst>
                                        <p:tav tm="0">
                                          <p:val>
                                            <p:strVal val="#ppt_x-#ppt_w*1.125000"/>
                                          </p:val>
                                        </p:tav>
                                        <p:tav tm="100000">
                                          <p:val>
                                            <p:strVal val="#ppt_x"/>
                                          </p:val>
                                        </p:tav>
                                      </p:tavLst>
                                    </p:anim>
                                    <p:animEffect transition="in" filter="wipe(right)">
                                      <p:cBhvr>
                                        <p:cTn id="29" dur="500"/>
                                        <p:tgtEl>
                                          <p:spTgt spid="25"/>
                                        </p:tgtEl>
                                      </p:cBhvr>
                                    </p:animEffect>
                                  </p:childTnLst>
                                </p:cTn>
                              </p:par>
                              <p:par>
                                <p:cTn id="30" presetID="12" presetClass="entr" presetSubtype="8" fill="hold" grpId="0" nodeType="withEffect">
                                  <p:stCondLst>
                                    <p:cond delay="0"/>
                                  </p:stCondLst>
                                  <p:childTnLst>
                                    <p:set>
                                      <p:cBhvr>
                                        <p:cTn id="31" dur="1" fill="hold">
                                          <p:stCondLst>
                                            <p:cond delay="0"/>
                                          </p:stCondLst>
                                        </p:cTn>
                                        <p:tgtEl>
                                          <p:spTgt spid="24"/>
                                        </p:tgtEl>
                                        <p:attrNameLst>
                                          <p:attrName>style.visibility</p:attrName>
                                        </p:attrNameLst>
                                      </p:cBhvr>
                                      <p:to>
                                        <p:strVal val="visible"/>
                                      </p:to>
                                    </p:set>
                                    <p:anim calcmode="lin" valueType="num">
                                      <p:cBhvr additive="base">
                                        <p:cTn id="32" dur="500"/>
                                        <p:tgtEl>
                                          <p:spTgt spid="24"/>
                                        </p:tgtEl>
                                        <p:attrNameLst>
                                          <p:attrName>ppt_x</p:attrName>
                                        </p:attrNameLst>
                                      </p:cBhvr>
                                      <p:tavLst>
                                        <p:tav tm="0">
                                          <p:val>
                                            <p:strVal val="#ppt_x-#ppt_w*1.125000"/>
                                          </p:val>
                                        </p:tav>
                                        <p:tav tm="100000">
                                          <p:val>
                                            <p:strVal val="#ppt_x"/>
                                          </p:val>
                                        </p:tav>
                                      </p:tavLst>
                                    </p:anim>
                                    <p:animEffect transition="in" filter="wipe(right)">
                                      <p:cBhvr>
                                        <p:cTn id="33" dur="500"/>
                                        <p:tgtEl>
                                          <p:spTgt spid="24"/>
                                        </p:tgtEl>
                                      </p:cBhvr>
                                    </p:animEffect>
                                  </p:childTnLst>
                                </p:cTn>
                              </p:par>
                            </p:childTnLst>
                          </p:cTn>
                        </p:par>
                        <p:par>
                          <p:cTn id="34" fill="hold">
                            <p:stCondLst>
                              <p:cond delay="2500"/>
                            </p:stCondLst>
                            <p:childTnLst>
                              <p:par>
                                <p:cTn id="35" presetID="12" presetClass="entr" presetSubtype="8" fill="hold" grpId="0" nodeType="afterEffect">
                                  <p:stCondLst>
                                    <p:cond delay="0"/>
                                  </p:stCondLst>
                                  <p:childTnLst>
                                    <p:set>
                                      <p:cBhvr>
                                        <p:cTn id="36" dur="1" fill="hold">
                                          <p:stCondLst>
                                            <p:cond delay="0"/>
                                          </p:stCondLst>
                                        </p:cTn>
                                        <p:tgtEl>
                                          <p:spTgt spid="27"/>
                                        </p:tgtEl>
                                        <p:attrNameLst>
                                          <p:attrName>style.visibility</p:attrName>
                                        </p:attrNameLst>
                                      </p:cBhvr>
                                      <p:to>
                                        <p:strVal val="visible"/>
                                      </p:to>
                                    </p:set>
                                    <p:anim calcmode="lin" valueType="num">
                                      <p:cBhvr additive="base">
                                        <p:cTn id="37" dur="500"/>
                                        <p:tgtEl>
                                          <p:spTgt spid="27"/>
                                        </p:tgtEl>
                                        <p:attrNameLst>
                                          <p:attrName>ppt_x</p:attrName>
                                        </p:attrNameLst>
                                      </p:cBhvr>
                                      <p:tavLst>
                                        <p:tav tm="0">
                                          <p:val>
                                            <p:strVal val="#ppt_x-#ppt_w*1.125000"/>
                                          </p:val>
                                        </p:tav>
                                        <p:tav tm="100000">
                                          <p:val>
                                            <p:strVal val="#ppt_x"/>
                                          </p:val>
                                        </p:tav>
                                      </p:tavLst>
                                    </p:anim>
                                    <p:animEffect transition="in" filter="wipe(right)">
                                      <p:cBhvr>
                                        <p:cTn id="38" dur="500"/>
                                        <p:tgtEl>
                                          <p:spTgt spid="27"/>
                                        </p:tgtEl>
                                      </p:cBhvr>
                                    </p:animEffect>
                                  </p:childTnLst>
                                </p:cTn>
                              </p:par>
                              <p:par>
                                <p:cTn id="39" presetID="12" presetClass="entr" presetSubtype="8" fill="hold" grpId="0" nodeType="with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additive="base">
                                        <p:cTn id="41" dur="500"/>
                                        <p:tgtEl>
                                          <p:spTgt spid="26"/>
                                        </p:tgtEl>
                                        <p:attrNameLst>
                                          <p:attrName>ppt_x</p:attrName>
                                        </p:attrNameLst>
                                      </p:cBhvr>
                                      <p:tavLst>
                                        <p:tav tm="0">
                                          <p:val>
                                            <p:strVal val="#ppt_x-#ppt_w*1.125000"/>
                                          </p:val>
                                        </p:tav>
                                        <p:tav tm="100000">
                                          <p:val>
                                            <p:strVal val="#ppt_x"/>
                                          </p:val>
                                        </p:tav>
                                      </p:tavLst>
                                    </p:anim>
                                    <p:animEffect transition="in" filter="wipe(right)">
                                      <p:cBhvr>
                                        <p:cTn id="42" dur="500"/>
                                        <p:tgtEl>
                                          <p:spTgt spid="26"/>
                                        </p:tgtEl>
                                      </p:cBhvr>
                                    </p:animEffect>
                                  </p:childTnLst>
                                </p:cTn>
                              </p:par>
                            </p:childTnLst>
                          </p:cTn>
                        </p:par>
                        <p:par>
                          <p:cTn id="43" fill="hold">
                            <p:stCondLst>
                              <p:cond delay="3000"/>
                            </p:stCondLst>
                            <p:childTnLst>
                              <p:par>
                                <p:cTn id="44" presetID="12" presetClass="entr" presetSubtype="8" fill="hold" grpId="0" nodeType="afterEffect">
                                  <p:stCondLst>
                                    <p:cond delay="0"/>
                                  </p:stCondLst>
                                  <p:childTnLst>
                                    <p:set>
                                      <p:cBhvr>
                                        <p:cTn id="45" dur="1" fill="hold">
                                          <p:stCondLst>
                                            <p:cond delay="0"/>
                                          </p:stCondLst>
                                        </p:cTn>
                                        <p:tgtEl>
                                          <p:spTgt spid="29"/>
                                        </p:tgtEl>
                                        <p:attrNameLst>
                                          <p:attrName>style.visibility</p:attrName>
                                        </p:attrNameLst>
                                      </p:cBhvr>
                                      <p:to>
                                        <p:strVal val="visible"/>
                                      </p:to>
                                    </p:set>
                                    <p:anim calcmode="lin" valueType="num">
                                      <p:cBhvr additive="base">
                                        <p:cTn id="46" dur="500"/>
                                        <p:tgtEl>
                                          <p:spTgt spid="29"/>
                                        </p:tgtEl>
                                        <p:attrNameLst>
                                          <p:attrName>ppt_x</p:attrName>
                                        </p:attrNameLst>
                                      </p:cBhvr>
                                      <p:tavLst>
                                        <p:tav tm="0">
                                          <p:val>
                                            <p:strVal val="#ppt_x-#ppt_w*1.125000"/>
                                          </p:val>
                                        </p:tav>
                                        <p:tav tm="100000">
                                          <p:val>
                                            <p:strVal val="#ppt_x"/>
                                          </p:val>
                                        </p:tav>
                                      </p:tavLst>
                                    </p:anim>
                                    <p:animEffect transition="in" filter="wipe(right)">
                                      <p:cBhvr>
                                        <p:cTn id="47" dur="500"/>
                                        <p:tgtEl>
                                          <p:spTgt spid="29"/>
                                        </p:tgtEl>
                                      </p:cBhvr>
                                    </p:animEffect>
                                  </p:childTnLst>
                                </p:cTn>
                              </p:par>
                              <p:par>
                                <p:cTn id="48" presetID="12" presetClass="entr" presetSubtype="8" fill="hold" grpId="0" nodeType="withEffect">
                                  <p:stCondLst>
                                    <p:cond delay="0"/>
                                  </p:stCondLst>
                                  <p:childTnLst>
                                    <p:set>
                                      <p:cBhvr>
                                        <p:cTn id="49" dur="1" fill="hold">
                                          <p:stCondLst>
                                            <p:cond delay="0"/>
                                          </p:stCondLst>
                                        </p:cTn>
                                        <p:tgtEl>
                                          <p:spTgt spid="28"/>
                                        </p:tgtEl>
                                        <p:attrNameLst>
                                          <p:attrName>style.visibility</p:attrName>
                                        </p:attrNameLst>
                                      </p:cBhvr>
                                      <p:to>
                                        <p:strVal val="visible"/>
                                      </p:to>
                                    </p:set>
                                    <p:anim calcmode="lin" valueType="num">
                                      <p:cBhvr additive="base">
                                        <p:cTn id="50" dur="500"/>
                                        <p:tgtEl>
                                          <p:spTgt spid="28"/>
                                        </p:tgtEl>
                                        <p:attrNameLst>
                                          <p:attrName>ppt_x</p:attrName>
                                        </p:attrNameLst>
                                      </p:cBhvr>
                                      <p:tavLst>
                                        <p:tav tm="0">
                                          <p:val>
                                            <p:strVal val="#ppt_x-#ppt_w*1.125000"/>
                                          </p:val>
                                        </p:tav>
                                        <p:tav tm="100000">
                                          <p:val>
                                            <p:strVal val="#ppt_x"/>
                                          </p:val>
                                        </p:tav>
                                      </p:tavLst>
                                    </p:anim>
                                    <p:animEffect transition="in" filter="wipe(right)">
                                      <p:cBhvr>
                                        <p:cTn id="51"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P spid="27" grpId="0"/>
      <p:bldP spid="28" grpId="0"/>
      <p:bldP spid="2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071"/>
          <p:cNvSpPr txBox="1"/>
          <p:nvPr/>
        </p:nvSpPr>
        <p:spPr>
          <a:xfrm>
            <a:off x="5772039" y="476672"/>
            <a:ext cx="646332" cy="369332"/>
          </a:xfrm>
          <a:prstGeom prst="rect">
            <a:avLst/>
          </a:prstGeom>
          <a:noFill/>
        </p:spPr>
        <p:txBody>
          <a:bodyPr wrap="none" rtlCol="0">
            <a:spAutoFit/>
          </a:bodyPr>
          <a:lstStyle/>
          <a:p>
            <a:pPr algn="ctr"/>
            <a:r>
              <a:rPr lang="zh-CN" altLang="en-US" dirty="0">
                <a:solidFill>
                  <a:schemeClr val="tx1">
                    <a:lumMod val="65000"/>
                    <a:lumOff val="35000"/>
                  </a:schemeClr>
                </a:solidFill>
                <a:latin typeface="宋体" panose="02010600030101010101" pitchFamily="2" charset="-122"/>
                <a:ea typeface="宋体" panose="02010600030101010101" pitchFamily="2" charset="-122"/>
                <a:cs typeface="阿里巴巴普惠体 B" panose="00020600040101010101" pitchFamily="18" charset="-122"/>
              </a:rPr>
              <a:t>目录</a:t>
            </a:r>
          </a:p>
        </p:txBody>
      </p:sp>
      <p:sp>
        <p:nvSpPr>
          <p:cNvPr id="3" name="TextBox 3"/>
          <p:cNvSpPr txBox="1"/>
          <p:nvPr/>
        </p:nvSpPr>
        <p:spPr>
          <a:xfrm>
            <a:off x="5414943" y="2899027"/>
            <a:ext cx="3775394" cy="707886"/>
          </a:xfrm>
          <a:prstGeom prst="rect">
            <a:avLst/>
          </a:prstGeom>
          <a:noFill/>
        </p:spPr>
        <p:txBody>
          <a:bodyPr wrap="none" rtlCol="0">
            <a:spAutoFit/>
          </a:bodyPr>
          <a:lstStyle/>
          <a:p>
            <a:pPr algn="ctr"/>
            <a:r>
              <a:rPr lang="en-US" altLang="zh-CN" sz="4000" dirty="0">
                <a:solidFill>
                  <a:schemeClr val="accent2">
                    <a:lumMod val="75000"/>
                  </a:schemeClr>
                </a:solidFill>
                <a:latin typeface="宋体" panose="02010600030101010101" pitchFamily="2" charset="-122"/>
                <a:ea typeface="宋体" panose="02010600030101010101" pitchFamily="2" charset="-122"/>
                <a:cs typeface="阿里巴巴普惠体 B" panose="00020600040101010101" pitchFamily="18" charset="-122"/>
              </a:rPr>
              <a:t>【</a:t>
            </a:r>
            <a:r>
              <a:rPr lang="en-US" altLang="zh-CN" sz="4000" dirty="0">
                <a:solidFill>
                  <a:schemeClr val="accent6">
                    <a:lumMod val="75000"/>
                  </a:schemeClr>
                </a:solidFill>
                <a:latin typeface="宋体" panose="02010600030101010101" pitchFamily="2" charset="-122"/>
                <a:ea typeface="宋体" panose="02010600030101010101" pitchFamily="2" charset="-122"/>
                <a:cs typeface="阿里巴巴普惠体 B" panose="00020600040101010101" pitchFamily="18" charset="-122"/>
              </a:rPr>
              <a:t> </a:t>
            </a:r>
            <a:r>
              <a:rPr lang="zh-CN" altLang="en-US" sz="4000" dirty="0">
                <a:solidFill>
                  <a:schemeClr val="tx1">
                    <a:lumMod val="65000"/>
                    <a:lumOff val="35000"/>
                  </a:schemeClr>
                </a:solidFill>
                <a:latin typeface="宋体" panose="02010600030101010101" pitchFamily="2" charset="-122"/>
                <a:ea typeface="宋体" panose="02010600030101010101" pitchFamily="2" charset="-122"/>
                <a:cs typeface="阿里巴巴普惠体 B" panose="00020600040101010101" pitchFamily="18" charset="-122"/>
              </a:rPr>
              <a:t>未来规划 </a:t>
            </a:r>
            <a:r>
              <a:rPr lang="en-US" altLang="zh-CN" sz="4000" dirty="0">
                <a:solidFill>
                  <a:schemeClr val="accent2">
                    <a:lumMod val="75000"/>
                  </a:schemeClr>
                </a:solidFill>
                <a:latin typeface="宋体" panose="02010600030101010101" pitchFamily="2" charset="-122"/>
                <a:ea typeface="宋体" panose="02010600030101010101" pitchFamily="2" charset="-122"/>
                <a:cs typeface="阿里巴巴普惠体 B" panose="00020600040101010101" pitchFamily="18" charset="-122"/>
              </a:rPr>
              <a:t>】</a:t>
            </a:r>
            <a:endParaRPr lang="zh-CN" altLang="en-US" sz="4000" dirty="0">
              <a:solidFill>
                <a:schemeClr val="accent2">
                  <a:lumMod val="75000"/>
                </a:schemeClr>
              </a:solidFill>
              <a:latin typeface="宋体" panose="02010600030101010101" pitchFamily="2" charset="-122"/>
              <a:ea typeface="宋体" panose="02010600030101010101" pitchFamily="2" charset="-122"/>
              <a:cs typeface="阿里巴巴普惠体 B" panose="00020600040101010101" pitchFamily="18" charset="-122"/>
            </a:endParaRPr>
          </a:p>
        </p:txBody>
      </p:sp>
      <p:grpSp>
        <p:nvGrpSpPr>
          <p:cNvPr id="4" name="组合 3"/>
          <p:cNvGrpSpPr/>
          <p:nvPr/>
        </p:nvGrpSpPr>
        <p:grpSpPr>
          <a:xfrm>
            <a:off x="2861959" y="2164245"/>
            <a:ext cx="2177601" cy="2177601"/>
            <a:chOff x="2861959" y="2164245"/>
            <a:chExt cx="2177601" cy="2177601"/>
          </a:xfrm>
        </p:grpSpPr>
        <p:grpSp>
          <p:nvGrpSpPr>
            <p:cNvPr id="5" name="组合 4"/>
            <p:cNvGrpSpPr/>
            <p:nvPr/>
          </p:nvGrpSpPr>
          <p:grpSpPr>
            <a:xfrm>
              <a:off x="2861959" y="2164245"/>
              <a:ext cx="2177601" cy="2177601"/>
              <a:chOff x="1579898" y="1556792"/>
              <a:chExt cx="2177601" cy="2177601"/>
            </a:xfrm>
          </p:grpSpPr>
          <p:sp>
            <p:nvSpPr>
              <p:cNvPr id="8" name="椭圆 7"/>
              <p:cNvSpPr/>
              <p:nvPr/>
            </p:nvSpPr>
            <p:spPr>
              <a:xfrm>
                <a:off x="1579898" y="1556792"/>
                <a:ext cx="2177601" cy="2177601"/>
              </a:xfrm>
              <a:prstGeom prst="ellipse">
                <a:avLst/>
              </a:prstGeom>
              <a:solidFill>
                <a:schemeClr val="tx1">
                  <a:lumMod val="65000"/>
                  <a:lumOff val="35000"/>
                </a:schemeClr>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9" name="椭圆 8"/>
              <p:cNvSpPr/>
              <p:nvPr/>
            </p:nvSpPr>
            <p:spPr>
              <a:xfrm>
                <a:off x="1809119" y="1785938"/>
                <a:ext cx="1719159" cy="1719159"/>
              </a:xfrm>
              <a:prstGeom prst="ellipse">
                <a:avLst/>
              </a:prstGeom>
              <a:solidFill>
                <a:srgbClr val="E46C0A"/>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grpSp>
        <p:sp>
          <p:nvSpPr>
            <p:cNvPr id="6" name="椭圆 5"/>
            <p:cNvSpPr/>
            <p:nvPr/>
          </p:nvSpPr>
          <p:spPr>
            <a:xfrm>
              <a:off x="3231300" y="2533511"/>
              <a:ext cx="1438920" cy="1438920"/>
            </a:xfrm>
            <a:prstGeom prst="ellipse">
              <a:avLst/>
            </a:prstGeom>
            <a:solidFill>
              <a:schemeClr val="bg1">
                <a:lumMod val="95000"/>
              </a:schemeClr>
            </a:solidFill>
            <a:ln w="19050">
              <a:solidFill>
                <a:schemeClr val="bg1">
                  <a:lumMod val="9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zh-CN" altLang="en-US" sz="4000" dirty="0">
                <a:solidFill>
                  <a:schemeClr val="accent6">
                    <a:lumMod val="75000"/>
                  </a:schemeClr>
                </a:solidFill>
                <a:latin typeface="Avant GardeBook" pitchFamily="50" charset="0"/>
                <a:ea typeface="宋体" panose="02010600030101010101" pitchFamily="2" charset="-122"/>
              </a:endParaRPr>
            </a:p>
          </p:txBody>
        </p:sp>
        <p:sp>
          <p:nvSpPr>
            <p:cNvPr id="7" name="TextBox 37"/>
            <p:cNvSpPr txBox="1"/>
            <p:nvPr/>
          </p:nvSpPr>
          <p:spPr>
            <a:xfrm>
              <a:off x="3573092" y="2899103"/>
              <a:ext cx="755335" cy="707886"/>
            </a:xfrm>
            <a:prstGeom prst="rect">
              <a:avLst/>
            </a:prstGeom>
            <a:noFill/>
          </p:spPr>
          <p:txBody>
            <a:bodyPr wrap="none" rtlCol="0" anchor="ctr">
              <a:spAutoFit/>
            </a:bodyPr>
            <a:lstStyle/>
            <a:p>
              <a:pPr lvl="0" algn="ctr"/>
              <a:r>
                <a:rPr lang="en-US" altLang="zh-CN" sz="4000" b="1" dirty="0">
                  <a:solidFill>
                    <a:schemeClr val="accent2">
                      <a:lumMod val="75000"/>
                    </a:schemeClr>
                  </a:solidFill>
                  <a:latin typeface="Arial" panose="020B0604020202020204" pitchFamily="34" charset="0"/>
                  <a:ea typeface="宋体" panose="02010600030101010101" pitchFamily="2" charset="-122"/>
                  <a:cs typeface="Arial" panose="020B0604020202020204" pitchFamily="34" charset="0"/>
                </a:rPr>
                <a:t>03</a:t>
              </a:r>
              <a:endParaRPr lang="zh-CN" altLang="en-US" sz="4000" b="1" dirty="0">
                <a:solidFill>
                  <a:schemeClr val="accent2">
                    <a:lumMod val="75000"/>
                  </a:schemeClr>
                </a:solidFill>
                <a:latin typeface="Arial" panose="020B0604020202020204" pitchFamily="34" charset="0"/>
                <a:ea typeface="宋体" panose="02010600030101010101" pitchFamily="2" charset="-122"/>
                <a:cs typeface="Arial" panose="020B0604020202020204" pitchFamily="34" charset="0"/>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30000"/>
                                  </p:iterate>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1"/>
          <p:cNvSpPr txBox="1"/>
          <p:nvPr/>
        </p:nvSpPr>
        <p:spPr>
          <a:xfrm>
            <a:off x="1198662" y="1688321"/>
            <a:ext cx="9793088" cy="1212640"/>
          </a:xfrm>
          <a:prstGeom prst="rect">
            <a:avLst/>
          </a:prstGeom>
          <a:noFill/>
        </p:spPr>
        <p:txBody>
          <a:bodyPr wrap="square" rtlCol="0">
            <a:spAutoFit/>
          </a:bodyPr>
          <a:lstStyle/>
          <a:p>
            <a:pPr algn="just">
              <a:lnSpc>
                <a:spcPct val="130000"/>
              </a:lnSpc>
            </a:pPr>
            <a:r>
              <a:rPr lang="zh-CN" altLang="en-US" sz="1400" dirty="0">
                <a:solidFill>
                  <a:schemeClr val="tx1">
                    <a:lumMod val="50000"/>
                    <a:lumOff val="50000"/>
                  </a:schemeClr>
                </a:solidFill>
                <a:latin typeface="宋体" panose="02010600030101010101" pitchFamily="2" charset="-122"/>
                <a:ea typeface="宋体" panose="02010600030101010101" pitchFamily="2" charset="-122"/>
                <a:cs typeface="阿里巴巴普惠体 R" panose="00020600040101010101" pitchFamily="18" charset="-122"/>
              </a:rPr>
              <a:t>您的内容打在这里，或者通过复制您的文本后，在此框中选择粘贴，并选择只保留文字。您的内容打在这里，或者通过通过复制您的文本。您的内容打在这里，或者通过复制您的文本后，在此框中选择粘贴，并选择只保留文字。您的内容打在这里，或者通过通过复制您的文本。您的内容打在这里，或者通过复制您的文本后，在此框中选择粘贴，并选择只保留文字。您的内容打在这里，或者通过通过复制您的文本。</a:t>
            </a:r>
            <a:endParaRPr lang="en-US" altLang="zh-CN" sz="1400" dirty="0">
              <a:solidFill>
                <a:schemeClr val="tx1">
                  <a:lumMod val="50000"/>
                  <a:lumOff val="50000"/>
                </a:schemeClr>
              </a:solidFill>
              <a:latin typeface="宋体" panose="02010600030101010101" pitchFamily="2" charset="-122"/>
              <a:ea typeface="宋体" panose="02010600030101010101" pitchFamily="2" charset="-122"/>
              <a:cs typeface="阿里巴巴普惠体 R" panose="00020600040101010101" pitchFamily="18" charset="-122"/>
            </a:endParaRPr>
          </a:p>
        </p:txBody>
      </p:sp>
      <p:sp>
        <p:nvSpPr>
          <p:cNvPr id="32" name="椭圆 31"/>
          <p:cNvSpPr/>
          <p:nvPr/>
        </p:nvSpPr>
        <p:spPr>
          <a:xfrm>
            <a:off x="1846734" y="3438872"/>
            <a:ext cx="144016" cy="144016"/>
          </a:xfrm>
          <a:prstGeom prst="ellipse">
            <a:avLst/>
          </a:prstGeom>
          <a:solidFill>
            <a:schemeClr val="bg1">
              <a:lumMod val="95000"/>
            </a:schemeClr>
          </a:solidFill>
          <a:ln w="9525">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chemeClr val="tx1">
                  <a:lumMod val="50000"/>
                  <a:lumOff val="50000"/>
                </a:schemeClr>
              </a:solidFill>
              <a:latin typeface="宋体" panose="02010600030101010101" pitchFamily="2" charset="-122"/>
              <a:ea typeface="宋体" panose="02010600030101010101" pitchFamily="2" charset="-122"/>
            </a:endParaRPr>
          </a:p>
        </p:txBody>
      </p:sp>
      <p:sp>
        <p:nvSpPr>
          <p:cNvPr id="33" name="TextBox 3"/>
          <p:cNvSpPr txBox="1"/>
          <p:nvPr/>
        </p:nvSpPr>
        <p:spPr>
          <a:xfrm>
            <a:off x="2062758" y="3356992"/>
            <a:ext cx="1261884" cy="307777"/>
          </a:xfrm>
          <a:prstGeom prst="rect">
            <a:avLst/>
          </a:prstGeom>
          <a:noFill/>
        </p:spPr>
        <p:txBody>
          <a:bodyPr wrap="none" rtlCol="0">
            <a:spAutoFit/>
          </a:bodyPr>
          <a:lstStyle/>
          <a:p>
            <a:r>
              <a:rPr lang="zh-CN" altLang="en-US" sz="1400" dirty="0">
                <a:solidFill>
                  <a:schemeClr val="tx1">
                    <a:lumMod val="65000"/>
                    <a:lumOff val="35000"/>
                  </a:schemeClr>
                </a:solidFill>
                <a:latin typeface="宋体" panose="02010600030101010101" pitchFamily="2" charset="-122"/>
                <a:ea typeface="宋体" panose="02010600030101010101" pitchFamily="2" charset="-122"/>
                <a:cs typeface="阿里巴巴普惠体 B" panose="00020600040101010101" pitchFamily="18" charset="-122"/>
              </a:rPr>
              <a:t>点击添加标题</a:t>
            </a:r>
          </a:p>
        </p:txBody>
      </p:sp>
      <p:cxnSp>
        <p:nvCxnSpPr>
          <p:cNvPr id="34" name="直接连接符 33"/>
          <p:cNvCxnSpPr/>
          <p:nvPr/>
        </p:nvCxnSpPr>
        <p:spPr>
          <a:xfrm>
            <a:off x="3430910" y="3510880"/>
            <a:ext cx="1944216"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5" name="TextBox 5"/>
          <p:cNvSpPr txBox="1"/>
          <p:nvPr/>
        </p:nvSpPr>
        <p:spPr>
          <a:xfrm>
            <a:off x="1961544" y="3859540"/>
            <a:ext cx="1285929" cy="523220"/>
          </a:xfrm>
          <a:prstGeom prst="rect">
            <a:avLst/>
          </a:prstGeom>
          <a:noFill/>
        </p:spPr>
        <p:txBody>
          <a:bodyPr wrap="none" rtlCol="0">
            <a:spAutoFit/>
          </a:bodyPr>
          <a:lstStyle/>
          <a:p>
            <a:r>
              <a:rPr lang="en-US" altLang="zh-CN" sz="2800" dirty="0">
                <a:solidFill>
                  <a:schemeClr val="tx1">
                    <a:lumMod val="75000"/>
                    <a:lumOff val="25000"/>
                  </a:schemeClr>
                </a:solidFill>
                <a:latin typeface="Arial" panose="020B0604020202020204" pitchFamily="34" charset="0"/>
                <a:ea typeface="宋体" panose="02010600030101010101" pitchFamily="2" charset="-122"/>
                <a:cs typeface="Arial" panose="020B0604020202020204" pitchFamily="34" charset="0"/>
              </a:rPr>
              <a:t>63,856</a:t>
            </a:r>
            <a:endParaRPr lang="zh-CN" altLang="en-US" sz="2800" dirty="0">
              <a:solidFill>
                <a:schemeClr val="tx1">
                  <a:lumMod val="75000"/>
                  <a:lumOff val="25000"/>
                </a:schemeClr>
              </a:solidFill>
              <a:latin typeface="Arial" panose="020B0604020202020204" pitchFamily="34" charset="0"/>
              <a:ea typeface="宋体" panose="02010600030101010101" pitchFamily="2" charset="-122"/>
              <a:cs typeface="Arial" panose="020B0604020202020204" pitchFamily="34" charset="0"/>
            </a:endParaRPr>
          </a:p>
        </p:txBody>
      </p:sp>
      <p:sp>
        <p:nvSpPr>
          <p:cNvPr id="36" name="圆角矩形 6"/>
          <p:cNvSpPr/>
          <p:nvPr/>
        </p:nvSpPr>
        <p:spPr>
          <a:xfrm>
            <a:off x="3615479" y="3704476"/>
            <a:ext cx="360040" cy="1822296"/>
          </a:xfrm>
          <a:prstGeom prst="round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7" name="圆角矩形 7"/>
          <p:cNvSpPr/>
          <p:nvPr/>
        </p:nvSpPr>
        <p:spPr>
          <a:xfrm>
            <a:off x="4061611" y="3704476"/>
            <a:ext cx="360040" cy="1822296"/>
          </a:xfrm>
          <a:prstGeom prst="round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8" name="圆角矩形 8"/>
          <p:cNvSpPr/>
          <p:nvPr/>
        </p:nvSpPr>
        <p:spPr>
          <a:xfrm>
            <a:off x="4507743" y="3704476"/>
            <a:ext cx="360040" cy="1822296"/>
          </a:xfrm>
          <a:prstGeom prst="round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9" name="圆角矩形 9"/>
          <p:cNvSpPr/>
          <p:nvPr/>
        </p:nvSpPr>
        <p:spPr>
          <a:xfrm>
            <a:off x="4953875" y="3704476"/>
            <a:ext cx="360040" cy="1822296"/>
          </a:xfrm>
          <a:prstGeom prst="round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0" name="圆角矩形 10"/>
          <p:cNvSpPr/>
          <p:nvPr/>
        </p:nvSpPr>
        <p:spPr>
          <a:xfrm>
            <a:off x="3615479" y="4893161"/>
            <a:ext cx="360040" cy="633611"/>
          </a:xfrm>
          <a:prstGeom prst="roundRect">
            <a:avLst/>
          </a:prstGeom>
          <a:solidFill>
            <a:schemeClr val="bg1">
              <a:lumMod val="95000"/>
            </a:schemeClr>
          </a:solidFill>
          <a:ln w="1905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chemeClr val="tx1">
                  <a:lumMod val="50000"/>
                  <a:lumOff val="50000"/>
                </a:schemeClr>
              </a:solidFill>
              <a:latin typeface="宋体" panose="02010600030101010101" pitchFamily="2" charset="-122"/>
              <a:ea typeface="宋体" panose="02010600030101010101" pitchFamily="2" charset="-122"/>
            </a:endParaRPr>
          </a:p>
        </p:txBody>
      </p:sp>
      <p:sp>
        <p:nvSpPr>
          <p:cNvPr id="41" name="圆角矩形 11"/>
          <p:cNvSpPr/>
          <p:nvPr/>
        </p:nvSpPr>
        <p:spPr>
          <a:xfrm>
            <a:off x="4061611" y="4797301"/>
            <a:ext cx="360040" cy="729471"/>
          </a:xfrm>
          <a:prstGeom prst="roundRect">
            <a:avLst/>
          </a:prstGeom>
          <a:solidFill>
            <a:schemeClr val="bg1">
              <a:lumMod val="95000"/>
            </a:schemeClr>
          </a:solidFill>
          <a:ln w="1905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chemeClr val="tx1">
                  <a:lumMod val="50000"/>
                  <a:lumOff val="50000"/>
                </a:schemeClr>
              </a:solidFill>
              <a:latin typeface="宋体" panose="02010600030101010101" pitchFamily="2" charset="-122"/>
              <a:ea typeface="宋体" panose="02010600030101010101" pitchFamily="2" charset="-122"/>
            </a:endParaRPr>
          </a:p>
        </p:txBody>
      </p:sp>
      <p:sp>
        <p:nvSpPr>
          <p:cNvPr id="42" name="圆角矩形 12"/>
          <p:cNvSpPr/>
          <p:nvPr/>
        </p:nvSpPr>
        <p:spPr>
          <a:xfrm>
            <a:off x="4507743" y="4615624"/>
            <a:ext cx="360040" cy="911148"/>
          </a:xfrm>
          <a:prstGeom prst="roundRect">
            <a:avLst/>
          </a:prstGeom>
          <a:solidFill>
            <a:schemeClr val="bg1">
              <a:lumMod val="95000"/>
            </a:schemeClr>
          </a:solidFill>
          <a:ln w="1905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chemeClr val="tx1">
                  <a:lumMod val="50000"/>
                  <a:lumOff val="50000"/>
                </a:schemeClr>
              </a:solidFill>
              <a:latin typeface="宋体" panose="02010600030101010101" pitchFamily="2" charset="-122"/>
              <a:ea typeface="宋体" panose="02010600030101010101" pitchFamily="2" charset="-122"/>
            </a:endParaRPr>
          </a:p>
        </p:txBody>
      </p:sp>
      <p:sp>
        <p:nvSpPr>
          <p:cNvPr id="43" name="圆角矩形 13"/>
          <p:cNvSpPr/>
          <p:nvPr/>
        </p:nvSpPr>
        <p:spPr>
          <a:xfrm>
            <a:off x="4953875" y="4225132"/>
            <a:ext cx="360040" cy="1301640"/>
          </a:xfrm>
          <a:prstGeom prst="roundRect">
            <a:avLst/>
          </a:prstGeom>
          <a:solidFill>
            <a:schemeClr val="bg1">
              <a:lumMod val="95000"/>
            </a:schemeClr>
          </a:solidFill>
          <a:ln w="1905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chemeClr val="tx1">
                  <a:lumMod val="50000"/>
                  <a:lumOff val="50000"/>
                </a:schemeClr>
              </a:solidFill>
              <a:latin typeface="宋体" panose="02010600030101010101" pitchFamily="2" charset="-122"/>
              <a:ea typeface="宋体" panose="02010600030101010101" pitchFamily="2" charset="-122"/>
            </a:endParaRPr>
          </a:p>
        </p:txBody>
      </p:sp>
      <p:sp>
        <p:nvSpPr>
          <p:cNvPr id="44" name="TextBox 14"/>
          <p:cNvSpPr txBox="1"/>
          <p:nvPr/>
        </p:nvSpPr>
        <p:spPr>
          <a:xfrm>
            <a:off x="3574926" y="5603680"/>
            <a:ext cx="441146" cy="246221"/>
          </a:xfrm>
          <a:prstGeom prst="rect">
            <a:avLst/>
          </a:prstGeom>
          <a:noFill/>
        </p:spPr>
        <p:txBody>
          <a:bodyPr wrap="none" rtlCol="0">
            <a:spAutoFit/>
          </a:bodyPr>
          <a:lstStyle/>
          <a:p>
            <a:r>
              <a:rPr lang="zh-CN" altLang="en-US" sz="1000" dirty="0">
                <a:solidFill>
                  <a:schemeClr val="tx1">
                    <a:lumMod val="65000"/>
                    <a:lumOff val="35000"/>
                  </a:schemeClr>
                </a:solidFill>
                <a:latin typeface="宋体" panose="02010600030101010101" pitchFamily="2" charset="-122"/>
                <a:ea typeface="宋体" panose="02010600030101010101" pitchFamily="2" charset="-122"/>
                <a:cs typeface="阿里巴巴普惠体 R" panose="00020600040101010101" pitchFamily="18" charset="-122"/>
              </a:rPr>
              <a:t>标题</a:t>
            </a:r>
          </a:p>
        </p:txBody>
      </p:sp>
      <p:sp>
        <p:nvSpPr>
          <p:cNvPr id="45" name="TextBox 15"/>
          <p:cNvSpPr txBox="1"/>
          <p:nvPr/>
        </p:nvSpPr>
        <p:spPr>
          <a:xfrm>
            <a:off x="4021058" y="5603680"/>
            <a:ext cx="441146" cy="246221"/>
          </a:xfrm>
          <a:prstGeom prst="rect">
            <a:avLst/>
          </a:prstGeom>
          <a:noFill/>
        </p:spPr>
        <p:txBody>
          <a:bodyPr wrap="none" rtlCol="0">
            <a:spAutoFit/>
          </a:bodyPr>
          <a:lstStyle/>
          <a:p>
            <a:r>
              <a:rPr lang="zh-CN" altLang="en-US" sz="1000" dirty="0">
                <a:solidFill>
                  <a:schemeClr val="tx1">
                    <a:lumMod val="65000"/>
                    <a:lumOff val="35000"/>
                  </a:schemeClr>
                </a:solidFill>
                <a:latin typeface="宋体" panose="02010600030101010101" pitchFamily="2" charset="-122"/>
                <a:ea typeface="宋体" panose="02010600030101010101" pitchFamily="2" charset="-122"/>
                <a:cs typeface="阿里巴巴普惠体 R" panose="00020600040101010101" pitchFamily="18" charset="-122"/>
              </a:rPr>
              <a:t>标题</a:t>
            </a:r>
          </a:p>
        </p:txBody>
      </p:sp>
      <p:sp>
        <p:nvSpPr>
          <p:cNvPr id="46" name="TextBox 16"/>
          <p:cNvSpPr txBox="1"/>
          <p:nvPr/>
        </p:nvSpPr>
        <p:spPr>
          <a:xfrm>
            <a:off x="4467190" y="5603680"/>
            <a:ext cx="441146" cy="246221"/>
          </a:xfrm>
          <a:prstGeom prst="rect">
            <a:avLst/>
          </a:prstGeom>
          <a:noFill/>
        </p:spPr>
        <p:txBody>
          <a:bodyPr wrap="none" rtlCol="0">
            <a:spAutoFit/>
          </a:bodyPr>
          <a:lstStyle/>
          <a:p>
            <a:r>
              <a:rPr lang="zh-CN" altLang="en-US" sz="1000" dirty="0">
                <a:solidFill>
                  <a:schemeClr val="tx1">
                    <a:lumMod val="65000"/>
                    <a:lumOff val="35000"/>
                  </a:schemeClr>
                </a:solidFill>
                <a:latin typeface="宋体" panose="02010600030101010101" pitchFamily="2" charset="-122"/>
                <a:ea typeface="宋体" panose="02010600030101010101" pitchFamily="2" charset="-122"/>
                <a:cs typeface="阿里巴巴普惠体 R" panose="00020600040101010101" pitchFamily="18" charset="-122"/>
              </a:rPr>
              <a:t>标题</a:t>
            </a:r>
          </a:p>
        </p:txBody>
      </p:sp>
      <p:sp>
        <p:nvSpPr>
          <p:cNvPr id="47" name="TextBox 17"/>
          <p:cNvSpPr txBox="1"/>
          <p:nvPr/>
        </p:nvSpPr>
        <p:spPr>
          <a:xfrm>
            <a:off x="4913322" y="5603680"/>
            <a:ext cx="441146" cy="246221"/>
          </a:xfrm>
          <a:prstGeom prst="rect">
            <a:avLst/>
          </a:prstGeom>
          <a:noFill/>
        </p:spPr>
        <p:txBody>
          <a:bodyPr wrap="none" rtlCol="0">
            <a:spAutoFit/>
          </a:bodyPr>
          <a:lstStyle/>
          <a:p>
            <a:r>
              <a:rPr lang="zh-CN" altLang="en-US" sz="1000" dirty="0">
                <a:solidFill>
                  <a:schemeClr val="tx1">
                    <a:lumMod val="65000"/>
                    <a:lumOff val="35000"/>
                  </a:schemeClr>
                </a:solidFill>
                <a:latin typeface="宋体" panose="02010600030101010101" pitchFamily="2" charset="-122"/>
                <a:ea typeface="宋体" panose="02010600030101010101" pitchFamily="2" charset="-122"/>
                <a:cs typeface="阿里巴巴普惠体 R" panose="00020600040101010101" pitchFamily="18" charset="-122"/>
              </a:rPr>
              <a:t>标题</a:t>
            </a:r>
          </a:p>
        </p:txBody>
      </p:sp>
      <p:sp>
        <p:nvSpPr>
          <p:cNvPr id="48" name="TextBox 18"/>
          <p:cNvSpPr txBox="1"/>
          <p:nvPr/>
        </p:nvSpPr>
        <p:spPr>
          <a:xfrm>
            <a:off x="2216422" y="4401966"/>
            <a:ext cx="889987" cy="400110"/>
          </a:xfrm>
          <a:prstGeom prst="rect">
            <a:avLst/>
          </a:prstGeom>
          <a:noFill/>
        </p:spPr>
        <p:txBody>
          <a:bodyPr wrap="none" rtlCol="0">
            <a:spAutoFit/>
          </a:bodyPr>
          <a:lstStyle/>
          <a:p>
            <a:pPr algn="ctr"/>
            <a:r>
              <a:rPr lang="zh-CN" altLang="en-US" sz="1100"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上半年创收</a:t>
            </a:r>
            <a:endParaRPr lang="en-US" altLang="zh-CN" sz="1100"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endParaRPr>
          </a:p>
          <a:p>
            <a:pPr algn="ctr"/>
            <a:r>
              <a:rPr lang="zh-CN" altLang="en-US" sz="900"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（人民币）</a:t>
            </a:r>
          </a:p>
        </p:txBody>
      </p:sp>
      <p:sp>
        <p:nvSpPr>
          <p:cNvPr id="49" name="椭圆 48"/>
          <p:cNvSpPr/>
          <p:nvPr/>
        </p:nvSpPr>
        <p:spPr>
          <a:xfrm>
            <a:off x="6599262" y="3438872"/>
            <a:ext cx="144016" cy="144016"/>
          </a:xfrm>
          <a:prstGeom prst="ellipse">
            <a:avLst/>
          </a:prstGeom>
          <a:solidFill>
            <a:schemeClr val="bg1">
              <a:lumMod val="95000"/>
            </a:schemeClr>
          </a:solidFill>
          <a:ln w="9525">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chemeClr val="tx1">
                  <a:lumMod val="50000"/>
                  <a:lumOff val="50000"/>
                </a:schemeClr>
              </a:solidFill>
              <a:latin typeface="宋体" panose="02010600030101010101" pitchFamily="2" charset="-122"/>
              <a:ea typeface="宋体" panose="02010600030101010101" pitchFamily="2" charset="-122"/>
            </a:endParaRPr>
          </a:p>
        </p:txBody>
      </p:sp>
      <p:sp>
        <p:nvSpPr>
          <p:cNvPr id="50" name="TextBox 20"/>
          <p:cNvSpPr txBox="1"/>
          <p:nvPr/>
        </p:nvSpPr>
        <p:spPr>
          <a:xfrm>
            <a:off x="6815286" y="3356992"/>
            <a:ext cx="1261884" cy="307777"/>
          </a:xfrm>
          <a:prstGeom prst="rect">
            <a:avLst/>
          </a:prstGeom>
          <a:noFill/>
        </p:spPr>
        <p:txBody>
          <a:bodyPr wrap="none" rtlCol="0">
            <a:spAutoFit/>
          </a:bodyPr>
          <a:lstStyle/>
          <a:p>
            <a:r>
              <a:rPr lang="zh-CN" altLang="en-US" sz="1400" dirty="0">
                <a:solidFill>
                  <a:schemeClr val="tx1">
                    <a:lumMod val="65000"/>
                    <a:lumOff val="35000"/>
                  </a:schemeClr>
                </a:solidFill>
                <a:latin typeface="宋体" panose="02010600030101010101" pitchFamily="2" charset="-122"/>
                <a:ea typeface="宋体" panose="02010600030101010101" pitchFamily="2" charset="-122"/>
                <a:cs typeface="阿里巴巴普惠体 B" panose="00020600040101010101" pitchFamily="18" charset="-122"/>
              </a:rPr>
              <a:t>点击添加标题</a:t>
            </a:r>
          </a:p>
        </p:txBody>
      </p:sp>
      <p:cxnSp>
        <p:nvCxnSpPr>
          <p:cNvPr id="51" name="直接连接符 50"/>
          <p:cNvCxnSpPr/>
          <p:nvPr/>
        </p:nvCxnSpPr>
        <p:spPr>
          <a:xfrm>
            <a:off x="8183438" y="3510880"/>
            <a:ext cx="1944216"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2" name="TextBox 22"/>
          <p:cNvSpPr txBox="1"/>
          <p:nvPr/>
        </p:nvSpPr>
        <p:spPr>
          <a:xfrm>
            <a:off x="6770978" y="3859540"/>
            <a:ext cx="1285929" cy="523220"/>
          </a:xfrm>
          <a:prstGeom prst="rect">
            <a:avLst/>
          </a:prstGeom>
          <a:noFill/>
        </p:spPr>
        <p:txBody>
          <a:bodyPr wrap="none" rtlCol="0">
            <a:spAutoFit/>
          </a:bodyPr>
          <a:lstStyle/>
          <a:p>
            <a:r>
              <a:rPr lang="en-US" altLang="zh-CN" sz="2800" dirty="0">
                <a:solidFill>
                  <a:schemeClr val="accent2">
                    <a:lumMod val="75000"/>
                  </a:schemeClr>
                </a:solidFill>
                <a:latin typeface="Arial" panose="020B0604020202020204" pitchFamily="34" charset="0"/>
                <a:ea typeface="宋体" panose="02010600030101010101" pitchFamily="2" charset="-122"/>
                <a:cs typeface="Arial" panose="020B0604020202020204" pitchFamily="34" charset="0"/>
              </a:rPr>
              <a:t>86,169</a:t>
            </a:r>
            <a:endParaRPr lang="zh-CN" altLang="en-US" sz="2800" dirty="0">
              <a:solidFill>
                <a:schemeClr val="accent2">
                  <a:lumMod val="75000"/>
                </a:schemeClr>
              </a:solidFill>
              <a:latin typeface="Arial" panose="020B0604020202020204" pitchFamily="34" charset="0"/>
              <a:ea typeface="宋体" panose="02010600030101010101" pitchFamily="2" charset="-122"/>
              <a:cs typeface="Arial" panose="020B0604020202020204" pitchFamily="34" charset="0"/>
            </a:endParaRPr>
          </a:p>
        </p:txBody>
      </p:sp>
      <p:sp>
        <p:nvSpPr>
          <p:cNvPr id="53" name="圆角矩形 23"/>
          <p:cNvSpPr/>
          <p:nvPr/>
        </p:nvSpPr>
        <p:spPr>
          <a:xfrm>
            <a:off x="8368007" y="3704476"/>
            <a:ext cx="360040" cy="1822296"/>
          </a:xfrm>
          <a:prstGeom prst="roundRect">
            <a:avLst/>
          </a:prstGeom>
          <a:solidFill>
            <a:srgbClr val="E46C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4" name="圆角矩形 24"/>
          <p:cNvSpPr/>
          <p:nvPr/>
        </p:nvSpPr>
        <p:spPr>
          <a:xfrm>
            <a:off x="8814139" y="3704476"/>
            <a:ext cx="360040" cy="1822296"/>
          </a:xfrm>
          <a:prstGeom prst="roundRect">
            <a:avLst/>
          </a:prstGeom>
          <a:solidFill>
            <a:srgbClr val="E46C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5" name="圆角矩形 25"/>
          <p:cNvSpPr/>
          <p:nvPr/>
        </p:nvSpPr>
        <p:spPr>
          <a:xfrm>
            <a:off x="9260271" y="3704476"/>
            <a:ext cx="360040" cy="1822296"/>
          </a:xfrm>
          <a:prstGeom prst="roundRect">
            <a:avLst/>
          </a:prstGeom>
          <a:solidFill>
            <a:srgbClr val="E46C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6" name="圆角矩形 26"/>
          <p:cNvSpPr/>
          <p:nvPr/>
        </p:nvSpPr>
        <p:spPr>
          <a:xfrm>
            <a:off x="9706403" y="3704476"/>
            <a:ext cx="360040" cy="1822296"/>
          </a:xfrm>
          <a:prstGeom prst="roundRect">
            <a:avLst/>
          </a:prstGeom>
          <a:solidFill>
            <a:srgbClr val="E46C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7" name="圆角矩形 27"/>
          <p:cNvSpPr/>
          <p:nvPr/>
        </p:nvSpPr>
        <p:spPr>
          <a:xfrm>
            <a:off x="8368007" y="5071198"/>
            <a:ext cx="360040" cy="455574"/>
          </a:xfrm>
          <a:prstGeom prst="roundRect">
            <a:avLst/>
          </a:prstGeom>
          <a:solidFill>
            <a:schemeClr val="bg1">
              <a:lumMod val="95000"/>
            </a:schemeClr>
          </a:solidFill>
          <a:ln w="1905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chemeClr val="tx1">
                  <a:lumMod val="50000"/>
                  <a:lumOff val="50000"/>
                </a:schemeClr>
              </a:solidFill>
              <a:latin typeface="宋体" panose="02010600030101010101" pitchFamily="2" charset="-122"/>
              <a:ea typeface="宋体" panose="02010600030101010101" pitchFamily="2" charset="-122"/>
            </a:endParaRPr>
          </a:p>
        </p:txBody>
      </p:sp>
      <p:sp>
        <p:nvSpPr>
          <p:cNvPr id="58" name="圆角矩形 28"/>
          <p:cNvSpPr/>
          <p:nvPr/>
        </p:nvSpPr>
        <p:spPr>
          <a:xfrm>
            <a:off x="8814139" y="4005064"/>
            <a:ext cx="360040" cy="1521709"/>
          </a:xfrm>
          <a:prstGeom prst="roundRect">
            <a:avLst/>
          </a:prstGeom>
          <a:solidFill>
            <a:schemeClr val="bg1">
              <a:lumMod val="95000"/>
            </a:schemeClr>
          </a:solidFill>
          <a:ln w="1905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chemeClr val="tx1">
                  <a:lumMod val="50000"/>
                  <a:lumOff val="50000"/>
                </a:schemeClr>
              </a:solidFill>
              <a:latin typeface="宋体" panose="02010600030101010101" pitchFamily="2" charset="-122"/>
              <a:ea typeface="宋体" panose="02010600030101010101" pitchFamily="2" charset="-122"/>
            </a:endParaRPr>
          </a:p>
        </p:txBody>
      </p:sp>
      <p:sp>
        <p:nvSpPr>
          <p:cNvPr id="59" name="圆角矩形 29"/>
          <p:cNvSpPr/>
          <p:nvPr/>
        </p:nvSpPr>
        <p:spPr>
          <a:xfrm>
            <a:off x="9260271" y="4615624"/>
            <a:ext cx="360040" cy="911148"/>
          </a:xfrm>
          <a:prstGeom prst="roundRect">
            <a:avLst/>
          </a:prstGeom>
          <a:solidFill>
            <a:schemeClr val="bg1">
              <a:lumMod val="95000"/>
            </a:schemeClr>
          </a:solidFill>
          <a:ln w="1905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chemeClr val="tx1">
                  <a:lumMod val="50000"/>
                  <a:lumOff val="50000"/>
                </a:schemeClr>
              </a:solidFill>
              <a:latin typeface="宋体" panose="02010600030101010101" pitchFamily="2" charset="-122"/>
              <a:ea typeface="宋体" panose="02010600030101010101" pitchFamily="2" charset="-122"/>
            </a:endParaRPr>
          </a:p>
        </p:txBody>
      </p:sp>
      <p:sp>
        <p:nvSpPr>
          <p:cNvPr id="60" name="圆角矩形 30"/>
          <p:cNvSpPr/>
          <p:nvPr/>
        </p:nvSpPr>
        <p:spPr>
          <a:xfrm>
            <a:off x="9706403" y="4121150"/>
            <a:ext cx="360040" cy="1405622"/>
          </a:xfrm>
          <a:prstGeom prst="roundRect">
            <a:avLst/>
          </a:prstGeom>
          <a:solidFill>
            <a:schemeClr val="bg1">
              <a:lumMod val="95000"/>
            </a:schemeClr>
          </a:solidFill>
          <a:ln w="1905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chemeClr val="tx1">
                  <a:lumMod val="50000"/>
                  <a:lumOff val="50000"/>
                </a:schemeClr>
              </a:solidFill>
              <a:latin typeface="宋体" panose="02010600030101010101" pitchFamily="2" charset="-122"/>
              <a:ea typeface="宋体" panose="02010600030101010101" pitchFamily="2" charset="-122"/>
            </a:endParaRPr>
          </a:p>
        </p:txBody>
      </p:sp>
      <p:sp>
        <p:nvSpPr>
          <p:cNvPr id="61" name="TextBox 31"/>
          <p:cNvSpPr txBox="1"/>
          <p:nvPr/>
        </p:nvSpPr>
        <p:spPr>
          <a:xfrm>
            <a:off x="8327454" y="5603680"/>
            <a:ext cx="441146" cy="246221"/>
          </a:xfrm>
          <a:prstGeom prst="rect">
            <a:avLst/>
          </a:prstGeom>
          <a:noFill/>
        </p:spPr>
        <p:txBody>
          <a:bodyPr wrap="none" rtlCol="0">
            <a:spAutoFit/>
          </a:bodyPr>
          <a:lstStyle/>
          <a:p>
            <a:r>
              <a:rPr lang="zh-CN" altLang="en-US" sz="1000" dirty="0">
                <a:solidFill>
                  <a:schemeClr val="tx1">
                    <a:lumMod val="65000"/>
                    <a:lumOff val="35000"/>
                  </a:schemeClr>
                </a:solidFill>
                <a:latin typeface="宋体" panose="02010600030101010101" pitchFamily="2" charset="-122"/>
                <a:ea typeface="宋体" panose="02010600030101010101" pitchFamily="2" charset="-122"/>
                <a:cs typeface="阿里巴巴普惠体 R" panose="00020600040101010101" pitchFamily="18" charset="-122"/>
              </a:rPr>
              <a:t>标题</a:t>
            </a:r>
          </a:p>
        </p:txBody>
      </p:sp>
      <p:sp>
        <p:nvSpPr>
          <p:cNvPr id="62" name="TextBox 32"/>
          <p:cNvSpPr txBox="1"/>
          <p:nvPr/>
        </p:nvSpPr>
        <p:spPr>
          <a:xfrm>
            <a:off x="8773586" y="5603680"/>
            <a:ext cx="441146" cy="246221"/>
          </a:xfrm>
          <a:prstGeom prst="rect">
            <a:avLst/>
          </a:prstGeom>
          <a:noFill/>
        </p:spPr>
        <p:txBody>
          <a:bodyPr wrap="none" rtlCol="0">
            <a:spAutoFit/>
          </a:bodyPr>
          <a:lstStyle/>
          <a:p>
            <a:r>
              <a:rPr lang="zh-CN" altLang="en-US" sz="1000" dirty="0">
                <a:solidFill>
                  <a:schemeClr val="tx1">
                    <a:lumMod val="65000"/>
                    <a:lumOff val="35000"/>
                  </a:schemeClr>
                </a:solidFill>
                <a:latin typeface="宋体" panose="02010600030101010101" pitchFamily="2" charset="-122"/>
                <a:ea typeface="宋体" panose="02010600030101010101" pitchFamily="2" charset="-122"/>
                <a:cs typeface="阿里巴巴普惠体 R" panose="00020600040101010101" pitchFamily="18" charset="-122"/>
              </a:rPr>
              <a:t>标题</a:t>
            </a:r>
          </a:p>
        </p:txBody>
      </p:sp>
      <p:sp>
        <p:nvSpPr>
          <p:cNvPr id="63" name="TextBox 33"/>
          <p:cNvSpPr txBox="1"/>
          <p:nvPr/>
        </p:nvSpPr>
        <p:spPr>
          <a:xfrm>
            <a:off x="9219718" y="5603680"/>
            <a:ext cx="441146" cy="246221"/>
          </a:xfrm>
          <a:prstGeom prst="rect">
            <a:avLst/>
          </a:prstGeom>
          <a:noFill/>
        </p:spPr>
        <p:txBody>
          <a:bodyPr wrap="none" rtlCol="0">
            <a:spAutoFit/>
          </a:bodyPr>
          <a:lstStyle/>
          <a:p>
            <a:r>
              <a:rPr lang="zh-CN" altLang="en-US" sz="1000" dirty="0">
                <a:solidFill>
                  <a:schemeClr val="tx1">
                    <a:lumMod val="65000"/>
                    <a:lumOff val="35000"/>
                  </a:schemeClr>
                </a:solidFill>
                <a:latin typeface="宋体" panose="02010600030101010101" pitchFamily="2" charset="-122"/>
                <a:ea typeface="宋体" panose="02010600030101010101" pitchFamily="2" charset="-122"/>
                <a:cs typeface="阿里巴巴普惠体 R" panose="00020600040101010101" pitchFamily="18" charset="-122"/>
              </a:rPr>
              <a:t>标题</a:t>
            </a:r>
          </a:p>
        </p:txBody>
      </p:sp>
      <p:sp>
        <p:nvSpPr>
          <p:cNvPr id="64" name="TextBox 34"/>
          <p:cNvSpPr txBox="1"/>
          <p:nvPr/>
        </p:nvSpPr>
        <p:spPr>
          <a:xfrm>
            <a:off x="9665850" y="5603680"/>
            <a:ext cx="441146" cy="246221"/>
          </a:xfrm>
          <a:prstGeom prst="rect">
            <a:avLst/>
          </a:prstGeom>
          <a:noFill/>
        </p:spPr>
        <p:txBody>
          <a:bodyPr wrap="none" rtlCol="0">
            <a:spAutoFit/>
          </a:bodyPr>
          <a:lstStyle/>
          <a:p>
            <a:r>
              <a:rPr lang="zh-CN" altLang="en-US" sz="1000" dirty="0">
                <a:solidFill>
                  <a:schemeClr val="tx1">
                    <a:lumMod val="65000"/>
                    <a:lumOff val="35000"/>
                  </a:schemeClr>
                </a:solidFill>
                <a:latin typeface="宋体" panose="02010600030101010101" pitchFamily="2" charset="-122"/>
                <a:ea typeface="宋体" panose="02010600030101010101" pitchFamily="2" charset="-122"/>
                <a:cs typeface="阿里巴巴普惠体 R" panose="00020600040101010101" pitchFamily="18" charset="-122"/>
              </a:rPr>
              <a:t>标题</a:t>
            </a:r>
          </a:p>
        </p:txBody>
      </p:sp>
      <p:sp>
        <p:nvSpPr>
          <p:cNvPr id="65" name="TextBox 35"/>
          <p:cNvSpPr txBox="1"/>
          <p:nvPr/>
        </p:nvSpPr>
        <p:spPr>
          <a:xfrm>
            <a:off x="6968950" y="4401966"/>
            <a:ext cx="889987" cy="400110"/>
          </a:xfrm>
          <a:prstGeom prst="rect">
            <a:avLst/>
          </a:prstGeom>
          <a:noFill/>
        </p:spPr>
        <p:txBody>
          <a:bodyPr wrap="none" rtlCol="0">
            <a:spAutoFit/>
          </a:bodyPr>
          <a:lstStyle/>
          <a:p>
            <a:pPr algn="ctr"/>
            <a:r>
              <a:rPr lang="zh-CN" altLang="en-US" sz="1100"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下半年创收</a:t>
            </a:r>
            <a:endParaRPr lang="en-US" altLang="zh-CN" sz="1100"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endParaRPr>
          </a:p>
          <a:p>
            <a:pPr algn="ctr"/>
            <a:r>
              <a:rPr lang="zh-CN" altLang="en-US" sz="900" dirty="0">
                <a:solidFill>
                  <a:schemeClr val="bg1">
                    <a:lumMod val="50000"/>
                  </a:schemeClr>
                </a:solidFill>
                <a:latin typeface="宋体" panose="02010600030101010101" pitchFamily="2" charset="-122"/>
                <a:ea typeface="宋体" panose="02010600030101010101" pitchFamily="2" charset="-122"/>
                <a:cs typeface="阿里巴巴普惠体 R" panose="00020600040101010101" pitchFamily="18" charset="-122"/>
              </a:rPr>
              <a:t>（人民币）</a:t>
            </a:r>
          </a:p>
        </p:txBody>
      </p:sp>
      <p:sp>
        <p:nvSpPr>
          <p:cNvPr id="66" name="TextBox 38"/>
          <p:cNvSpPr txBox="1"/>
          <p:nvPr/>
        </p:nvSpPr>
        <p:spPr>
          <a:xfrm>
            <a:off x="5310376" y="476672"/>
            <a:ext cx="1569660" cy="369332"/>
          </a:xfrm>
          <a:prstGeom prst="rect">
            <a:avLst/>
          </a:prstGeom>
          <a:noFill/>
        </p:spPr>
        <p:txBody>
          <a:bodyPr wrap="none" rtlCol="0">
            <a:spAutoFit/>
          </a:bodyPr>
          <a:lstStyle/>
          <a:p>
            <a:pPr algn="ctr"/>
            <a:r>
              <a:rPr lang="zh-CN" altLang="en-US" dirty="0">
                <a:solidFill>
                  <a:schemeClr val="tx1">
                    <a:lumMod val="65000"/>
                    <a:lumOff val="35000"/>
                  </a:schemeClr>
                </a:solidFill>
                <a:latin typeface="宋体" panose="02010600030101010101" pitchFamily="2" charset="-122"/>
                <a:ea typeface="宋体" panose="02010600030101010101" pitchFamily="2" charset="-122"/>
                <a:cs typeface="阿里巴巴普惠体 B" panose="00020600040101010101" pitchFamily="18" charset="-122"/>
              </a:rPr>
              <a:t>点击输入标题</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p:tgtEl>
                                          <p:spTgt spid="31"/>
                                        </p:tgtEl>
                                        <p:attrNameLst>
                                          <p:attrName>ppt_y</p:attrName>
                                        </p:attrNameLst>
                                      </p:cBhvr>
                                      <p:tavLst>
                                        <p:tav tm="0">
                                          <p:val>
                                            <p:strVal val="#ppt_y+#ppt_h*1.125000"/>
                                          </p:val>
                                        </p:tav>
                                        <p:tav tm="100000">
                                          <p:val>
                                            <p:strVal val="#ppt_y"/>
                                          </p:val>
                                        </p:tav>
                                      </p:tavLst>
                                    </p:anim>
                                    <p:animEffect transition="in" filter="wipe(up)">
                                      <p:cBhvr>
                                        <p:cTn id="8" dur="500"/>
                                        <p:tgtEl>
                                          <p:spTgt spid="31"/>
                                        </p:tgtEl>
                                      </p:cBhvr>
                                    </p:animEffect>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2"/>
                                        </p:tgtEl>
                                        <p:attrNameLst>
                                          <p:attrName>style.visibility</p:attrName>
                                        </p:attrNameLst>
                                      </p:cBhvr>
                                      <p:to>
                                        <p:strVal val="visible"/>
                                      </p:to>
                                    </p:set>
                                    <p:anim calcmode="lin" valueType="num">
                                      <p:cBhvr additive="base">
                                        <p:cTn id="12" dur="500" fill="hold"/>
                                        <p:tgtEl>
                                          <p:spTgt spid="32"/>
                                        </p:tgtEl>
                                        <p:attrNameLst>
                                          <p:attrName>ppt_x</p:attrName>
                                        </p:attrNameLst>
                                      </p:cBhvr>
                                      <p:tavLst>
                                        <p:tav tm="0">
                                          <p:val>
                                            <p:strVal val="0-#ppt_w/2"/>
                                          </p:val>
                                        </p:tav>
                                        <p:tav tm="100000">
                                          <p:val>
                                            <p:strVal val="#ppt_x"/>
                                          </p:val>
                                        </p:tav>
                                      </p:tavLst>
                                    </p:anim>
                                    <p:anim calcmode="lin" valueType="num">
                                      <p:cBhvr additive="base">
                                        <p:cTn id="13" dur="500" fill="hold"/>
                                        <p:tgtEl>
                                          <p:spTgt spid="32"/>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16" presetClass="entr" presetSubtype="21" fill="hold" grpId="0" nodeType="after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barn(inVertical)">
                                      <p:cBhvr>
                                        <p:cTn id="17" dur="500"/>
                                        <p:tgtEl>
                                          <p:spTgt spid="33"/>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wipe(left)">
                                      <p:cBhvr>
                                        <p:cTn id="21" dur="500"/>
                                        <p:tgtEl>
                                          <p:spTgt spid="34"/>
                                        </p:tgtEl>
                                      </p:cBhvr>
                                    </p:animEffect>
                                  </p:childTnLst>
                                </p:cTn>
                              </p:par>
                            </p:childTnLst>
                          </p:cTn>
                        </p:par>
                        <p:par>
                          <p:cTn id="22" fill="hold">
                            <p:stCondLst>
                              <p:cond delay="2000"/>
                            </p:stCondLst>
                            <p:childTnLst>
                              <p:par>
                                <p:cTn id="23" presetID="2" presetClass="entr" presetSubtype="4" fill="hold" grpId="0" nodeType="afterEffect">
                                  <p:stCondLst>
                                    <p:cond delay="0"/>
                                  </p:stCondLst>
                                  <p:childTnLst>
                                    <p:set>
                                      <p:cBhvr>
                                        <p:cTn id="24" dur="1" fill="hold">
                                          <p:stCondLst>
                                            <p:cond delay="0"/>
                                          </p:stCondLst>
                                        </p:cTn>
                                        <p:tgtEl>
                                          <p:spTgt spid="44"/>
                                        </p:tgtEl>
                                        <p:attrNameLst>
                                          <p:attrName>style.visibility</p:attrName>
                                        </p:attrNameLst>
                                      </p:cBhvr>
                                      <p:to>
                                        <p:strVal val="visible"/>
                                      </p:to>
                                    </p:set>
                                    <p:anim calcmode="lin" valueType="num">
                                      <p:cBhvr additive="base">
                                        <p:cTn id="25" dur="500" fill="hold"/>
                                        <p:tgtEl>
                                          <p:spTgt spid="44"/>
                                        </p:tgtEl>
                                        <p:attrNameLst>
                                          <p:attrName>ppt_x</p:attrName>
                                        </p:attrNameLst>
                                      </p:cBhvr>
                                      <p:tavLst>
                                        <p:tav tm="0">
                                          <p:val>
                                            <p:strVal val="#ppt_x"/>
                                          </p:val>
                                        </p:tav>
                                        <p:tav tm="100000">
                                          <p:val>
                                            <p:strVal val="#ppt_x"/>
                                          </p:val>
                                        </p:tav>
                                      </p:tavLst>
                                    </p:anim>
                                    <p:anim calcmode="lin" valueType="num">
                                      <p:cBhvr additive="base">
                                        <p:cTn id="26" dur="500" fill="hold"/>
                                        <p:tgtEl>
                                          <p:spTgt spid="44"/>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45"/>
                                        </p:tgtEl>
                                        <p:attrNameLst>
                                          <p:attrName>style.visibility</p:attrName>
                                        </p:attrNameLst>
                                      </p:cBhvr>
                                      <p:to>
                                        <p:strVal val="visible"/>
                                      </p:to>
                                    </p:set>
                                    <p:anim calcmode="lin" valueType="num">
                                      <p:cBhvr additive="base">
                                        <p:cTn id="29" dur="500" fill="hold"/>
                                        <p:tgtEl>
                                          <p:spTgt spid="45"/>
                                        </p:tgtEl>
                                        <p:attrNameLst>
                                          <p:attrName>ppt_x</p:attrName>
                                        </p:attrNameLst>
                                      </p:cBhvr>
                                      <p:tavLst>
                                        <p:tav tm="0">
                                          <p:val>
                                            <p:strVal val="#ppt_x"/>
                                          </p:val>
                                        </p:tav>
                                        <p:tav tm="100000">
                                          <p:val>
                                            <p:strVal val="#ppt_x"/>
                                          </p:val>
                                        </p:tav>
                                      </p:tavLst>
                                    </p:anim>
                                    <p:anim calcmode="lin" valueType="num">
                                      <p:cBhvr additive="base">
                                        <p:cTn id="30" dur="500" fill="hold"/>
                                        <p:tgtEl>
                                          <p:spTgt spid="45"/>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46"/>
                                        </p:tgtEl>
                                        <p:attrNameLst>
                                          <p:attrName>style.visibility</p:attrName>
                                        </p:attrNameLst>
                                      </p:cBhvr>
                                      <p:to>
                                        <p:strVal val="visible"/>
                                      </p:to>
                                    </p:set>
                                    <p:anim calcmode="lin" valueType="num">
                                      <p:cBhvr additive="base">
                                        <p:cTn id="33" dur="500" fill="hold"/>
                                        <p:tgtEl>
                                          <p:spTgt spid="46"/>
                                        </p:tgtEl>
                                        <p:attrNameLst>
                                          <p:attrName>ppt_x</p:attrName>
                                        </p:attrNameLst>
                                      </p:cBhvr>
                                      <p:tavLst>
                                        <p:tav tm="0">
                                          <p:val>
                                            <p:strVal val="#ppt_x"/>
                                          </p:val>
                                        </p:tav>
                                        <p:tav tm="100000">
                                          <p:val>
                                            <p:strVal val="#ppt_x"/>
                                          </p:val>
                                        </p:tav>
                                      </p:tavLst>
                                    </p:anim>
                                    <p:anim calcmode="lin" valueType="num">
                                      <p:cBhvr additive="base">
                                        <p:cTn id="34" dur="500" fill="hold"/>
                                        <p:tgtEl>
                                          <p:spTgt spid="46"/>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47"/>
                                        </p:tgtEl>
                                        <p:attrNameLst>
                                          <p:attrName>style.visibility</p:attrName>
                                        </p:attrNameLst>
                                      </p:cBhvr>
                                      <p:to>
                                        <p:strVal val="visible"/>
                                      </p:to>
                                    </p:set>
                                    <p:anim calcmode="lin" valueType="num">
                                      <p:cBhvr additive="base">
                                        <p:cTn id="37" dur="500" fill="hold"/>
                                        <p:tgtEl>
                                          <p:spTgt spid="47"/>
                                        </p:tgtEl>
                                        <p:attrNameLst>
                                          <p:attrName>ppt_x</p:attrName>
                                        </p:attrNameLst>
                                      </p:cBhvr>
                                      <p:tavLst>
                                        <p:tav tm="0">
                                          <p:val>
                                            <p:strVal val="#ppt_x"/>
                                          </p:val>
                                        </p:tav>
                                        <p:tav tm="100000">
                                          <p:val>
                                            <p:strVal val="#ppt_x"/>
                                          </p:val>
                                        </p:tav>
                                      </p:tavLst>
                                    </p:anim>
                                    <p:anim calcmode="lin" valueType="num">
                                      <p:cBhvr additive="base">
                                        <p:cTn id="38" dur="500" fill="hold"/>
                                        <p:tgtEl>
                                          <p:spTgt spid="47"/>
                                        </p:tgtEl>
                                        <p:attrNameLst>
                                          <p:attrName>ppt_y</p:attrName>
                                        </p:attrNameLst>
                                      </p:cBhvr>
                                      <p:tavLst>
                                        <p:tav tm="0">
                                          <p:val>
                                            <p:strVal val="1+#ppt_h/2"/>
                                          </p:val>
                                        </p:tav>
                                        <p:tav tm="100000">
                                          <p:val>
                                            <p:strVal val="#ppt_y"/>
                                          </p:val>
                                        </p:tav>
                                      </p:tavLst>
                                    </p:anim>
                                  </p:childTnLst>
                                </p:cTn>
                              </p:par>
                            </p:childTnLst>
                          </p:cTn>
                        </p:par>
                        <p:par>
                          <p:cTn id="39" fill="hold">
                            <p:stCondLst>
                              <p:cond delay="2500"/>
                            </p:stCondLst>
                            <p:childTnLst>
                              <p:par>
                                <p:cTn id="40" presetID="22" presetClass="entr" presetSubtype="4" fill="hold" grpId="0" nodeType="after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wipe(down)">
                                      <p:cBhvr>
                                        <p:cTn id="42" dur="500"/>
                                        <p:tgtEl>
                                          <p:spTgt spid="36"/>
                                        </p:tgtEl>
                                      </p:cBhvr>
                                    </p:animEffect>
                                  </p:childTnLst>
                                </p:cTn>
                              </p:par>
                              <p:par>
                                <p:cTn id="43" presetID="22" presetClass="entr" presetSubtype="4" fill="hold" grpId="0" nodeType="withEffect">
                                  <p:stCondLst>
                                    <p:cond delay="200"/>
                                  </p:stCondLst>
                                  <p:childTnLst>
                                    <p:set>
                                      <p:cBhvr>
                                        <p:cTn id="44" dur="1" fill="hold">
                                          <p:stCondLst>
                                            <p:cond delay="0"/>
                                          </p:stCondLst>
                                        </p:cTn>
                                        <p:tgtEl>
                                          <p:spTgt spid="37"/>
                                        </p:tgtEl>
                                        <p:attrNameLst>
                                          <p:attrName>style.visibility</p:attrName>
                                        </p:attrNameLst>
                                      </p:cBhvr>
                                      <p:to>
                                        <p:strVal val="visible"/>
                                      </p:to>
                                    </p:set>
                                    <p:animEffect transition="in" filter="wipe(down)">
                                      <p:cBhvr>
                                        <p:cTn id="45" dur="500"/>
                                        <p:tgtEl>
                                          <p:spTgt spid="37"/>
                                        </p:tgtEl>
                                      </p:cBhvr>
                                    </p:animEffect>
                                  </p:childTnLst>
                                </p:cTn>
                              </p:par>
                              <p:par>
                                <p:cTn id="46" presetID="22" presetClass="entr" presetSubtype="4" fill="hold" grpId="0" nodeType="withEffect">
                                  <p:stCondLst>
                                    <p:cond delay="400"/>
                                  </p:stCondLst>
                                  <p:childTnLst>
                                    <p:set>
                                      <p:cBhvr>
                                        <p:cTn id="47" dur="1" fill="hold">
                                          <p:stCondLst>
                                            <p:cond delay="0"/>
                                          </p:stCondLst>
                                        </p:cTn>
                                        <p:tgtEl>
                                          <p:spTgt spid="38"/>
                                        </p:tgtEl>
                                        <p:attrNameLst>
                                          <p:attrName>style.visibility</p:attrName>
                                        </p:attrNameLst>
                                      </p:cBhvr>
                                      <p:to>
                                        <p:strVal val="visible"/>
                                      </p:to>
                                    </p:set>
                                    <p:animEffect transition="in" filter="wipe(down)">
                                      <p:cBhvr>
                                        <p:cTn id="48" dur="500"/>
                                        <p:tgtEl>
                                          <p:spTgt spid="38"/>
                                        </p:tgtEl>
                                      </p:cBhvr>
                                    </p:animEffect>
                                  </p:childTnLst>
                                </p:cTn>
                              </p:par>
                              <p:par>
                                <p:cTn id="49" presetID="22" presetClass="entr" presetSubtype="4" fill="hold" grpId="0" nodeType="withEffect">
                                  <p:stCondLst>
                                    <p:cond delay="600"/>
                                  </p:stCondLst>
                                  <p:childTnLst>
                                    <p:set>
                                      <p:cBhvr>
                                        <p:cTn id="50" dur="1" fill="hold">
                                          <p:stCondLst>
                                            <p:cond delay="0"/>
                                          </p:stCondLst>
                                        </p:cTn>
                                        <p:tgtEl>
                                          <p:spTgt spid="39"/>
                                        </p:tgtEl>
                                        <p:attrNameLst>
                                          <p:attrName>style.visibility</p:attrName>
                                        </p:attrNameLst>
                                      </p:cBhvr>
                                      <p:to>
                                        <p:strVal val="visible"/>
                                      </p:to>
                                    </p:set>
                                    <p:animEffect transition="in" filter="wipe(down)">
                                      <p:cBhvr>
                                        <p:cTn id="51" dur="500"/>
                                        <p:tgtEl>
                                          <p:spTgt spid="39"/>
                                        </p:tgtEl>
                                      </p:cBhvr>
                                    </p:animEffect>
                                  </p:childTnLst>
                                </p:cTn>
                              </p:par>
                            </p:childTnLst>
                          </p:cTn>
                        </p:par>
                        <p:par>
                          <p:cTn id="52" fill="hold">
                            <p:stCondLst>
                              <p:cond delay="3000"/>
                            </p:stCondLst>
                            <p:childTnLst>
                              <p:par>
                                <p:cTn id="53" presetID="22" presetClass="entr" presetSubtype="4" fill="hold" grpId="0" nodeType="afterEffect">
                                  <p:stCondLst>
                                    <p:cond delay="0"/>
                                  </p:stCondLst>
                                  <p:childTnLst>
                                    <p:set>
                                      <p:cBhvr>
                                        <p:cTn id="54" dur="1" fill="hold">
                                          <p:stCondLst>
                                            <p:cond delay="0"/>
                                          </p:stCondLst>
                                        </p:cTn>
                                        <p:tgtEl>
                                          <p:spTgt spid="40"/>
                                        </p:tgtEl>
                                        <p:attrNameLst>
                                          <p:attrName>style.visibility</p:attrName>
                                        </p:attrNameLst>
                                      </p:cBhvr>
                                      <p:to>
                                        <p:strVal val="visible"/>
                                      </p:to>
                                    </p:set>
                                    <p:animEffect transition="in" filter="wipe(down)">
                                      <p:cBhvr>
                                        <p:cTn id="55" dur="500"/>
                                        <p:tgtEl>
                                          <p:spTgt spid="40"/>
                                        </p:tgtEl>
                                      </p:cBhvr>
                                    </p:animEffect>
                                  </p:childTnLst>
                                </p:cTn>
                              </p:par>
                              <p:par>
                                <p:cTn id="56" presetID="22" presetClass="entr" presetSubtype="4" fill="hold" grpId="0" nodeType="withEffect">
                                  <p:stCondLst>
                                    <p:cond delay="200"/>
                                  </p:stCondLst>
                                  <p:childTnLst>
                                    <p:set>
                                      <p:cBhvr>
                                        <p:cTn id="57" dur="1" fill="hold">
                                          <p:stCondLst>
                                            <p:cond delay="0"/>
                                          </p:stCondLst>
                                        </p:cTn>
                                        <p:tgtEl>
                                          <p:spTgt spid="41"/>
                                        </p:tgtEl>
                                        <p:attrNameLst>
                                          <p:attrName>style.visibility</p:attrName>
                                        </p:attrNameLst>
                                      </p:cBhvr>
                                      <p:to>
                                        <p:strVal val="visible"/>
                                      </p:to>
                                    </p:set>
                                    <p:animEffect transition="in" filter="wipe(down)">
                                      <p:cBhvr>
                                        <p:cTn id="58" dur="500"/>
                                        <p:tgtEl>
                                          <p:spTgt spid="41"/>
                                        </p:tgtEl>
                                      </p:cBhvr>
                                    </p:animEffect>
                                  </p:childTnLst>
                                </p:cTn>
                              </p:par>
                              <p:par>
                                <p:cTn id="59" presetID="22" presetClass="entr" presetSubtype="4" fill="hold" grpId="0" nodeType="withEffect">
                                  <p:stCondLst>
                                    <p:cond delay="400"/>
                                  </p:stCondLst>
                                  <p:childTnLst>
                                    <p:set>
                                      <p:cBhvr>
                                        <p:cTn id="60" dur="1" fill="hold">
                                          <p:stCondLst>
                                            <p:cond delay="0"/>
                                          </p:stCondLst>
                                        </p:cTn>
                                        <p:tgtEl>
                                          <p:spTgt spid="42"/>
                                        </p:tgtEl>
                                        <p:attrNameLst>
                                          <p:attrName>style.visibility</p:attrName>
                                        </p:attrNameLst>
                                      </p:cBhvr>
                                      <p:to>
                                        <p:strVal val="visible"/>
                                      </p:to>
                                    </p:set>
                                    <p:animEffect transition="in" filter="wipe(down)">
                                      <p:cBhvr>
                                        <p:cTn id="61" dur="500"/>
                                        <p:tgtEl>
                                          <p:spTgt spid="42"/>
                                        </p:tgtEl>
                                      </p:cBhvr>
                                    </p:animEffect>
                                  </p:childTnLst>
                                </p:cTn>
                              </p:par>
                              <p:par>
                                <p:cTn id="62" presetID="22" presetClass="entr" presetSubtype="4" fill="hold" grpId="0" nodeType="withEffect">
                                  <p:stCondLst>
                                    <p:cond delay="600"/>
                                  </p:stCondLst>
                                  <p:childTnLst>
                                    <p:set>
                                      <p:cBhvr>
                                        <p:cTn id="63" dur="1" fill="hold">
                                          <p:stCondLst>
                                            <p:cond delay="0"/>
                                          </p:stCondLst>
                                        </p:cTn>
                                        <p:tgtEl>
                                          <p:spTgt spid="43"/>
                                        </p:tgtEl>
                                        <p:attrNameLst>
                                          <p:attrName>style.visibility</p:attrName>
                                        </p:attrNameLst>
                                      </p:cBhvr>
                                      <p:to>
                                        <p:strVal val="visible"/>
                                      </p:to>
                                    </p:set>
                                    <p:animEffect transition="in" filter="wipe(down)">
                                      <p:cBhvr>
                                        <p:cTn id="64" dur="500"/>
                                        <p:tgtEl>
                                          <p:spTgt spid="43"/>
                                        </p:tgtEl>
                                      </p:cBhvr>
                                    </p:animEffect>
                                  </p:childTnLst>
                                </p:cTn>
                              </p:par>
                            </p:childTnLst>
                          </p:cTn>
                        </p:par>
                        <p:par>
                          <p:cTn id="65" fill="hold">
                            <p:stCondLst>
                              <p:cond delay="3500"/>
                            </p:stCondLst>
                            <p:childTnLst>
                              <p:par>
                                <p:cTn id="66" presetID="12" presetClass="entr" presetSubtype="4" fill="hold" grpId="0" nodeType="afterEffect">
                                  <p:stCondLst>
                                    <p:cond delay="0"/>
                                  </p:stCondLst>
                                  <p:iterate type="lt">
                                    <p:tmPct val="50000"/>
                                  </p:iterate>
                                  <p:childTnLst>
                                    <p:set>
                                      <p:cBhvr>
                                        <p:cTn id="67" dur="1" fill="hold">
                                          <p:stCondLst>
                                            <p:cond delay="0"/>
                                          </p:stCondLst>
                                        </p:cTn>
                                        <p:tgtEl>
                                          <p:spTgt spid="35"/>
                                        </p:tgtEl>
                                        <p:attrNameLst>
                                          <p:attrName>style.visibility</p:attrName>
                                        </p:attrNameLst>
                                      </p:cBhvr>
                                      <p:to>
                                        <p:strVal val="visible"/>
                                      </p:to>
                                    </p:set>
                                    <p:anim calcmode="lin" valueType="num">
                                      <p:cBhvr additive="base">
                                        <p:cTn id="68" dur="200"/>
                                        <p:tgtEl>
                                          <p:spTgt spid="35"/>
                                        </p:tgtEl>
                                        <p:attrNameLst>
                                          <p:attrName>ppt_y</p:attrName>
                                        </p:attrNameLst>
                                      </p:cBhvr>
                                      <p:tavLst>
                                        <p:tav tm="0">
                                          <p:val>
                                            <p:strVal val="#ppt_y+#ppt_h*1.125000"/>
                                          </p:val>
                                        </p:tav>
                                        <p:tav tm="100000">
                                          <p:val>
                                            <p:strVal val="#ppt_y"/>
                                          </p:val>
                                        </p:tav>
                                      </p:tavLst>
                                    </p:anim>
                                    <p:animEffect transition="in" filter="wipe(up)">
                                      <p:cBhvr>
                                        <p:cTn id="69" dur="200"/>
                                        <p:tgtEl>
                                          <p:spTgt spid="35"/>
                                        </p:tgtEl>
                                      </p:cBhvr>
                                    </p:animEffect>
                                  </p:childTnLst>
                                </p:cTn>
                              </p:par>
                              <p:par>
                                <p:cTn id="70" presetID="12" presetClass="entr" presetSubtype="1" fill="hold" grpId="0" nodeType="withEffect">
                                  <p:stCondLst>
                                    <p:cond delay="0"/>
                                  </p:stCondLst>
                                  <p:childTnLst>
                                    <p:set>
                                      <p:cBhvr>
                                        <p:cTn id="71" dur="1" fill="hold">
                                          <p:stCondLst>
                                            <p:cond delay="0"/>
                                          </p:stCondLst>
                                        </p:cTn>
                                        <p:tgtEl>
                                          <p:spTgt spid="48"/>
                                        </p:tgtEl>
                                        <p:attrNameLst>
                                          <p:attrName>style.visibility</p:attrName>
                                        </p:attrNameLst>
                                      </p:cBhvr>
                                      <p:to>
                                        <p:strVal val="visible"/>
                                      </p:to>
                                    </p:set>
                                    <p:anim calcmode="lin" valueType="num">
                                      <p:cBhvr additive="base">
                                        <p:cTn id="72" dur="500"/>
                                        <p:tgtEl>
                                          <p:spTgt spid="48"/>
                                        </p:tgtEl>
                                        <p:attrNameLst>
                                          <p:attrName>ppt_y</p:attrName>
                                        </p:attrNameLst>
                                      </p:cBhvr>
                                      <p:tavLst>
                                        <p:tav tm="0">
                                          <p:val>
                                            <p:strVal val="#ppt_y-#ppt_h*1.125000"/>
                                          </p:val>
                                        </p:tav>
                                        <p:tav tm="100000">
                                          <p:val>
                                            <p:strVal val="#ppt_y"/>
                                          </p:val>
                                        </p:tav>
                                      </p:tavLst>
                                    </p:anim>
                                    <p:animEffect transition="in" filter="wipe(down)">
                                      <p:cBhvr>
                                        <p:cTn id="73" dur="500"/>
                                        <p:tgtEl>
                                          <p:spTgt spid="48"/>
                                        </p:tgtEl>
                                      </p:cBhvr>
                                    </p:animEffect>
                                  </p:childTnLst>
                                </p:cTn>
                              </p:par>
                            </p:childTnLst>
                          </p:cTn>
                        </p:par>
                        <p:par>
                          <p:cTn id="74" fill="hold">
                            <p:stCondLst>
                              <p:cond delay="5400"/>
                            </p:stCondLst>
                            <p:childTnLst>
                              <p:par>
                                <p:cTn id="75" presetID="2" presetClass="entr" presetSubtype="8" fill="hold" grpId="0" nodeType="afterEffect">
                                  <p:stCondLst>
                                    <p:cond delay="0"/>
                                  </p:stCondLst>
                                  <p:childTnLst>
                                    <p:set>
                                      <p:cBhvr>
                                        <p:cTn id="76" dur="1" fill="hold">
                                          <p:stCondLst>
                                            <p:cond delay="0"/>
                                          </p:stCondLst>
                                        </p:cTn>
                                        <p:tgtEl>
                                          <p:spTgt spid="49"/>
                                        </p:tgtEl>
                                        <p:attrNameLst>
                                          <p:attrName>style.visibility</p:attrName>
                                        </p:attrNameLst>
                                      </p:cBhvr>
                                      <p:to>
                                        <p:strVal val="visible"/>
                                      </p:to>
                                    </p:set>
                                    <p:anim calcmode="lin" valueType="num">
                                      <p:cBhvr additive="base">
                                        <p:cTn id="77" dur="500" fill="hold"/>
                                        <p:tgtEl>
                                          <p:spTgt spid="49"/>
                                        </p:tgtEl>
                                        <p:attrNameLst>
                                          <p:attrName>ppt_x</p:attrName>
                                        </p:attrNameLst>
                                      </p:cBhvr>
                                      <p:tavLst>
                                        <p:tav tm="0">
                                          <p:val>
                                            <p:strVal val="0-#ppt_w/2"/>
                                          </p:val>
                                        </p:tav>
                                        <p:tav tm="100000">
                                          <p:val>
                                            <p:strVal val="#ppt_x"/>
                                          </p:val>
                                        </p:tav>
                                      </p:tavLst>
                                    </p:anim>
                                    <p:anim calcmode="lin" valueType="num">
                                      <p:cBhvr additive="base">
                                        <p:cTn id="78" dur="500" fill="hold"/>
                                        <p:tgtEl>
                                          <p:spTgt spid="49"/>
                                        </p:tgtEl>
                                        <p:attrNameLst>
                                          <p:attrName>ppt_y</p:attrName>
                                        </p:attrNameLst>
                                      </p:cBhvr>
                                      <p:tavLst>
                                        <p:tav tm="0">
                                          <p:val>
                                            <p:strVal val="#ppt_y"/>
                                          </p:val>
                                        </p:tav>
                                        <p:tav tm="100000">
                                          <p:val>
                                            <p:strVal val="#ppt_y"/>
                                          </p:val>
                                        </p:tav>
                                      </p:tavLst>
                                    </p:anim>
                                  </p:childTnLst>
                                </p:cTn>
                              </p:par>
                            </p:childTnLst>
                          </p:cTn>
                        </p:par>
                        <p:par>
                          <p:cTn id="79" fill="hold">
                            <p:stCondLst>
                              <p:cond delay="5900"/>
                            </p:stCondLst>
                            <p:childTnLst>
                              <p:par>
                                <p:cTn id="80" presetID="16" presetClass="entr" presetSubtype="21" fill="hold" grpId="0" nodeType="afterEffect">
                                  <p:stCondLst>
                                    <p:cond delay="0"/>
                                  </p:stCondLst>
                                  <p:childTnLst>
                                    <p:set>
                                      <p:cBhvr>
                                        <p:cTn id="81" dur="1" fill="hold">
                                          <p:stCondLst>
                                            <p:cond delay="0"/>
                                          </p:stCondLst>
                                        </p:cTn>
                                        <p:tgtEl>
                                          <p:spTgt spid="50"/>
                                        </p:tgtEl>
                                        <p:attrNameLst>
                                          <p:attrName>style.visibility</p:attrName>
                                        </p:attrNameLst>
                                      </p:cBhvr>
                                      <p:to>
                                        <p:strVal val="visible"/>
                                      </p:to>
                                    </p:set>
                                    <p:animEffect transition="in" filter="barn(inVertical)">
                                      <p:cBhvr>
                                        <p:cTn id="82" dur="500"/>
                                        <p:tgtEl>
                                          <p:spTgt spid="50"/>
                                        </p:tgtEl>
                                      </p:cBhvr>
                                    </p:animEffect>
                                  </p:childTnLst>
                                </p:cTn>
                              </p:par>
                            </p:childTnLst>
                          </p:cTn>
                        </p:par>
                        <p:par>
                          <p:cTn id="83" fill="hold">
                            <p:stCondLst>
                              <p:cond delay="6400"/>
                            </p:stCondLst>
                            <p:childTnLst>
                              <p:par>
                                <p:cTn id="84" presetID="22" presetClass="entr" presetSubtype="8" fill="hold" nodeType="afterEffect">
                                  <p:stCondLst>
                                    <p:cond delay="0"/>
                                  </p:stCondLst>
                                  <p:childTnLst>
                                    <p:set>
                                      <p:cBhvr>
                                        <p:cTn id="85" dur="1" fill="hold">
                                          <p:stCondLst>
                                            <p:cond delay="0"/>
                                          </p:stCondLst>
                                        </p:cTn>
                                        <p:tgtEl>
                                          <p:spTgt spid="51"/>
                                        </p:tgtEl>
                                        <p:attrNameLst>
                                          <p:attrName>style.visibility</p:attrName>
                                        </p:attrNameLst>
                                      </p:cBhvr>
                                      <p:to>
                                        <p:strVal val="visible"/>
                                      </p:to>
                                    </p:set>
                                    <p:animEffect transition="in" filter="wipe(left)">
                                      <p:cBhvr>
                                        <p:cTn id="86" dur="500"/>
                                        <p:tgtEl>
                                          <p:spTgt spid="51"/>
                                        </p:tgtEl>
                                      </p:cBhvr>
                                    </p:animEffect>
                                  </p:childTnLst>
                                </p:cTn>
                              </p:par>
                            </p:childTnLst>
                          </p:cTn>
                        </p:par>
                        <p:par>
                          <p:cTn id="87" fill="hold">
                            <p:stCondLst>
                              <p:cond delay="6900"/>
                            </p:stCondLst>
                            <p:childTnLst>
                              <p:par>
                                <p:cTn id="88" presetID="2" presetClass="entr" presetSubtype="4" fill="hold" grpId="0" nodeType="afterEffect">
                                  <p:stCondLst>
                                    <p:cond delay="0"/>
                                  </p:stCondLst>
                                  <p:childTnLst>
                                    <p:set>
                                      <p:cBhvr>
                                        <p:cTn id="89" dur="1" fill="hold">
                                          <p:stCondLst>
                                            <p:cond delay="0"/>
                                          </p:stCondLst>
                                        </p:cTn>
                                        <p:tgtEl>
                                          <p:spTgt spid="61"/>
                                        </p:tgtEl>
                                        <p:attrNameLst>
                                          <p:attrName>style.visibility</p:attrName>
                                        </p:attrNameLst>
                                      </p:cBhvr>
                                      <p:to>
                                        <p:strVal val="visible"/>
                                      </p:to>
                                    </p:set>
                                    <p:anim calcmode="lin" valueType="num">
                                      <p:cBhvr additive="base">
                                        <p:cTn id="90" dur="500" fill="hold"/>
                                        <p:tgtEl>
                                          <p:spTgt spid="61"/>
                                        </p:tgtEl>
                                        <p:attrNameLst>
                                          <p:attrName>ppt_x</p:attrName>
                                        </p:attrNameLst>
                                      </p:cBhvr>
                                      <p:tavLst>
                                        <p:tav tm="0">
                                          <p:val>
                                            <p:strVal val="#ppt_x"/>
                                          </p:val>
                                        </p:tav>
                                        <p:tav tm="100000">
                                          <p:val>
                                            <p:strVal val="#ppt_x"/>
                                          </p:val>
                                        </p:tav>
                                      </p:tavLst>
                                    </p:anim>
                                    <p:anim calcmode="lin" valueType="num">
                                      <p:cBhvr additive="base">
                                        <p:cTn id="91" dur="500" fill="hold"/>
                                        <p:tgtEl>
                                          <p:spTgt spid="61"/>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0"/>
                                  </p:stCondLst>
                                  <p:childTnLst>
                                    <p:set>
                                      <p:cBhvr>
                                        <p:cTn id="93" dur="1" fill="hold">
                                          <p:stCondLst>
                                            <p:cond delay="0"/>
                                          </p:stCondLst>
                                        </p:cTn>
                                        <p:tgtEl>
                                          <p:spTgt spid="62"/>
                                        </p:tgtEl>
                                        <p:attrNameLst>
                                          <p:attrName>style.visibility</p:attrName>
                                        </p:attrNameLst>
                                      </p:cBhvr>
                                      <p:to>
                                        <p:strVal val="visible"/>
                                      </p:to>
                                    </p:set>
                                    <p:anim calcmode="lin" valueType="num">
                                      <p:cBhvr additive="base">
                                        <p:cTn id="94" dur="500" fill="hold"/>
                                        <p:tgtEl>
                                          <p:spTgt spid="62"/>
                                        </p:tgtEl>
                                        <p:attrNameLst>
                                          <p:attrName>ppt_x</p:attrName>
                                        </p:attrNameLst>
                                      </p:cBhvr>
                                      <p:tavLst>
                                        <p:tav tm="0">
                                          <p:val>
                                            <p:strVal val="#ppt_x"/>
                                          </p:val>
                                        </p:tav>
                                        <p:tav tm="100000">
                                          <p:val>
                                            <p:strVal val="#ppt_x"/>
                                          </p:val>
                                        </p:tav>
                                      </p:tavLst>
                                    </p:anim>
                                    <p:anim calcmode="lin" valueType="num">
                                      <p:cBhvr additive="base">
                                        <p:cTn id="95" dur="500" fill="hold"/>
                                        <p:tgtEl>
                                          <p:spTgt spid="62"/>
                                        </p:tgtEl>
                                        <p:attrNameLst>
                                          <p:attrName>ppt_y</p:attrName>
                                        </p:attrNameLst>
                                      </p:cBhvr>
                                      <p:tavLst>
                                        <p:tav tm="0">
                                          <p:val>
                                            <p:strVal val="1+#ppt_h/2"/>
                                          </p:val>
                                        </p:tav>
                                        <p:tav tm="100000">
                                          <p:val>
                                            <p:strVal val="#ppt_y"/>
                                          </p:val>
                                        </p:tav>
                                      </p:tavLst>
                                    </p:anim>
                                  </p:childTnLst>
                                </p:cTn>
                              </p:par>
                              <p:par>
                                <p:cTn id="96" presetID="2" presetClass="entr" presetSubtype="4" fill="hold" grpId="0" nodeType="withEffect">
                                  <p:stCondLst>
                                    <p:cond delay="0"/>
                                  </p:stCondLst>
                                  <p:childTnLst>
                                    <p:set>
                                      <p:cBhvr>
                                        <p:cTn id="97" dur="1" fill="hold">
                                          <p:stCondLst>
                                            <p:cond delay="0"/>
                                          </p:stCondLst>
                                        </p:cTn>
                                        <p:tgtEl>
                                          <p:spTgt spid="63"/>
                                        </p:tgtEl>
                                        <p:attrNameLst>
                                          <p:attrName>style.visibility</p:attrName>
                                        </p:attrNameLst>
                                      </p:cBhvr>
                                      <p:to>
                                        <p:strVal val="visible"/>
                                      </p:to>
                                    </p:set>
                                    <p:anim calcmode="lin" valueType="num">
                                      <p:cBhvr additive="base">
                                        <p:cTn id="98" dur="500" fill="hold"/>
                                        <p:tgtEl>
                                          <p:spTgt spid="63"/>
                                        </p:tgtEl>
                                        <p:attrNameLst>
                                          <p:attrName>ppt_x</p:attrName>
                                        </p:attrNameLst>
                                      </p:cBhvr>
                                      <p:tavLst>
                                        <p:tav tm="0">
                                          <p:val>
                                            <p:strVal val="#ppt_x"/>
                                          </p:val>
                                        </p:tav>
                                        <p:tav tm="100000">
                                          <p:val>
                                            <p:strVal val="#ppt_x"/>
                                          </p:val>
                                        </p:tav>
                                      </p:tavLst>
                                    </p:anim>
                                    <p:anim calcmode="lin" valueType="num">
                                      <p:cBhvr additive="base">
                                        <p:cTn id="99" dur="500" fill="hold"/>
                                        <p:tgtEl>
                                          <p:spTgt spid="63"/>
                                        </p:tgtEl>
                                        <p:attrNameLst>
                                          <p:attrName>ppt_y</p:attrName>
                                        </p:attrNameLst>
                                      </p:cBhvr>
                                      <p:tavLst>
                                        <p:tav tm="0">
                                          <p:val>
                                            <p:strVal val="1+#ppt_h/2"/>
                                          </p:val>
                                        </p:tav>
                                        <p:tav tm="100000">
                                          <p:val>
                                            <p:strVal val="#ppt_y"/>
                                          </p:val>
                                        </p:tav>
                                      </p:tavLst>
                                    </p:anim>
                                  </p:childTnLst>
                                </p:cTn>
                              </p:par>
                              <p:par>
                                <p:cTn id="100" presetID="2" presetClass="entr" presetSubtype="4" fill="hold" grpId="0" nodeType="withEffect">
                                  <p:stCondLst>
                                    <p:cond delay="0"/>
                                  </p:stCondLst>
                                  <p:childTnLst>
                                    <p:set>
                                      <p:cBhvr>
                                        <p:cTn id="101" dur="1" fill="hold">
                                          <p:stCondLst>
                                            <p:cond delay="0"/>
                                          </p:stCondLst>
                                        </p:cTn>
                                        <p:tgtEl>
                                          <p:spTgt spid="64"/>
                                        </p:tgtEl>
                                        <p:attrNameLst>
                                          <p:attrName>style.visibility</p:attrName>
                                        </p:attrNameLst>
                                      </p:cBhvr>
                                      <p:to>
                                        <p:strVal val="visible"/>
                                      </p:to>
                                    </p:set>
                                    <p:anim calcmode="lin" valueType="num">
                                      <p:cBhvr additive="base">
                                        <p:cTn id="102" dur="500" fill="hold"/>
                                        <p:tgtEl>
                                          <p:spTgt spid="64"/>
                                        </p:tgtEl>
                                        <p:attrNameLst>
                                          <p:attrName>ppt_x</p:attrName>
                                        </p:attrNameLst>
                                      </p:cBhvr>
                                      <p:tavLst>
                                        <p:tav tm="0">
                                          <p:val>
                                            <p:strVal val="#ppt_x"/>
                                          </p:val>
                                        </p:tav>
                                        <p:tav tm="100000">
                                          <p:val>
                                            <p:strVal val="#ppt_x"/>
                                          </p:val>
                                        </p:tav>
                                      </p:tavLst>
                                    </p:anim>
                                    <p:anim calcmode="lin" valueType="num">
                                      <p:cBhvr additive="base">
                                        <p:cTn id="103" dur="500" fill="hold"/>
                                        <p:tgtEl>
                                          <p:spTgt spid="64"/>
                                        </p:tgtEl>
                                        <p:attrNameLst>
                                          <p:attrName>ppt_y</p:attrName>
                                        </p:attrNameLst>
                                      </p:cBhvr>
                                      <p:tavLst>
                                        <p:tav tm="0">
                                          <p:val>
                                            <p:strVal val="1+#ppt_h/2"/>
                                          </p:val>
                                        </p:tav>
                                        <p:tav tm="100000">
                                          <p:val>
                                            <p:strVal val="#ppt_y"/>
                                          </p:val>
                                        </p:tav>
                                      </p:tavLst>
                                    </p:anim>
                                  </p:childTnLst>
                                </p:cTn>
                              </p:par>
                            </p:childTnLst>
                          </p:cTn>
                        </p:par>
                        <p:par>
                          <p:cTn id="104" fill="hold">
                            <p:stCondLst>
                              <p:cond delay="7400"/>
                            </p:stCondLst>
                            <p:childTnLst>
                              <p:par>
                                <p:cTn id="105" presetID="22" presetClass="entr" presetSubtype="4" fill="hold" grpId="0" nodeType="afterEffect">
                                  <p:stCondLst>
                                    <p:cond delay="0"/>
                                  </p:stCondLst>
                                  <p:childTnLst>
                                    <p:set>
                                      <p:cBhvr>
                                        <p:cTn id="106" dur="1" fill="hold">
                                          <p:stCondLst>
                                            <p:cond delay="0"/>
                                          </p:stCondLst>
                                        </p:cTn>
                                        <p:tgtEl>
                                          <p:spTgt spid="53"/>
                                        </p:tgtEl>
                                        <p:attrNameLst>
                                          <p:attrName>style.visibility</p:attrName>
                                        </p:attrNameLst>
                                      </p:cBhvr>
                                      <p:to>
                                        <p:strVal val="visible"/>
                                      </p:to>
                                    </p:set>
                                    <p:animEffect transition="in" filter="wipe(down)">
                                      <p:cBhvr>
                                        <p:cTn id="107" dur="500"/>
                                        <p:tgtEl>
                                          <p:spTgt spid="53"/>
                                        </p:tgtEl>
                                      </p:cBhvr>
                                    </p:animEffect>
                                  </p:childTnLst>
                                </p:cTn>
                              </p:par>
                              <p:par>
                                <p:cTn id="108" presetID="22" presetClass="entr" presetSubtype="4" fill="hold" grpId="0" nodeType="withEffect">
                                  <p:stCondLst>
                                    <p:cond delay="200"/>
                                  </p:stCondLst>
                                  <p:childTnLst>
                                    <p:set>
                                      <p:cBhvr>
                                        <p:cTn id="109" dur="1" fill="hold">
                                          <p:stCondLst>
                                            <p:cond delay="0"/>
                                          </p:stCondLst>
                                        </p:cTn>
                                        <p:tgtEl>
                                          <p:spTgt spid="54"/>
                                        </p:tgtEl>
                                        <p:attrNameLst>
                                          <p:attrName>style.visibility</p:attrName>
                                        </p:attrNameLst>
                                      </p:cBhvr>
                                      <p:to>
                                        <p:strVal val="visible"/>
                                      </p:to>
                                    </p:set>
                                    <p:animEffect transition="in" filter="wipe(down)">
                                      <p:cBhvr>
                                        <p:cTn id="110" dur="500"/>
                                        <p:tgtEl>
                                          <p:spTgt spid="54"/>
                                        </p:tgtEl>
                                      </p:cBhvr>
                                    </p:animEffect>
                                  </p:childTnLst>
                                </p:cTn>
                              </p:par>
                              <p:par>
                                <p:cTn id="111" presetID="22" presetClass="entr" presetSubtype="4" fill="hold" grpId="0" nodeType="withEffect">
                                  <p:stCondLst>
                                    <p:cond delay="400"/>
                                  </p:stCondLst>
                                  <p:childTnLst>
                                    <p:set>
                                      <p:cBhvr>
                                        <p:cTn id="112" dur="1" fill="hold">
                                          <p:stCondLst>
                                            <p:cond delay="0"/>
                                          </p:stCondLst>
                                        </p:cTn>
                                        <p:tgtEl>
                                          <p:spTgt spid="55"/>
                                        </p:tgtEl>
                                        <p:attrNameLst>
                                          <p:attrName>style.visibility</p:attrName>
                                        </p:attrNameLst>
                                      </p:cBhvr>
                                      <p:to>
                                        <p:strVal val="visible"/>
                                      </p:to>
                                    </p:set>
                                    <p:animEffect transition="in" filter="wipe(down)">
                                      <p:cBhvr>
                                        <p:cTn id="113" dur="500"/>
                                        <p:tgtEl>
                                          <p:spTgt spid="55"/>
                                        </p:tgtEl>
                                      </p:cBhvr>
                                    </p:animEffect>
                                  </p:childTnLst>
                                </p:cTn>
                              </p:par>
                              <p:par>
                                <p:cTn id="114" presetID="22" presetClass="entr" presetSubtype="4" fill="hold" grpId="0" nodeType="withEffect">
                                  <p:stCondLst>
                                    <p:cond delay="600"/>
                                  </p:stCondLst>
                                  <p:childTnLst>
                                    <p:set>
                                      <p:cBhvr>
                                        <p:cTn id="115" dur="1" fill="hold">
                                          <p:stCondLst>
                                            <p:cond delay="0"/>
                                          </p:stCondLst>
                                        </p:cTn>
                                        <p:tgtEl>
                                          <p:spTgt spid="56"/>
                                        </p:tgtEl>
                                        <p:attrNameLst>
                                          <p:attrName>style.visibility</p:attrName>
                                        </p:attrNameLst>
                                      </p:cBhvr>
                                      <p:to>
                                        <p:strVal val="visible"/>
                                      </p:to>
                                    </p:set>
                                    <p:animEffect transition="in" filter="wipe(down)">
                                      <p:cBhvr>
                                        <p:cTn id="116" dur="500"/>
                                        <p:tgtEl>
                                          <p:spTgt spid="56"/>
                                        </p:tgtEl>
                                      </p:cBhvr>
                                    </p:animEffect>
                                  </p:childTnLst>
                                </p:cTn>
                              </p:par>
                            </p:childTnLst>
                          </p:cTn>
                        </p:par>
                        <p:par>
                          <p:cTn id="117" fill="hold">
                            <p:stCondLst>
                              <p:cond delay="7900"/>
                            </p:stCondLst>
                            <p:childTnLst>
                              <p:par>
                                <p:cTn id="118" presetID="22" presetClass="entr" presetSubtype="4" fill="hold" grpId="0" nodeType="afterEffect">
                                  <p:stCondLst>
                                    <p:cond delay="0"/>
                                  </p:stCondLst>
                                  <p:childTnLst>
                                    <p:set>
                                      <p:cBhvr>
                                        <p:cTn id="119" dur="1" fill="hold">
                                          <p:stCondLst>
                                            <p:cond delay="0"/>
                                          </p:stCondLst>
                                        </p:cTn>
                                        <p:tgtEl>
                                          <p:spTgt spid="57"/>
                                        </p:tgtEl>
                                        <p:attrNameLst>
                                          <p:attrName>style.visibility</p:attrName>
                                        </p:attrNameLst>
                                      </p:cBhvr>
                                      <p:to>
                                        <p:strVal val="visible"/>
                                      </p:to>
                                    </p:set>
                                    <p:animEffect transition="in" filter="wipe(down)">
                                      <p:cBhvr>
                                        <p:cTn id="120" dur="500"/>
                                        <p:tgtEl>
                                          <p:spTgt spid="57"/>
                                        </p:tgtEl>
                                      </p:cBhvr>
                                    </p:animEffect>
                                  </p:childTnLst>
                                </p:cTn>
                              </p:par>
                              <p:par>
                                <p:cTn id="121" presetID="22" presetClass="entr" presetSubtype="4" fill="hold" grpId="0" nodeType="withEffect">
                                  <p:stCondLst>
                                    <p:cond delay="200"/>
                                  </p:stCondLst>
                                  <p:childTnLst>
                                    <p:set>
                                      <p:cBhvr>
                                        <p:cTn id="122" dur="1" fill="hold">
                                          <p:stCondLst>
                                            <p:cond delay="0"/>
                                          </p:stCondLst>
                                        </p:cTn>
                                        <p:tgtEl>
                                          <p:spTgt spid="58"/>
                                        </p:tgtEl>
                                        <p:attrNameLst>
                                          <p:attrName>style.visibility</p:attrName>
                                        </p:attrNameLst>
                                      </p:cBhvr>
                                      <p:to>
                                        <p:strVal val="visible"/>
                                      </p:to>
                                    </p:set>
                                    <p:animEffect transition="in" filter="wipe(down)">
                                      <p:cBhvr>
                                        <p:cTn id="123" dur="500"/>
                                        <p:tgtEl>
                                          <p:spTgt spid="58"/>
                                        </p:tgtEl>
                                      </p:cBhvr>
                                    </p:animEffect>
                                  </p:childTnLst>
                                </p:cTn>
                              </p:par>
                              <p:par>
                                <p:cTn id="124" presetID="22" presetClass="entr" presetSubtype="4" fill="hold" grpId="0" nodeType="withEffect">
                                  <p:stCondLst>
                                    <p:cond delay="400"/>
                                  </p:stCondLst>
                                  <p:childTnLst>
                                    <p:set>
                                      <p:cBhvr>
                                        <p:cTn id="125" dur="1" fill="hold">
                                          <p:stCondLst>
                                            <p:cond delay="0"/>
                                          </p:stCondLst>
                                        </p:cTn>
                                        <p:tgtEl>
                                          <p:spTgt spid="59"/>
                                        </p:tgtEl>
                                        <p:attrNameLst>
                                          <p:attrName>style.visibility</p:attrName>
                                        </p:attrNameLst>
                                      </p:cBhvr>
                                      <p:to>
                                        <p:strVal val="visible"/>
                                      </p:to>
                                    </p:set>
                                    <p:animEffect transition="in" filter="wipe(down)">
                                      <p:cBhvr>
                                        <p:cTn id="126" dur="500"/>
                                        <p:tgtEl>
                                          <p:spTgt spid="59"/>
                                        </p:tgtEl>
                                      </p:cBhvr>
                                    </p:animEffect>
                                  </p:childTnLst>
                                </p:cTn>
                              </p:par>
                              <p:par>
                                <p:cTn id="127" presetID="22" presetClass="entr" presetSubtype="4" fill="hold" grpId="0" nodeType="withEffect">
                                  <p:stCondLst>
                                    <p:cond delay="600"/>
                                  </p:stCondLst>
                                  <p:childTnLst>
                                    <p:set>
                                      <p:cBhvr>
                                        <p:cTn id="128" dur="1" fill="hold">
                                          <p:stCondLst>
                                            <p:cond delay="0"/>
                                          </p:stCondLst>
                                        </p:cTn>
                                        <p:tgtEl>
                                          <p:spTgt spid="60"/>
                                        </p:tgtEl>
                                        <p:attrNameLst>
                                          <p:attrName>style.visibility</p:attrName>
                                        </p:attrNameLst>
                                      </p:cBhvr>
                                      <p:to>
                                        <p:strVal val="visible"/>
                                      </p:to>
                                    </p:set>
                                    <p:animEffect transition="in" filter="wipe(down)">
                                      <p:cBhvr>
                                        <p:cTn id="129" dur="500"/>
                                        <p:tgtEl>
                                          <p:spTgt spid="60"/>
                                        </p:tgtEl>
                                      </p:cBhvr>
                                    </p:animEffect>
                                  </p:childTnLst>
                                </p:cTn>
                              </p:par>
                            </p:childTnLst>
                          </p:cTn>
                        </p:par>
                        <p:par>
                          <p:cTn id="130" fill="hold">
                            <p:stCondLst>
                              <p:cond delay="8400"/>
                            </p:stCondLst>
                            <p:childTnLst>
                              <p:par>
                                <p:cTn id="131" presetID="12" presetClass="entr" presetSubtype="4" fill="hold" grpId="0" nodeType="afterEffect">
                                  <p:stCondLst>
                                    <p:cond delay="0"/>
                                  </p:stCondLst>
                                  <p:iterate type="lt">
                                    <p:tmPct val="50000"/>
                                  </p:iterate>
                                  <p:childTnLst>
                                    <p:set>
                                      <p:cBhvr>
                                        <p:cTn id="132" dur="1" fill="hold">
                                          <p:stCondLst>
                                            <p:cond delay="0"/>
                                          </p:stCondLst>
                                        </p:cTn>
                                        <p:tgtEl>
                                          <p:spTgt spid="52"/>
                                        </p:tgtEl>
                                        <p:attrNameLst>
                                          <p:attrName>style.visibility</p:attrName>
                                        </p:attrNameLst>
                                      </p:cBhvr>
                                      <p:to>
                                        <p:strVal val="visible"/>
                                      </p:to>
                                    </p:set>
                                    <p:anim calcmode="lin" valueType="num">
                                      <p:cBhvr additive="base">
                                        <p:cTn id="133" dur="200"/>
                                        <p:tgtEl>
                                          <p:spTgt spid="52"/>
                                        </p:tgtEl>
                                        <p:attrNameLst>
                                          <p:attrName>ppt_y</p:attrName>
                                        </p:attrNameLst>
                                      </p:cBhvr>
                                      <p:tavLst>
                                        <p:tav tm="0">
                                          <p:val>
                                            <p:strVal val="#ppt_y+#ppt_h*1.125000"/>
                                          </p:val>
                                        </p:tav>
                                        <p:tav tm="100000">
                                          <p:val>
                                            <p:strVal val="#ppt_y"/>
                                          </p:val>
                                        </p:tav>
                                      </p:tavLst>
                                    </p:anim>
                                    <p:animEffect transition="in" filter="wipe(up)">
                                      <p:cBhvr>
                                        <p:cTn id="134" dur="200"/>
                                        <p:tgtEl>
                                          <p:spTgt spid="52"/>
                                        </p:tgtEl>
                                      </p:cBhvr>
                                    </p:animEffect>
                                  </p:childTnLst>
                                </p:cTn>
                              </p:par>
                              <p:par>
                                <p:cTn id="135" presetID="12" presetClass="entr" presetSubtype="1" fill="hold" grpId="0" nodeType="withEffect">
                                  <p:stCondLst>
                                    <p:cond delay="0"/>
                                  </p:stCondLst>
                                  <p:childTnLst>
                                    <p:set>
                                      <p:cBhvr>
                                        <p:cTn id="136" dur="1" fill="hold">
                                          <p:stCondLst>
                                            <p:cond delay="0"/>
                                          </p:stCondLst>
                                        </p:cTn>
                                        <p:tgtEl>
                                          <p:spTgt spid="65"/>
                                        </p:tgtEl>
                                        <p:attrNameLst>
                                          <p:attrName>style.visibility</p:attrName>
                                        </p:attrNameLst>
                                      </p:cBhvr>
                                      <p:to>
                                        <p:strVal val="visible"/>
                                      </p:to>
                                    </p:set>
                                    <p:anim calcmode="lin" valueType="num">
                                      <p:cBhvr additive="base">
                                        <p:cTn id="137" dur="500"/>
                                        <p:tgtEl>
                                          <p:spTgt spid="65"/>
                                        </p:tgtEl>
                                        <p:attrNameLst>
                                          <p:attrName>ppt_y</p:attrName>
                                        </p:attrNameLst>
                                      </p:cBhvr>
                                      <p:tavLst>
                                        <p:tav tm="0">
                                          <p:val>
                                            <p:strVal val="#ppt_y-#ppt_h*1.125000"/>
                                          </p:val>
                                        </p:tav>
                                        <p:tav tm="100000">
                                          <p:val>
                                            <p:strVal val="#ppt_y"/>
                                          </p:val>
                                        </p:tav>
                                      </p:tavLst>
                                    </p:anim>
                                    <p:animEffect transition="in" filter="wipe(down)">
                                      <p:cBhvr>
                                        <p:cTn id="138"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animBg="1"/>
      <p:bldP spid="33" grpId="0"/>
      <p:bldP spid="35" grpId="0"/>
      <p:bldP spid="36" grpId="0" animBg="1"/>
      <p:bldP spid="37" grpId="0" animBg="1"/>
      <p:bldP spid="38" grpId="0" animBg="1"/>
      <p:bldP spid="39" grpId="0" animBg="1"/>
      <p:bldP spid="40" grpId="0" animBg="1"/>
      <p:bldP spid="41" grpId="0" animBg="1"/>
      <p:bldP spid="42" grpId="0" animBg="1"/>
      <p:bldP spid="43" grpId="0" animBg="1"/>
      <p:bldP spid="44" grpId="0"/>
      <p:bldP spid="45" grpId="0"/>
      <p:bldP spid="46" grpId="0"/>
      <p:bldP spid="47" grpId="0"/>
      <p:bldP spid="48" grpId="0"/>
      <p:bldP spid="49" grpId="0" animBg="1"/>
      <p:bldP spid="50" grpId="0"/>
      <p:bldP spid="52" grpId="0"/>
      <p:bldP spid="53" grpId="0" animBg="1"/>
      <p:bldP spid="54" grpId="0" animBg="1"/>
      <p:bldP spid="55" grpId="0" animBg="1"/>
      <p:bldP spid="56" grpId="0" animBg="1"/>
      <p:bldP spid="57" grpId="0" animBg="1"/>
      <p:bldP spid="58" grpId="0" animBg="1"/>
      <p:bldP spid="59" grpId="0" animBg="1"/>
      <p:bldP spid="60" grpId="0" animBg="1"/>
      <p:bldP spid="61" grpId="0"/>
      <p:bldP spid="62" grpId="0"/>
      <p:bldP spid="63" grpId="0"/>
      <p:bldP spid="64" grpId="0"/>
      <p:bldP spid="6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六边形 39"/>
          <p:cNvSpPr/>
          <p:nvPr/>
        </p:nvSpPr>
        <p:spPr>
          <a:xfrm>
            <a:off x="1086751" y="3186374"/>
            <a:ext cx="1598280" cy="1377827"/>
          </a:xfrm>
          <a:prstGeom prst="hexagon">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1" name="六边形 40"/>
          <p:cNvSpPr/>
          <p:nvPr/>
        </p:nvSpPr>
        <p:spPr>
          <a:xfrm>
            <a:off x="3787051" y="1691515"/>
            <a:ext cx="1598280" cy="1377827"/>
          </a:xfrm>
          <a:prstGeom prst="hexagon">
            <a:avLst/>
          </a:prstGeom>
          <a:solidFill>
            <a:schemeClr val="accent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2" name="六边形 41"/>
          <p:cNvSpPr/>
          <p:nvPr/>
        </p:nvSpPr>
        <p:spPr>
          <a:xfrm>
            <a:off x="3787051" y="3180849"/>
            <a:ext cx="1598280" cy="1377827"/>
          </a:xfrm>
          <a:prstGeom prst="hexagon">
            <a:avLst/>
          </a:prstGeom>
          <a:solidFill>
            <a:srgbClr val="E46C0A"/>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2000" dirty="0">
                <a:solidFill>
                  <a:schemeClr val="bg1"/>
                </a:solidFill>
                <a:latin typeface="宋体" panose="02010600030101010101" pitchFamily="2" charset="-122"/>
                <a:ea typeface="宋体" panose="02010600030101010101" pitchFamily="2" charset="-122"/>
                <a:cs typeface="阿里巴巴普惠体 B" panose="00020600040101010101" pitchFamily="18" charset="-122"/>
              </a:rPr>
              <a:t>激情</a:t>
            </a:r>
          </a:p>
        </p:txBody>
      </p:sp>
      <p:sp>
        <p:nvSpPr>
          <p:cNvPr id="43" name="六边形 42"/>
          <p:cNvSpPr/>
          <p:nvPr/>
        </p:nvSpPr>
        <p:spPr>
          <a:xfrm>
            <a:off x="2436901" y="2436182"/>
            <a:ext cx="1598280" cy="1377827"/>
          </a:xfrm>
          <a:prstGeom prst="hexagon">
            <a:avLst/>
          </a:prstGeom>
          <a:solidFill>
            <a:schemeClr val="bg1">
              <a:lumMod val="95000"/>
            </a:schemeClr>
          </a:solidFill>
          <a:ln w="1905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2000" dirty="0">
                <a:solidFill>
                  <a:schemeClr val="tx1">
                    <a:lumMod val="50000"/>
                    <a:lumOff val="50000"/>
                  </a:schemeClr>
                </a:solidFill>
                <a:latin typeface="宋体" panose="02010600030101010101" pitchFamily="2" charset="-122"/>
                <a:ea typeface="宋体" panose="02010600030101010101" pitchFamily="2" charset="-122"/>
                <a:cs typeface="阿里巴巴普惠体 B" panose="00020600040101010101" pitchFamily="18" charset="-122"/>
              </a:rPr>
              <a:t>创新</a:t>
            </a:r>
          </a:p>
        </p:txBody>
      </p:sp>
      <p:sp>
        <p:nvSpPr>
          <p:cNvPr id="44" name="六边形 43"/>
          <p:cNvSpPr/>
          <p:nvPr/>
        </p:nvSpPr>
        <p:spPr>
          <a:xfrm>
            <a:off x="2436901" y="3936566"/>
            <a:ext cx="1598280" cy="1377827"/>
          </a:xfrm>
          <a:prstGeom prst="hexagon">
            <a:avLst/>
          </a:prstGeom>
          <a:solidFill>
            <a:schemeClr val="accent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5" name="六边形 44"/>
          <p:cNvSpPr/>
          <p:nvPr/>
        </p:nvSpPr>
        <p:spPr>
          <a:xfrm>
            <a:off x="5137201" y="2436182"/>
            <a:ext cx="1598280" cy="1377827"/>
          </a:xfrm>
          <a:prstGeom prst="hexagon">
            <a:avLst/>
          </a:prstGeom>
          <a:solidFill>
            <a:schemeClr val="tx1">
              <a:lumMod val="65000"/>
              <a:lumOff val="35000"/>
            </a:schemeClr>
          </a:solidFill>
          <a:ln w="1905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2000" dirty="0">
                <a:latin typeface="宋体" panose="02010600030101010101" pitchFamily="2" charset="-122"/>
                <a:ea typeface="宋体" panose="02010600030101010101" pitchFamily="2" charset="-122"/>
                <a:cs typeface="阿里巴巴普惠体 B" panose="00020600040101010101" pitchFamily="18" charset="-122"/>
              </a:rPr>
              <a:t>远见</a:t>
            </a:r>
          </a:p>
        </p:txBody>
      </p:sp>
      <p:sp>
        <p:nvSpPr>
          <p:cNvPr id="46" name="六边形 45"/>
          <p:cNvSpPr/>
          <p:nvPr/>
        </p:nvSpPr>
        <p:spPr>
          <a:xfrm>
            <a:off x="5137201" y="3936566"/>
            <a:ext cx="1598280" cy="1377827"/>
          </a:xfrm>
          <a:prstGeom prst="hexagon">
            <a:avLst/>
          </a:prstGeom>
          <a:solidFill>
            <a:schemeClr val="accent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7" name="六边形 46"/>
          <p:cNvSpPr/>
          <p:nvPr/>
        </p:nvSpPr>
        <p:spPr>
          <a:xfrm>
            <a:off x="6487352" y="3186374"/>
            <a:ext cx="1598280" cy="1377827"/>
          </a:xfrm>
          <a:prstGeom prst="hexagon">
            <a:avLst/>
          </a:prstGeom>
          <a:solidFill>
            <a:srgbClr val="E46C0A"/>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2000" dirty="0">
                <a:solidFill>
                  <a:schemeClr val="bg1"/>
                </a:solidFill>
                <a:latin typeface="宋体" panose="02010600030101010101" pitchFamily="2" charset="-122"/>
                <a:ea typeface="宋体" panose="02010600030101010101" pitchFamily="2" charset="-122"/>
                <a:cs typeface="阿里巴巴普惠体 B" panose="00020600040101010101" pitchFamily="18" charset="-122"/>
              </a:rPr>
              <a:t>专业</a:t>
            </a:r>
          </a:p>
        </p:txBody>
      </p:sp>
      <p:sp>
        <p:nvSpPr>
          <p:cNvPr id="48" name="TextBox 9"/>
          <p:cNvSpPr txBox="1"/>
          <p:nvPr/>
        </p:nvSpPr>
        <p:spPr>
          <a:xfrm>
            <a:off x="8431567" y="1839409"/>
            <a:ext cx="2552062" cy="978729"/>
          </a:xfrm>
          <a:prstGeom prst="rect">
            <a:avLst/>
          </a:prstGeom>
          <a:noFill/>
        </p:spPr>
        <p:txBody>
          <a:bodyPr wrap="square" rtlCol="0">
            <a:spAutoFit/>
          </a:bodyPr>
          <a:lstStyle/>
          <a:p>
            <a:pPr>
              <a:lnSpc>
                <a:spcPct val="120000"/>
              </a:lnSpc>
            </a:pPr>
            <a:r>
              <a:rPr lang="zh-CN" altLang="en-US" sz="1200" dirty="0">
                <a:solidFill>
                  <a:schemeClr val="tx1">
                    <a:lumMod val="50000"/>
                    <a:lumOff val="50000"/>
                  </a:schemeClr>
                </a:solidFill>
                <a:latin typeface="宋体" panose="02010600030101010101" pitchFamily="2" charset="-122"/>
                <a:ea typeface="宋体" panose="02010600030101010101" pitchFamily="2" charset="-122"/>
                <a:cs typeface="阿里巴巴普惠体 R" panose="00020600040101010101" pitchFamily="18" charset="-122"/>
              </a:rPr>
              <a:t>您的内容打在这里，或者通过复制您的文本后，在此框中选择粘贴，并选择只保留文字。您的内容打在这里。</a:t>
            </a:r>
          </a:p>
        </p:txBody>
      </p:sp>
      <p:sp>
        <p:nvSpPr>
          <p:cNvPr id="49" name="TextBox 10"/>
          <p:cNvSpPr txBox="1"/>
          <p:nvPr/>
        </p:nvSpPr>
        <p:spPr>
          <a:xfrm>
            <a:off x="8431568" y="1500759"/>
            <a:ext cx="1008112" cy="311624"/>
          </a:xfrm>
          <a:prstGeom prst="rect">
            <a:avLst/>
          </a:prstGeom>
          <a:noFill/>
        </p:spPr>
        <p:txBody>
          <a:bodyPr wrap="square" tIns="0" bIns="0" rtlCol="0" anchor="t">
            <a:spAutoFit/>
          </a:bodyPr>
          <a:lstStyle/>
          <a:p>
            <a:pPr>
              <a:lnSpc>
                <a:spcPct val="150000"/>
              </a:lnSpc>
            </a:pPr>
            <a:r>
              <a:rPr lang="zh-CN" altLang="en-US" sz="1600" dirty="0">
                <a:solidFill>
                  <a:schemeClr val="tx1">
                    <a:lumMod val="65000"/>
                    <a:lumOff val="35000"/>
                  </a:schemeClr>
                </a:solidFill>
                <a:latin typeface="宋体" panose="02010600030101010101" pitchFamily="2" charset="-122"/>
                <a:ea typeface="宋体" panose="02010600030101010101" pitchFamily="2" charset="-122"/>
                <a:cs typeface="阿里巴巴普惠体 B" panose="00020600040101010101" pitchFamily="18" charset="-122"/>
              </a:rPr>
              <a:t>添加标题</a:t>
            </a:r>
          </a:p>
        </p:txBody>
      </p:sp>
      <p:sp>
        <p:nvSpPr>
          <p:cNvPr id="50" name="TextBox 11"/>
          <p:cNvSpPr txBox="1"/>
          <p:nvPr/>
        </p:nvSpPr>
        <p:spPr>
          <a:xfrm>
            <a:off x="8453763" y="3216384"/>
            <a:ext cx="2552062" cy="978729"/>
          </a:xfrm>
          <a:prstGeom prst="rect">
            <a:avLst/>
          </a:prstGeom>
          <a:noFill/>
        </p:spPr>
        <p:txBody>
          <a:bodyPr wrap="square" rtlCol="0">
            <a:spAutoFit/>
          </a:bodyPr>
          <a:lstStyle/>
          <a:p>
            <a:pPr>
              <a:lnSpc>
                <a:spcPct val="120000"/>
              </a:lnSpc>
            </a:pPr>
            <a:r>
              <a:rPr lang="zh-CN" altLang="en-US" sz="1200" dirty="0">
                <a:solidFill>
                  <a:schemeClr val="tx1">
                    <a:lumMod val="50000"/>
                    <a:lumOff val="50000"/>
                  </a:schemeClr>
                </a:solidFill>
                <a:latin typeface="宋体" panose="02010600030101010101" pitchFamily="2" charset="-122"/>
                <a:ea typeface="宋体" panose="02010600030101010101" pitchFamily="2" charset="-122"/>
                <a:cs typeface="阿里巴巴普惠体 R" panose="00020600040101010101" pitchFamily="18" charset="-122"/>
              </a:rPr>
              <a:t>您的内容打在这里，或者通过复制您的文本后，在此框中选择粘贴，并选择只保留文字。您的内容打在这里。</a:t>
            </a:r>
          </a:p>
        </p:txBody>
      </p:sp>
      <p:sp>
        <p:nvSpPr>
          <p:cNvPr id="51" name="TextBox 12"/>
          <p:cNvSpPr txBox="1"/>
          <p:nvPr/>
        </p:nvSpPr>
        <p:spPr>
          <a:xfrm>
            <a:off x="8453764" y="2877734"/>
            <a:ext cx="1008112" cy="311624"/>
          </a:xfrm>
          <a:prstGeom prst="rect">
            <a:avLst/>
          </a:prstGeom>
          <a:noFill/>
        </p:spPr>
        <p:txBody>
          <a:bodyPr wrap="square" tIns="0" bIns="0" rtlCol="0" anchor="t">
            <a:spAutoFit/>
          </a:bodyPr>
          <a:lstStyle/>
          <a:p>
            <a:pPr>
              <a:lnSpc>
                <a:spcPct val="150000"/>
              </a:lnSpc>
            </a:pPr>
            <a:r>
              <a:rPr lang="zh-CN" altLang="en-US" sz="1600" dirty="0">
                <a:solidFill>
                  <a:schemeClr val="tx1">
                    <a:lumMod val="65000"/>
                    <a:lumOff val="35000"/>
                  </a:schemeClr>
                </a:solidFill>
                <a:latin typeface="宋体" panose="02010600030101010101" pitchFamily="2" charset="-122"/>
                <a:ea typeface="宋体" panose="02010600030101010101" pitchFamily="2" charset="-122"/>
                <a:cs typeface="阿里巴巴普惠体 B" panose="00020600040101010101" pitchFamily="18" charset="-122"/>
              </a:rPr>
              <a:t>添加标题</a:t>
            </a:r>
          </a:p>
        </p:txBody>
      </p:sp>
      <p:sp>
        <p:nvSpPr>
          <p:cNvPr id="52" name="TextBox 13"/>
          <p:cNvSpPr txBox="1"/>
          <p:nvPr/>
        </p:nvSpPr>
        <p:spPr>
          <a:xfrm>
            <a:off x="8453763" y="4610511"/>
            <a:ext cx="2552062" cy="978729"/>
          </a:xfrm>
          <a:prstGeom prst="rect">
            <a:avLst/>
          </a:prstGeom>
          <a:noFill/>
        </p:spPr>
        <p:txBody>
          <a:bodyPr wrap="square" rtlCol="0">
            <a:spAutoFit/>
          </a:bodyPr>
          <a:lstStyle/>
          <a:p>
            <a:pPr>
              <a:lnSpc>
                <a:spcPct val="120000"/>
              </a:lnSpc>
            </a:pPr>
            <a:r>
              <a:rPr lang="zh-CN" altLang="en-US" sz="1200" dirty="0">
                <a:solidFill>
                  <a:schemeClr val="tx1">
                    <a:lumMod val="50000"/>
                    <a:lumOff val="50000"/>
                  </a:schemeClr>
                </a:solidFill>
                <a:latin typeface="宋体" panose="02010600030101010101" pitchFamily="2" charset="-122"/>
                <a:ea typeface="宋体" panose="02010600030101010101" pitchFamily="2" charset="-122"/>
                <a:cs typeface="阿里巴巴普惠体 R" panose="00020600040101010101" pitchFamily="18" charset="-122"/>
              </a:rPr>
              <a:t>您的内容打在这里，或者通过复制您的文本后，在此框中选择粘贴，并选择只保留文字。您的内容打在这里。</a:t>
            </a:r>
          </a:p>
        </p:txBody>
      </p:sp>
      <p:sp>
        <p:nvSpPr>
          <p:cNvPr id="53" name="TextBox 14"/>
          <p:cNvSpPr txBox="1"/>
          <p:nvPr/>
        </p:nvSpPr>
        <p:spPr>
          <a:xfrm>
            <a:off x="8453764" y="4271861"/>
            <a:ext cx="1008112" cy="311624"/>
          </a:xfrm>
          <a:prstGeom prst="rect">
            <a:avLst/>
          </a:prstGeom>
          <a:noFill/>
        </p:spPr>
        <p:txBody>
          <a:bodyPr wrap="square" tIns="0" bIns="0" rtlCol="0" anchor="t">
            <a:spAutoFit/>
          </a:bodyPr>
          <a:lstStyle/>
          <a:p>
            <a:pPr>
              <a:lnSpc>
                <a:spcPct val="150000"/>
              </a:lnSpc>
            </a:pPr>
            <a:r>
              <a:rPr lang="zh-CN" altLang="en-US" sz="1600" dirty="0">
                <a:solidFill>
                  <a:schemeClr val="tx1">
                    <a:lumMod val="65000"/>
                    <a:lumOff val="35000"/>
                  </a:schemeClr>
                </a:solidFill>
                <a:latin typeface="宋体" panose="02010600030101010101" pitchFamily="2" charset="-122"/>
                <a:ea typeface="宋体" panose="02010600030101010101" pitchFamily="2" charset="-122"/>
                <a:cs typeface="阿里巴巴普惠体 B" panose="00020600040101010101" pitchFamily="18" charset="-122"/>
              </a:rPr>
              <a:t>添加标题</a:t>
            </a:r>
          </a:p>
        </p:txBody>
      </p:sp>
      <p:sp>
        <p:nvSpPr>
          <p:cNvPr id="54" name="TextBox 20"/>
          <p:cNvSpPr txBox="1"/>
          <p:nvPr/>
        </p:nvSpPr>
        <p:spPr>
          <a:xfrm>
            <a:off x="5310376" y="476672"/>
            <a:ext cx="1569660" cy="369332"/>
          </a:xfrm>
          <a:prstGeom prst="rect">
            <a:avLst/>
          </a:prstGeom>
          <a:noFill/>
        </p:spPr>
        <p:txBody>
          <a:bodyPr wrap="none" rtlCol="0">
            <a:spAutoFit/>
          </a:bodyPr>
          <a:lstStyle/>
          <a:p>
            <a:pPr algn="ctr"/>
            <a:r>
              <a:rPr lang="zh-CN" altLang="en-US" dirty="0">
                <a:solidFill>
                  <a:schemeClr val="tx1">
                    <a:lumMod val="65000"/>
                    <a:lumOff val="35000"/>
                  </a:schemeClr>
                </a:solidFill>
                <a:latin typeface="宋体" panose="02010600030101010101" pitchFamily="2" charset="-122"/>
                <a:ea typeface="宋体" panose="02010600030101010101" pitchFamily="2" charset="-122"/>
                <a:cs typeface="阿里巴巴普惠体 B" panose="00020600040101010101" pitchFamily="18" charset="-122"/>
              </a:rPr>
              <a:t>点击输入标题</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p:cTn id="7" dur="300" fill="hold"/>
                                        <p:tgtEl>
                                          <p:spTgt spid="40"/>
                                        </p:tgtEl>
                                        <p:attrNameLst>
                                          <p:attrName>ppt_w</p:attrName>
                                        </p:attrNameLst>
                                      </p:cBhvr>
                                      <p:tavLst>
                                        <p:tav tm="0">
                                          <p:val>
                                            <p:fltVal val="0"/>
                                          </p:val>
                                        </p:tav>
                                        <p:tav tm="100000">
                                          <p:val>
                                            <p:strVal val="#ppt_w"/>
                                          </p:val>
                                        </p:tav>
                                      </p:tavLst>
                                    </p:anim>
                                    <p:anim calcmode="lin" valueType="num">
                                      <p:cBhvr>
                                        <p:cTn id="8" dur="300" fill="hold"/>
                                        <p:tgtEl>
                                          <p:spTgt spid="40"/>
                                        </p:tgtEl>
                                        <p:attrNameLst>
                                          <p:attrName>ppt_h</p:attrName>
                                        </p:attrNameLst>
                                      </p:cBhvr>
                                      <p:tavLst>
                                        <p:tav tm="0">
                                          <p:val>
                                            <p:fltVal val="0"/>
                                          </p:val>
                                        </p:tav>
                                        <p:tav tm="100000">
                                          <p:val>
                                            <p:strVal val="#ppt_h"/>
                                          </p:val>
                                        </p:tav>
                                      </p:tavLst>
                                    </p:anim>
                                    <p:anim calcmode="lin" valueType="num">
                                      <p:cBhvr>
                                        <p:cTn id="9" dur="300" fill="hold"/>
                                        <p:tgtEl>
                                          <p:spTgt spid="40"/>
                                        </p:tgtEl>
                                        <p:attrNameLst>
                                          <p:attrName>ppt_x</p:attrName>
                                        </p:attrNameLst>
                                      </p:cBhvr>
                                      <p:tavLst>
                                        <p:tav tm="0">
                                          <p:val>
                                            <p:fltVal val="0.5"/>
                                          </p:val>
                                        </p:tav>
                                        <p:tav tm="100000">
                                          <p:val>
                                            <p:strVal val="#ppt_x"/>
                                          </p:val>
                                        </p:tav>
                                      </p:tavLst>
                                    </p:anim>
                                    <p:anim calcmode="lin" valueType="num">
                                      <p:cBhvr>
                                        <p:cTn id="10" dur="300" fill="hold"/>
                                        <p:tgtEl>
                                          <p:spTgt spid="40"/>
                                        </p:tgtEl>
                                        <p:attrNameLst>
                                          <p:attrName>ppt_y</p:attrName>
                                        </p:attrNameLst>
                                      </p:cBhvr>
                                      <p:tavLst>
                                        <p:tav tm="0">
                                          <p:val>
                                            <p:fltVal val="0.5"/>
                                          </p:val>
                                        </p:tav>
                                        <p:tav tm="100000">
                                          <p:val>
                                            <p:strVal val="#ppt_y"/>
                                          </p:val>
                                        </p:tav>
                                      </p:tavLst>
                                    </p:anim>
                                  </p:childTnLst>
                                </p:cTn>
                              </p:par>
                              <p:par>
                                <p:cTn id="11" presetID="26" presetClass="emph" presetSubtype="0" fill="hold" grpId="1" nodeType="withEffect">
                                  <p:stCondLst>
                                    <p:cond delay="300"/>
                                  </p:stCondLst>
                                  <p:childTnLst>
                                    <p:animEffect transition="out" filter="fade">
                                      <p:cBhvr>
                                        <p:cTn id="12" dur="300" tmFilter="0, 0; .2, .5; .8, .5; 1, 0"/>
                                        <p:tgtEl>
                                          <p:spTgt spid="40"/>
                                        </p:tgtEl>
                                      </p:cBhvr>
                                    </p:animEffect>
                                    <p:animScale>
                                      <p:cBhvr>
                                        <p:cTn id="13" dur="150" autoRev="1" fill="hold"/>
                                        <p:tgtEl>
                                          <p:spTgt spid="40"/>
                                        </p:tgtEl>
                                      </p:cBhvr>
                                      <p:by x="105000" y="105000"/>
                                    </p:animScale>
                                  </p:childTnLst>
                                </p:cTn>
                              </p:par>
                              <p:par>
                                <p:cTn id="14" presetID="23" presetClass="entr" presetSubtype="528" fill="hold" grpId="0" nodeType="withEffect">
                                  <p:stCondLst>
                                    <p:cond delay="100"/>
                                  </p:stCondLst>
                                  <p:childTnLst>
                                    <p:set>
                                      <p:cBhvr>
                                        <p:cTn id="15" dur="1" fill="hold">
                                          <p:stCondLst>
                                            <p:cond delay="0"/>
                                          </p:stCondLst>
                                        </p:cTn>
                                        <p:tgtEl>
                                          <p:spTgt spid="43"/>
                                        </p:tgtEl>
                                        <p:attrNameLst>
                                          <p:attrName>style.visibility</p:attrName>
                                        </p:attrNameLst>
                                      </p:cBhvr>
                                      <p:to>
                                        <p:strVal val="visible"/>
                                      </p:to>
                                    </p:set>
                                    <p:anim calcmode="lin" valueType="num">
                                      <p:cBhvr>
                                        <p:cTn id="16" dur="300" fill="hold"/>
                                        <p:tgtEl>
                                          <p:spTgt spid="43"/>
                                        </p:tgtEl>
                                        <p:attrNameLst>
                                          <p:attrName>ppt_w</p:attrName>
                                        </p:attrNameLst>
                                      </p:cBhvr>
                                      <p:tavLst>
                                        <p:tav tm="0">
                                          <p:val>
                                            <p:fltVal val="0"/>
                                          </p:val>
                                        </p:tav>
                                        <p:tav tm="100000">
                                          <p:val>
                                            <p:strVal val="#ppt_w"/>
                                          </p:val>
                                        </p:tav>
                                      </p:tavLst>
                                    </p:anim>
                                    <p:anim calcmode="lin" valueType="num">
                                      <p:cBhvr>
                                        <p:cTn id="17" dur="300" fill="hold"/>
                                        <p:tgtEl>
                                          <p:spTgt spid="43"/>
                                        </p:tgtEl>
                                        <p:attrNameLst>
                                          <p:attrName>ppt_h</p:attrName>
                                        </p:attrNameLst>
                                      </p:cBhvr>
                                      <p:tavLst>
                                        <p:tav tm="0">
                                          <p:val>
                                            <p:fltVal val="0"/>
                                          </p:val>
                                        </p:tav>
                                        <p:tav tm="100000">
                                          <p:val>
                                            <p:strVal val="#ppt_h"/>
                                          </p:val>
                                        </p:tav>
                                      </p:tavLst>
                                    </p:anim>
                                    <p:anim calcmode="lin" valueType="num">
                                      <p:cBhvr>
                                        <p:cTn id="18" dur="300" fill="hold"/>
                                        <p:tgtEl>
                                          <p:spTgt spid="43"/>
                                        </p:tgtEl>
                                        <p:attrNameLst>
                                          <p:attrName>ppt_x</p:attrName>
                                        </p:attrNameLst>
                                      </p:cBhvr>
                                      <p:tavLst>
                                        <p:tav tm="0">
                                          <p:val>
                                            <p:fltVal val="0.5"/>
                                          </p:val>
                                        </p:tav>
                                        <p:tav tm="100000">
                                          <p:val>
                                            <p:strVal val="#ppt_x"/>
                                          </p:val>
                                        </p:tav>
                                      </p:tavLst>
                                    </p:anim>
                                    <p:anim calcmode="lin" valueType="num">
                                      <p:cBhvr>
                                        <p:cTn id="19" dur="300" fill="hold"/>
                                        <p:tgtEl>
                                          <p:spTgt spid="43"/>
                                        </p:tgtEl>
                                        <p:attrNameLst>
                                          <p:attrName>ppt_y</p:attrName>
                                        </p:attrNameLst>
                                      </p:cBhvr>
                                      <p:tavLst>
                                        <p:tav tm="0">
                                          <p:val>
                                            <p:fltVal val="0.5"/>
                                          </p:val>
                                        </p:tav>
                                        <p:tav tm="100000">
                                          <p:val>
                                            <p:strVal val="#ppt_y"/>
                                          </p:val>
                                        </p:tav>
                                      </p:tavLst>
                                    </p:anim>
                                  </p:childTnLst>
                                </p:cTn>
                              </p:par>
                              <p:par>
                                <p:cTn id="20" presetID="26" presetClass="emph" presetSubtype="0" fill="hold" grpId="1" nodeType="withEffect">
                                  <p:stCondLst>
                                    <p:cond delay="400"/>
                                  </p:stCondLst>
                                  <p:childTnLst>
                                    <p:animEffect transition="out" filter="fade">
                                      <p:cBhvr>
                                        <p:cTn id="21" dur="300" tmFilter="0, 0; .2, .5; .8, .5; 1, 0"/>
                                        <p:tgtEl>
                                          <p:spTgt spid="43"/>
                                        </p:tgtEl>
                                      </p:cBhvr>
                                    </p:animEffect>
                                    <p:animScale>
                                      <p:cBhvr>
                                        <p:cTn id="22" dur="150" autoRev="1" fill="hold"/>
                                        <p:tgtEl>
                                          <p:spTgt spid="43"/>
                                        </p:tgtEl>
                                      </p:cBhvr>
                                      <p:by x="105000" y="105000"/>
                                    </p:animScale>
                                  </p:childTnLst>
                                </p:cTn>
                              </p:par>
                              <p:par>
                                <p:cTn id="23" presetID="23" presetClass="entr" presetSubtype="528" fill="hold" grpId="0" nodeType="withEffect">
                                  <p:stCondLst>
                                    <p:cond delay="200"/>
                                  </p:stCondLst>
                                  <p:childTnLst>
                                    <p:set>
                                      <p:cBhvr>
                                        <p:cTn id="24" dur="1" fill="hold">
                                          <p:stCondLst>
                                            <p:cond delay="0"/>
                                          </p:stCondLst>
                                        </p:cTn>
                                        <p:tgtEl>
                                          <p:spTgt spid="41"/>
                                        </p:tgtEl>
                                        <p:attrNameLst>
                                          <p:attrName>style.visibility</p:attrName>
                                        </p:attrNameLst>
                                      </p:cBhvr>
                                      <p:to>
                                        <p:strVal val="visible"/>
                                      </p:to>
                                    </p:set>
                                    <p:anim calcmode="lin" valueType="num">
                                      <p:cBhvr>
                                        <p:cTn id="25" dur="300" fill="hold"/>
                                        <p:tgtEl>
                                          <p:spTgt spid="41"/>
                                        </p:tgtEl>
                                        <p:attrNameLst>
                                          <p:attrName>ppt_w</p:attrName>
                                        </p:attrNameLst>
                                      </p:cBhvr>
                                      <p:tavLst>
                                        <p:tav tm="0">
                                          <p:val>
                                            <p:fltVal val="0"/>
                                          </p:val>
                                        </p:tav>
                                        <p:tav tm="100000">
                                          <p:val>
                                            <p:strVal val="#ppt_w"/>
                                          </p:val>
                                        </p:tav>
                                      </p:tavLst>
                                    </p:anim>
                                    <p:anim calcmode="lin" valueType="num">
                                      <p:cBhvr>
                                        <p:cTn id="26" dur="300" fill="hold"/>
                                        <p:tgtEl>
                                          <p:spTgt spid="41"/>
                                        </p:tgtEl>
                                        <p:attrNameLst>
                                          <p:attrName>ppt_h</p:attrName>
                                        </p:attrNameLst>
                                      </p:cBhvr>
                                      <p:tavLst>
                                        <p:tav tm="0">
                                          <p:val>
                                            <p:fltVal val="0"/>
                                          </p:val>
                                        </p:tav>
                                        <p:tav tm="100000">
                                          <p:val>
                                            <p:strVal val="#ppt_h"/>
                                          </p:val>
                                        </p:tav>
                                      </p:tavLst>
                                    </p:anim>
                                    <p:anim calcmode="lin" valueType="num">
                                      <p:cBhvr>
                                        <p:cTn id="27" dur="300" fill="hold"/>
                                        <p:tgtEl>
                                          <p:spTgt spid="41"/>
                                        </p:tgtEl>
                                        <p:attrNameLst>
                                          <p:attrName>ppt_x</p:attrName>
                                        </p:attrNameLst>
                                      </p:cBhvr>
                                      <p:tavLst>
                                        <p:tav tm="0">
                                          <p:val>
                                            <p:fltVal val="0.5"/>
                                          </p:val>
                                        </p:tav>
                                        <p:tav tm="100000">
                                          <p:val>
                                            <p:strVal val="#ppt_x"/>
                                          </p:val>
                                        </p:tav>
                                      </p:tavLst>
                                    </p:anim>
                                    <p:anim calcmode="lin" valueType="num">
                                      <p:cBhvr>
                                        <p:cTn id="28" dur="300" fill="hold"/>
                                        <p:tgtEl>
                                          <p:spTgt spid="41"/>
                                        </p:tgtEl>
                                        <p:attrNameLst>
                                          <p:attrName>ppt_y</p:attrName>
                                        </p:attrNameLst>
                                      </p:cBhvr>
                                      <p:tavLst>
                                        <p:tav tm="0">
                                          <p:val>
                                            <p:fltVal val="0.5"/>
                                          </p:val>
                                        </p:tav>
                                        <p:tav tm="100000">
                                          <p:val>
                                            <p:strVal val="#ppt_y"/>
                                          </p:val>
                                        </p:tav>
                                      </p:tavLst>
                                    </p:anim>
                                  </p:childTnLst>
                                </p:cTn>
                              </p:par>
                              <p:par>
                                <p:cTn id="29" presetID="26" presetClass="emph" presetSubtype="0" fill="hold" grpId="1" nodeType="withEffect">
                                  <p:stCondLst>
                                    <p:cond delay="500"/>
                                  </p:stCondLst>
                                  <p:childTnLst>
                                    <p:animEffect transition="out" filter="fade">
                                      <p:cBhvr>
                                        <p:cTn id="30" dur="300" tmFilter="0, 0; .2, .5; .8, .5; 1, 0"/>
                                        <p:tgtEl>
                                          <p:spTgt spid="41"/>
                                        </p:tgtEl>
                                      </p:cBhvr>
                                    </p:animEffect>
                                    <p:animScale>
                                      <p:cBhvr>
                                        <p:cTn id="31" dur="150" autoRev="1" fill="hold"/>
                                        <p:tgtEl>
                                          <p:spTgt spid="41"/>
                                        </p:tgtEl>
                                      </p:cBhvr>
                                      <p:by x="105000" y="105000"/>
                                    </p:animScale>
                                  </p:childTnLst>
                                </p:cTn>
                              </p:par>
                              <p:par>
                                <p:cTn id="32" presetID="23" presetClass="entr" presetSubtype="528" fill="hold" grpId="0" nodeType="withEffect">
                                  <p:stCondLst>
                                    <p:cond delay="300"/>
                                  </p:stCondLst>
                                  <p:childTnLst>
                                    <p:set>
                                      <p:cBhvr>
                                        <p:cTn id="33" dur="1" fill="hold">
                                          <p:stCondLst>
                                            <p:cond delay="0"/>
                                          </p:stCondLst>
                                        </p:cTn>
                                        <p:tgtEl>
                                          <p:spTgt spid="45"/>
                                        </p:tgtEl>
                                        <p:attrNameLst>
                                          <p:attrName>style.visibility</p:attrName>
                                        </p:attrNameLst>
                                      </p:cBhvr>
                                      <p:to>
                                        <p:strVal val="visible"/>
                                      </p:to>
                                    </p:set>
                                    <p:anim calcmode="lin" valueType="num">
                                      <p:cBhvr>
                                        <p:cTn id="34" dur="300" fill="hold"/>
                                        <p:tgtEl>
                                          <p:spTgt spid="45"/>
                                        </p:tgtEl>
                                        <p:attrNameLst>
                                          <p:attrName>ppt_w</p:attrName>
                                        </p:attrNameLst>
                                      </p:cBhvr>
                                      <p:tavLst>
                                        <p:tav tm="0">
                                          <p:val>
                                            <p:fltVal val="0"/>
                                          </p:val>
                                        </p:tav>
                                        <p:tav tm="100000">
                                          <p:val>
                                            <p:strVal val="#ppt_w"/>
                                          </p:val>
                                        </p:tav>
                                      </p:tavLst>
                                    </p:anim>
                                    <p:anim calcmode="lin" valueType="num">
                                      <p:cBhvr>
                                        <p:cTn id="35" dur="300" fill="hold"/>
                                        <p:tgtEl>
                                          <p:spTgt spid="45"/>
                                        </p:tgtEl>
                                        <p:attrNameLst>
                                          <p:attrName>ppt_h</p:attrName>
                                        </p:attrNameLst>
                                      </p:cBhvr>
                                      <p:tavLst>
                                        <p:tav tm="0">
                                          <p:val>
                                            <p:fltVal val="0"/>
                                          </p:val>
                                        </p:tav>
                                        <p:tav tm="100000">
                                          <p:val>
                                            <p:strVal val="#ppt_h"/>
                                          </p:val>
                                        </p:tav>
                                      </p:tavLst>
                                    </p:anim>
                                    <p:anim calcmode="lin" valueType="num">
                                      <p:cBhvr>
                                        <p:cTn id="36" dur="300" fill="hold"/>
                                        <p:tgtEl>
                                          <p:spTgt spid="45"/>
                                        </p:tgtEl>
                                        <p:attrNameLst>
                                          <p:attrName>ppt_x</p:attrName>
                                        </p:attrNameLst>
                                      </p:cBhvr>
                                      <p:tavLst>
                                        <p:tav tm="0">
                                          <p:val>
                                            <p:fltVal val="0.5"/>
                                          </p:val>
                                        </p:tav>
                                        <p:tav tm="100000">
                                          <p:val>
                                            <p:strVal val="#ppt_x"/>
                                          </p:val>
                                        </p:tav>
                                      </p:tavLst>
                                    </p:anim>
                                    <p:anim calcmode="lin" valueType="num">
                                      <p:cBhvr>
                                        <p:cTn id="37" dur="300" fill="hold"/>
                                        <p:tgtEl>
                                          <p:spTgt spid="45"/>
                                        </p:tgtEl>
                                        <p:attrNameLst>
                                          <p:attrName>ppt_y</p:attrName>
                                        </p:attrNameLst>
                                      </p:cBhvr>
                                      <p:tavLst>
                                        <p:tav tm="0">
                                          <p:val>
                                            <p:fltVal val="0.5"/>
                                          </p:val>
                                        </p:tav>
                                        <p:tav tm="100000">
                                          <p:val>
                                            <p:strVal val="#ppt_y"/>
                                          </p:val>
                                        </p:tav>
                                      </p:tavLst>
                                    </p:anim>
                                  </p:childTnLst>
                                </p:cTn>
                              </p:par>
                              <p:par>
                                <p:cTn id="38" presetID="26" presetClass="emph" presetSubtype="0" fill="hold" grpId="1" nodeType="withEffect">
                                  <p:stCondLst>
                                    <p:cond delay="600"/>
                                  </p:stCondLst>
                                  <p:childTnLst>
                                    <p:animEffect transition="out" filter="fade">
                                      <p:cBhvr>
                                        <p:cTn id="39" dur="300" tmFilter="0, 0; .2, .5; .8, .5; 1, 0"/>
                                        <p:tgtEl>
                                          <p:spTgt spid="45"/>
                                        </p:tgtEl>
                                      </p:cBhvr>
                                    </p:animEffect>
                                    <p:animScale>
                                      <p:cBhvr>
                                        <p:cTn id="40" dur="150" autoRev="1" fill="hold"/>
                                        <p:tgtEl>
                                          <p:spTgt spid="45"/>
                                        </p:tgtEl>
                                      </p:cBhvr>
                                      <p:by x="105000" y="105000"/>
                                    </p:animScale>
                                  </p:childTnLst>
                                </p:cTn>
                              </p:par>
                              <p:par>
                                <p:cTn id="41" presetID="23" presetClass="entr" presetSubtype="528" fill="hold" grpId="0" nodeType="withEffect">
                                  <p:stCondLst>
                                    <p:cond delay="400"/>
                                  </p:stCondLst>
                                  <p:childTnLst>
                                    <p:set>
                                      <p:cBhvr>
                                        <p:cTn id="42" dur="1" fill="hold">
                                          <p:stCondLst>
                                            <p:cond delay="0"/>
                                          </p:stCondLst>
                                        </p:cTn>
                                        <p:tgtEl>
                                          <p:spTgt spid="47"/>
                                        </p:tgtEl>
                                        <p:attrNameLst>
                                          <p:attrName>style.visibility</p:attrName>
                                        </p:attrNameLst>
                                      </p:cBhvr>
                                      <p:to>
                                        <p:strVal val="visible"/>
                                      </p:to>
                                    </p:set>
                                    <p:anim calcmode="lin" valueType="num">
                                      <p:cBhvr>
                                        <p:cTn id="43" dur="300" fill="hold"/>
                                        <p:tgtEl>
                                          <p:spTgt spid="47"/>
                                        </p:tgtEl>
                                        <p:attrNameLst>
                                          <p:attrName>ppt_w</p:attrName>
                                        </p:attrNameLst>
                                      </p:cBhvr>
                                      <p:tavLst>
                                        <p:tav tm="0">
                                          <p:val>
                                            <p:fltVal val="0"/>
                                          </p:val>
                                        </p:tav>
                                        <p:tav tm="100000">
                                          <p:val>
                                            <p:strVal val="#ppt_w"/>
                                          </p:val>
                                        </p:tav>
                                      </p:tavLst>
                                    </p:anim>
                                    <p:anim calcmode="lin" valueType="num">
                                      <p:cBhvr>
                                        <p:cTn id="44" dur="300" fill="hold"/>
                                        <p:tgtEl>
                                          <p:spTgt spid="47"/>
                                        </p:tgtEl>
                                        <p:attrNameLst>
                                          <p:attrName>ppt_h</p:attrName>
                                        </p:attrNameLst>
                                      </p:cBhvr>
                                      <p:tavLst>
                                        <p:tav tm="0">
                                          <p:val>
                                            <p:fltVal val="0"/>
                                          </p:val>
                                        </p:tav>
                                        <p:tav tm="100000">
                                          <p:val>
                                            <p:strVal val="#ppt_h"/>
                                          </p:val>
                                        </p:tav>
                                      </p:tavLst>
                                    </p:anim>
                                    <p:anim calcmode="lin" valueType="num">
                                      <p:cBhvr>
                                        <p:cTn id="45" dur="300" fill="hold"/>
                                        <p:tgtEl>
                                          <p:spTgt spid="47"/>
                                        </p:tgtEl>
                                        <p:attrNameLst>
                                          <p:attrName>ppt_x</p:attrName>
                                        </p:attrNameLst>
                                      </p:cBhvr>
                                      <p:tavLst>
                                        <p:tav tm="0">
                                          <p:val>
                                            <p:fltVal val="0.5"/>
                                          </p:val>
                                        </p:tav>
                                        <p:tav tm="100000">
                                          <p:val>
                                            <p:strVal val="#ppt_x"/>
                                          </p:val>
                                        </p:tav>
                                      </p:tavLst>
                                    </p:anim>
                                    <p:anim calcmode="lin" valueType="num">
                                      <p:cBhvr>
                                        <p:cTn id="46" dur="300" fill="hold"/>
                                        <p:tgtEl>
                                          <p:spTgt spid="47"/>
                                        </p:tgtEl>
                                        <p:attrNameLst>
                                          <p:attrName>ppt_y</p:attrName>
                                        </p:attrNameLst>
                                      </p:cBhvr>
                                      <p:tavLst>
                                        <p:tav tm="0">
                                          <p:val>
                                            <p:fltVal val="0.5"/>
                                          </p:val>
                                        </p:tav>
                                        <p:tav tm="100000">
                                          <p:val>
                                            <p:strVal val="#ppt_y"/>
                                          </p:val>
                                        </p:tav>
                                      </p:tavLst>
                                    </p:anim>
                                  </p:childTnLst>
                                </p:cTn>
                              </p:par>
                              <p:par>
                                <p:cTn id="47" presetID="26" presetClass="emph" presetSubtype="0" fill="hold" grpId="1" nodeType="withEffect">
                                  <p:stCondLst>
                                    <p:cond delay="700"/>
                                  </p:stCondLst>
                                  <p:childTnLst>
                                    <p:animEffect transition="out" filter="fade">
                                      <p:cBhvr>
                                        <p:cTn id="48" dur="300" tmFilter="0, 0; .2, .5; .8, .5; 1, 0"/>
                                        <p:tgtEl>
                                          <p:spTgt spid="47"/>
                                        </p:tgtEl>
                                      </p:cBhvr>
                                    </p:animEffect>
                                    <p:animScale>
                                      <p:cBhvr>
                                        <p:cTn id="49" dur="150" autoRev="1" fill="hold"/>
                                        <p:tgtEl>
                                          <p:spTgt spid="47"/>
                                        </p:tgtEl>
                                      </p:cBhvr>
                                      <p:by x="105000" y="105000"/>
                                    </p:animScale>
                                  </p:childTnLst>
                                </p:cTn>
                              </p:par>
                              <p:par>
                                <p:cTn id="50" presetID="23" presetClass="entr" presetSubtype="528" fill="hold" grpId="0" nodeType="withEffect">
                                  <p:stCondLst>
                                    <p:cond delay="500"/>
                                  </p:stCondLst>
                                  <p:childTnLst>
                                    <p:set>
                                      <p:cBhvr>
                                        <p:cTn id="51" dur="1" fill="hold">
                                          <p:stCondLst>
                                            <p:cond delay="0"/>
                                          </p:stCondLst>
                                        </p:cTn>
                                        <p:tgtEl>
                                          <p:spTgt spid="44"/>
                                        </p:tgtEl>
                                        <p:attrNameLst>
                                          <p:attrName>style.visibility</p:attrName>
                                        </p:attrNameLst>
                                      </p:cBhvr>
                                      <p:to>
                                        <p:strVal val="visible"/>
                                      </p:to>
                                    </p:set>
                                    <p:anim calcmode="lin" valueType="num">
                                      <p:cBhvr>
                                        <p:cTn id="52" dur="300" fill="hold"/>
                                        <p:tgtEl>
                                          <p:spTgt spid="44"/>
                                        </p:tgtEl>
                                        <p:attrNameLst>
                                          <p:attrName>ppt_w</p:attrName>
                                        </p:attrNameLst>
                                      </p:cBhvr>
                                      <p:tavLst>
                                        <p:tav tm="0">
                                          <p:val>
                                            <p:fltVal val="0"/>
                                          </p:val>
                                        </p:tav>
                                        <p:tav tm="100000">
                                          <p:val>
                                            <p:strVal val="#ppt_w"/>
                                          </p:val>
                                        </p:tav>
                                      </p:tavLst>
                                    </p:anim>
                                    <p:anim calcmode="lin" valueType="num">
                                      <p:cBhvr>
                                        <p:cTn id="53" dur="300" fill="hold"/>
                                        <p:tgtEl>
                                          <p:spTgt spid="44"/>
                                        </p:tgtEl>
                                        <p:attrNameLst>
                                          <p:attrName>ppt_h</p:attrName>
                                        </p:attrNameLst>
                                      </p:cBhvr>
                                      <p:tavLst>
                                        <p:tav tm="0">
                                          <p:val>
                                            <p:fltVal val="0"/>
                                          </p:val>
                                        </p:tav>
                                        <p:tav tm="100000">
                                          <p:val>
                                            <p:strVal val="#ppt_h"/>
                                          </p:val>
                                        </p:tav>
                                      </p:tavLst>
                                    </p:anim>
                                    <p:anim calcmode="lin" valueType="num">
                                      <p:cBhvr>
                                        <p:cTn id="54" dur="300" fill="hold"/>
                                        <p:tgtEl>
                                          <p:spTgt spid="44"/>
                                        </p:tgtEl>
                                        <p:attrNameLst>
                                          <p:attrName>ppt_x</p:attrName>
                                        </p:attrNameLst>
                                      </p:cBhvr>
                                      <p:tavLst>
                                        <p:tav tm="0">
                                          <p:val>
                                            <p:fltVal val="0.5"/>
                                          </p:val>
                                        </p:tav>
                                        <p:tav tm="100000">
                                          <p:val>
                                            <p:strVal val="#ppt_x"/>
                                          </p:val>
                                        </p:tav>
                                      </p:tavLst>
                                    </p:anim>
                                    <p:anim calcmode="lin" valueType="num">
                                      <p:cBhvr>
                                        <p:cTn id="55" dur="300" fill="hold"/>
                                        <p:tgtEl>
                                          <p:spTgt spid="44"/>
                                        </p:tgtEl>
                                        <p:attrNameLst>
                                          <p:attrName>ppt_y</p:attrName>
                                        </p:attrNameLst>
                                      </p:cBhvr>
                                      <p:tavLst>
                                        <p:tav tm="0">
                                          <p:val>
                                            <p:fltVal val="0.5"/>
                                          </p:val>
                                        </p:tav>
                                        <p:tav tm="100000">
                                          <p:val>
                                            <p:strVal val="#ppt_y"/>
                                          </p:val>
                                        </p:tav>
                                      </p:tavLst>
                                    </p:anim>
                                  </p:childTnLst>
                                </p:cTn>
                              </p:par>
                              <p:par>
                                <p:cTn id="56" presetID="26" presetClass="emph" presetSubtype="0" fill="hold" grpId="1" nodeType="withEffect">
                                  <p:stCondLst>
                                    <p:cond delay="800"/>
                                  </p:stCondLst>
                                  <p:childTnLst>
                                    <p:animEffect transition="out" filter="fade">
                                      <p:cBhvr>
                                        <p:cTn id="57" dur="300" tmFilter="0, 0; .2, .5; .8, .5; 1, 0"/>
                                        <p:tgtEl>
                                          <p:spTgt spid="44"/>
                                        </p:tgtEl>
                                      </p:cBhvr>
                                    </p:animEffect>
                                    <p:animScale>
                                      <p:cBhvr>
                                        <p:cTn id="58" dur="150" autoRev="1" fill="hold"/>
                                        <p:tgtEl>
                                          <p:spTgt spid="44"/>
                                        </p:tgtEl>
                                      </p:cBhvr>
                                      <p:by x="105000" y="105000"/>
                                    </p:animScale>
                                  </p:childTnLst>
                                </p:cTn>
                              </p:par>
                              <p:par>
                                <p:cTn id="59" presetID="23" presetClass="entr" presetSubtype="528" fill="hold" grpId="0" nodeType="withEffect">
                                  <p:stCondLst>
                                    <p:cond delay="600"/>
                                  </p:stCondLst>
                                  <p:childTnLst>
                                    <p:set>
                                      <p:cBhvr>
                                        <p:cTn id="60" dur="1" fill="hold">
                                          <p:stCondLst>
                                            <p:cond delay="0"/>
                                          </p:stCondLst>
                                        </p:cTn>
                                        <p:tgtEl>
                                          <p:spTgt spid="42"/>
                                        </p:tgtEl>
                                        <p:attrNameLst>
                                          <p:attrName>style.visibility</p:attrName>
                                        </p:attrNameLst>
                                      </p:cBhvr>
                                      <p:to>
                                        <p:strVal val="visible"/>
                                      </p:to>
                                    </p:set>
                                    <p:anim calcmode="lin" valueType="num">
                                      <p:cBhvr>
                                        <p:cTn id="61" dur="300" fill="hold"/>
                                        <p:tgtEl>
                                          <p:spTgt spid="42"/>
                                        </p:tgtEl>
                                        <p:attrNameLst>
                                          <p:attrName>ppt_w</p:attrName>
                                        </p:attrNameLst>
                                      </p:cBhvr>
                                      <p:tavLst>
                                        <p:tav tm="0">
                                          <p:val>
                                            <p:fltVal val="0"/>
                                          </p:val>
                                        </p:tav>
                                        <p:tav tm="100000">
                                          <p:val>
                                            <p:strVal val="#ppt_w"/>
                                          </p:val>
                                        </p:tav>
                                      </p:tavLst>
                                    </p:anim>
                                    <p:anim calcmode="lin" valueType="num">
                                      <p:cBhvr>
                                        <p:cTn id="62" dur="300" fill="hold"/>
                                        <p:tgtEl>
                                          <p:spTgt spid="42"/>
                                        </p:tgtEl>
                                        <p:attrNameLst>
                                          <p:attrName>ppt_h</p:attrName>
                                        </p:attrNameLst>
                                      </p:cBhvr>
                                      <p:tavLst>
                                        <p:tav tm="0">
                                          <p:val>
                                            <p:fltVal val="0"/>
                                          </p:val>
                                        </p:tav>
                                        <p:tav tm="100000">
                                          <p:val>
                                            <p:strVal val="#ppt_h"/>
                                          </p:val>
                                        </p:tav>
                                      </p:tavLst>
                                    </p:anim>
                                    <p:anim calcmode="lin" valueType="num">
                                      <p:cBhvr>
                                        <p:cTn id="63" dur="300" fill="hold"/>
                                        <p:tgtEl>
                                          <p:spTgt spid="42"/>
                                        </p:tgtEl>
                                        <p:attrNameLst>
                                          <p:attrName>ppt_x</p:attrName>
                                        </p:attrNameLst>
                                      </p:cBhvr>
                                      <p:tavLst>
                                        <p:tav tm="0">
                                          <p:val>
                                            <p:fltVal val="0.5"/>
                                          </p:val>
                                        </p:tav>
                                        <p:tav tm="100000">
                                          <p:val>
                                            <p:strVal val="#ppt_x"/>
                                          </p:val>
                                        </p:tav>
                                      </p:tavLst>
                                    </p:anim>
                                    <p:anim calcmode="lin" valueType="num">
                                      <p:cBhvr>
                                        <p:cTn id="64" dur="300" fill="hold"/>
                                        <p:tgtEl>
                                          <p:spTgt spid="42"/>
                                        </p:tgtEl>
                                        <p:attrNameLst>
                                          <p:attrName>ppt_y</p:attrName>
                                        </p:attrNameLst>
                                      </p:cBhvr>
                                      <p:tavLst>
                                        <p:tav tm="0">
                                          <p:val>
                                            <p:fltVal val="0.5"/>
                                          </p:val>
                                        </p:tav>
                                        <p:tav tm="100000">
                                          <p:val>
                                            <p:strVal val="#ppt_y"/>
                                          </p:val>
                                        </p:tav>
                                      </p:tavLst>
                                    </p:anim>
                                  </p:childTnLst>
                                </p:cTn>
                              </p:par>
                              <p:par>
                                <p:cTn id="65" presetID="26" presetClass="emph" presetSubtype="0" fill="hold" grpId="1" nodeType="withEffect">
                                  <p:stCondLst>
                                    <p:cond delay="900"/>
                                  </p:stCondLst>
                                  <p:childTnLst>
                                    <p:animEffect transition="out" filter="fade">
                                      <p:cBhvr>
                                        <p:cTn id="66" dur="300" tmFilter="0, 0; .2, .5; .8, .5; 1, 0"/>
                                        <p:tgtEl>
                                          <p:spTgt spid="42"/>
                                        </p:tgtEl>
                                      </p:cBhvr>
                                    </p:animEffect>
                                    <p:animScale>
                                      <p:cBhvr>
                                        <p:cTn id="67" dur="150" autoRev="1" fill="hold"/>
                                        <p:tgtEl>
                                          <p:spTgt spid="42"/>
                                        </p:tgtEl>
                                      </p:cBhvr>
                                      <p:by x="105000" y="105000"/>
                                    </p:animScale>
                                  </p:childTnLst>
                                </p:cTn>
                              </p:par>
                              <p:par>
                                <p:cTn id="68" presetID="23" presetClass="entr" presetSubtype="528" fill="hold" grpId="0" nodeType="withEffect">
                                  <p:stCondLst>
                                    <p:cond delay="700"/>
                                  </p:stCondLst>
                                  <p:childTnLst>
                                    <p:set>
                                      <p:cBhvr>
                                        <p:cTn id="69" dur="1" fill="hold">
                                          <p:stCondLst>
                                            <p:cond delay="0"/>
                                          </p:stCondLst>
                                        </p:cTn>
                                        <p:tgtEl>
                                          <p:spTgt spid="46"/>
                                        </p:tgtEl>
                                        <p:attrNameLst>
                                          <p:attrName>style.visibility</p:attrName>
                                        </p:attrNameLst>
                                      </p:cBhvr>
                                      <p:to>
                                        <p:strVal val="visible"/>
                                      </p:to>
                                    </p:set>
                                    <p:anim calcmode="lin" valueType="num">
                                      <p:cBhvr>
                                        <p:cTn id="70" dur="300" fill="hold"/>
                                        <p:tgtEl>
                                          <p:spTgt spid="46"/>
                                        </p:tgtEl>
                                        <p:attrNameLst>
                                          <p:attrName>ppt_w</p:attrName>
                                        </p:attrNameLst>
                                      </p:cBhvr>
                                      <p:tavLst>
                                        <p:tav tm="0">
                                          <p:val>
                                            <p:fltVal val="0"/>
                                          </p:val>
                                        </p:tav>
                                        <p:tav tm="100000">
                                          <p:val>
                                            <p:strVal val="#ppt_w"/>
                                          </p:val>
                                        </p:tav>
                                      </p:tavLst>
                                    </p:anim>
                                    <p:anim calcmode="lin" valueType="num">
                                      <p:cBhvr>
                                        <p:cTn id="71" dur="300" fill="hold"/>
                                        <p:tgtEl>
                                          <p:spTgt spid="46"/>
                                        </p:tgtEl>
                                        <p:attrNameLst>
                                          <p:attrName>ppt_h</p:attrName>
                                        </p:attrNameLst>
                                      </p:cBhvr>
                                      <p:tavLst>
                                        <p:tav tm="0">
                                          <p:val>
                                            <p:fltVal val="0"/>
                                          </p:val>
                                        </p:tav>
                                        <p:tav tm="100000">
                                          <p:val>
                                            <p:strVal val="#ppt_h"/>
                                          </p:val>
                                        </p:tav>
                                      </p:tavLst>
                                    </p:anim>
                                    <p:anim calcmode="lin" valueType="num">
                                      <p:cBhvr>
                                        <p:cTn id="72" dur="300" fill="hold"/>
                                        <p:tgtEl>
                                          <p:spTgt spid="46"/>
                                        </p:tgtEl>
                                        <p:attrNameLst>
                                          <p:attrName>ppt_x</p:attrName>
                                        </p:attrNameLst>
                                      </p:cBhvr>
                                      <p:tavLst>
                                        <p:tav tm="0">
                                          <p:val>
                                            <p:fltVal val="0.5"/>
                                          </p:val>
                                        </p:tav>
                                        <p:tav tm="100000">
                                          <p:val>
                                            <p:strVal val="#ppt_x"/>
                                          </p:val>
                                        </p:tav>
                                      </p:tavLst>
                                    </p:anim>
                                    <p:anim calcmode="lin" valueType="num">
                                      <p:cBhvr>
                                        <p:cTn id="73" dur="300" fill="hold"/>
                                        <p:tgtEl>
                                          <p:spTgt spid="46"/>
                                        </p:tgtEl>
                                        <p:attrNameLst>
                                          <p:attrName>ppt_y</p:attrName>
                                        </p:attrNameLst>
                                      </p:cBhvr>
                                      <p:tavLst>
                                        <p:tav tm="0">
                                          <p:val>
                                            <p:fltVal val="0.5"/>
                                          </p:val>
                                        </p:tav>
                                        <p:tav tm="100000">
                                          <p:val>
                                            <p:strVal val="#ppt_y"/>
                                          </p:val>
                                        </p:tav>
                                      </p:tavLst>
                                    </p:anim>
                                  </p:childTnLst>
                                </p:cTn>
                              </p:par>
                              <p:par>
                                <p:cTn id="74" presetID="26" presetClass="emph" presetSubtype="0" fill="hold" grpId="1" nodeType="withEffect">
                                  <p:stCondLst>
                                    <p:cond delay="1000"/>
                                  </p:stCondLst>
                                  <p:childTnLst>
                                    <p:animEffect transition="out" filter="fade">
                                      <p:cBhvr>
                                        <p:cTn id="75" dur="300" tmFilter="0, 0; .2, .5; .8, .5; 1, 0"/>
                                        <p:tgtEl>
                                          <p:spTgt spid="46"/>
                                        </p:tgtEl>
                                      </p:cBhvr>
                                    </p:animEffect>
                                    <p:animScale>
                                      <p:cBhvr>
                                        <p:cTn id="76" dur="150" autoRev="1" fill="hold"/>
                                        <p:tgtEl>
                                          <p:spTgt spid="46"/>
                                        </p:tgtEl>
                                      </p:cBhvr>
                                      <p:by x="105000" y="105000"/>
                                    </p:animScale>
                                  </p:childTnLst>
                                </p:cTn>
                              </p:par>
                            </p:childTnLst>
                          </p:cTn>
                        </p:par>
                        <p:par>
                          <p:cTn id="77" fill="hold">
                            <p:stCondLst>
                              <p:cond delay="500"/>
                            </p:stCondLst>
                            <p:childTnLst>
                              <p:par>
                                <p:cTn id="78" presetID="10" presetClass="entr" presetSubtype="0" fill="hold" grpId="0" nodeType="afterEffect">
                                  <p:stCondLst>
                                    <p:cond delay="0"/>
                                  </p:stCondLst>
                                  <p:childTnLst>
                                    <p:set>
                                      <p:cBhvr>
                                        <p:cTn id="79" dur="1" fill="hold">
                                          <p:stCondLst>
                                            <p:cond delay="0"/>
                                          </p:stCondLst>
                                        </p:cTn>
                                        <p:tgtEl>
                                          <p:spTgt spid="49"/>
                                        </p:tgtEl>
                                        <p:attrNameLst>
                                          <p:attrName>style.visibility</p:attrName>
                                        </p:attrNameLst>
                                      </p:cBhvr>
                                      <p:to>
                                        <p:strVal val="visible"/>
                                      </p:to>
                                    </p:set>
                                    <p:animEffect transition="in" filter="fade">
                                      <p:cBhvr>
                                        <p:cTn id="80" dur="500"/>
                                        <p:tgtEl>
                                          <p:spTgt spid="49"/>
                                        </p:tgtEl>
                                      </p:cBhvr>
                                    </p:animEffect>
                                  </p:childTnLst>
                                </p:cTn>
                              </p:par>
                              <p:par>
                                <p:cTn id="81" presetID="10" presetClass="entr" presetSubtype="0" fill="hold" grpId="0" nodeType="withEffect">
                                  <p:stCondLst>
                                    <p:cond delay="200"/>
                                  </p:stCondLst>
                                  <p:childTnLst>
                                    <p:set>
                                      <p:cBhvr>
                                        <p:cTn id="82" dur="1" fill="hold">
                                          <p:stCondLst>
                                            <p:cond delay="0"/>
                                          </p:stCondLst>
                                        </p:cTn>
                                        <p:tgtEl>
                                          <p:spTgt spid="51"/>
                                        </p:tgtEl>
                                        <p:attrNameLst>
                                          <p:attrName>style.visibility</p:attrName>
                                        </p:attrNameLst>
                                      </p:cBhvr>
                                      <p:to>
                                        <p:strVal val="visible"/>
                                      </p:to>
                                    </p:set>
                                    <p:animEffect transition="in" filter="fade">
                                      <p:cBhvr>
                                        <p:cTn id="83" dur="500"/>
                                        <p:tgtEl>
                                          <p:spTgt spid="51"/>
                                        </p:tgtEl>
                                      </p:cBhvr>
                                    </p:animEffect>
                                  </p:childTnLst>
                                </p:cTn>
                              </p:par>
                              <p:par>
                                <p:cTn id="84" presetID="10" presetClass="entr" presetSubtype="0" fill="hold" grpId="0" nodeType="withEffect">
                                  <p:stCondLst>
                                    <p:cond delay="400"/>
                                  </p:stCondLst>
                                  <p:childTnLst>
                                    <p:set>
                                      <p:cBhvr>
                                        <p:cTn id="85" dur="1" fill="hold">
                                          <p:stCondLst>
                                            <p:cond delay="0"/>
                                          </p:stCondLst>
                                        </p:cTn>
                                        <p:tgtEl>
                                          <p:spTgt spid="53"/>
                                        </p:tgtEl>
                                        <p:attrNameLst>
                                          <p:attrName>style.visibility</p:attrName>
                                        </p:attrNameLst>
                                      </p:cBhvr>
                                      <p:to>
                                        <p:strVal val="visible"/>
                                      </p:to>
                                    </p:set>
                                    <p:animEffect transition="in" filter="fade">
                                      <p:cBhvr>
                                        <p:cTn id="86" dur="500"/>
                                        <p:tgtEl>
                                          <p:spTgt spid="53"/>
                                        </p:tgtEl>
                                      </p:cBhvr>
                                    </p:animEffect>
                                  </p:childTnLst>
                                </p:cTn>
                              </p:par>
                            </p:childTnLst>
                          </p:cTn>
                        </p:par>
                        <p:par>
                          <p:cTn id="87" fill="hold">
                            <p:stCondLst>
                              <p:cond delay="1000"/>
                            </p:stCondLst>
                            <p:childTnLst>
                              <p:par>
                                <p:cTn id="88" presetID="2" presetClass="entr" presetSubtype="2" decel="100000" fill="hold" grpId="0" nodeType="afterEffect">
                                  <p:stCondLst>
                                    <p:cond delay="0"/>
                                  </p:stCondLst>
                                  <p:childTnLst>
                                    <p:set>
                                      <p:cBhvr>
                                        <p:cTn id="89" dur="1" fill="hold">
                                          <p:stCondLst>
                                            <p:cond delay="0"/>
                                          </p:stCondLst>
                                        </p:cTn>
                                        <p:tgtEl>
                                          <p:spTgt spid="48"/>
                                        </p:tgtEl>
                                        <p:attrNameLst>
                                          <p:attrName>style.visibility</p:attrName>
                                        </p:attrNameLst>
                                      </p:cBhvr>
                                      <p:to>
                                        <p:strVal val="visible"/>
                                      </p:to>
                                    </p:set>
                                    <p:anim calcmode="lin" valueType="num">
                                      <p:cBhvr additive="base">
                                        <p:cTn id="90" dur="500" fill="hold"/>
                                        <p:tgtEl>
                                          <p:spTgt spid="48"/>
                                        </p:tgtEl>
                                        <p:attrNameLst>
                                          <p:attrName>ppt_x</p:attrName>
                                        </p:attrNameLst>
                                      </p:cBhvr>
                                      <p:tavLst>
                                        <p:tav tm="0">
                                          <p:val>
                                            <p:strVal val="1+#ppt_w/2"/>
                                          </p:val>
                                        </p:tav>
                                        <p:tav tm="100000">
                                          <p:val>
                                            <p:strVal val="#ppt_x"/>
                                          </p:val>
                                        </p:tav>
                                      </p:tavLst>
                                    </p:anim>
                                    <p:anim calcmode="lin" valueType="num">
                                      <p:cBhvr additive="base">
                                        <p:cTn id="91" dur="500" fill="hold"/>
                                        <p:tgtEl>
                                          <p:spTgt spid="48"/>
                                        </p:tgtEl>
                                        <p:attrNameLst>
                                          <p:attrName>ppt_y</p:attrName>
                                        </p:attrNameLst>
                                      </p:cBhvr>
                                      <p:tavLst>
                                        <p:tav tm="0">
                                          <p:val>
                                            <p:strVal val="#ppt_y"/>
                                          </p:val>
                                        </p:tav>
                                        <p:tav tm="100000">
                                          <p:val>
                                            <p:strVal val="#ppt_y"/>
                                          </p:val>
                                        </p:tav>
                                      </p:tavLst>
                                    </p:anim>
                                  </p:childTnLst>
                                </p:cTn>
                              </p:par>
                              <p:par>
                                <p:cTn id="92" presetID="2" presetClass="entr" presetSubtype="2" decel="100000" fill="hold" grpId="0" nodeType="withEffect">
                                  <p:stCondLst>
                                    <p:cond delay="0"/>
                                  </p:stCondLst>
                                  <p:childTnLst>
                                    <p:set>
                                      <p:cBhvr>
                                        <p:cTn id="93" dur="1" fill="hold">
                                          <p:stCondLst>
                                            <p:cond delay="0"/>
                                          </p:stCondLst>
                                        </p:cTn>
                                        <p:tgtEl>
                                          <p:spTgt spid="50"/>
                                        </p:tgtEl>
                                        <p:attrNameLst>
                                          <p:attrName>style.visibility</p:attrName>
                                        </p:attrNameLst>
                                      </p:cBhvr>
                                      <p:to>
                                        <p:strVal val="visible"/>
                                      </p:to>
                                    </p:set>
                                    <p:anim calcmode="lin" valueType="num">
                                      <p:cBhvr additive="base">
                                        <p:cTn id="94" dur="500" fill="hold"/>
                                        <p:tgtEl>
                                          <p:spTgt spid="50"/>
                                        </p:tgtEl>
                                        <p:attrNameLst>
                                          <p:attrName>ppt_x</p:attrName>
                                        </p:attrNameLst>
                                      </p:cBhvr>
                                      <p:tavLst>
                                        <p:tav tm="0">
                                          <p:val>
                                            <p:strVal val="1+#ppt_w/2"/>
                                          </p:val>
                                        </p:tav>
                                        <p:tav tm="100000">
                                          <p:val>
                                            <p:strVal val="#ppt_x"/>
                                          </p:val>
                                        </p:tav>
                                      </p:tavLst>
                                    </p:anim>
                                    <p:anim calcmode="lin" valueType="num">
                                      <p:cBhvr additive="base">
                                        <p:cTn id="95" dur="500" fill="hold"/>
                                        <p:tgtEl>
                                          <p:spTgt spid="50"/>
                                        </p:tgtEl>
                                        <p:attrNameLst>
                                          <p:attrName>ppt_y</p:attrName>
                                        </p:attrNameLst>
                                      </p:cBhvr>
                                      <p:tavLst>
                                        <p:tav tm="0">
                                          <p:val>
                                            <p:strVal val="#ppt_y"/>
                                          </p:val>
                                        </p:tav>
                                        <p:tav tm="100000">
                                          <p:val>
                                            <p:strVal val="#ppt_y"/>
                                          </p:val>
                                        </p:tav>
                                      </p:tavLst>
                                    </p:anim>
                                  </p:childTnLst>
                                </p:cTn>
                              </p:par>
                              <p:par>
                                <p:cTn id="96" presetID="2" presetClass="entr" presetSubtype="2" decel="100000" fill="hold" grpId="0" nodeType="withEffect">
                                  <p:stCondLst>
                                    <p:cond delay="0"/>
                                  </p:stCondLst>
                                  <p:childTnLst>
                                    <p:set>
                                      <p:cBhvr>
                                        <p:cTn id="97" dur="1" fill="hold">
                                          <p:stCondLst>
                                            <p:cond delay="0"/>
                                          </p:stCondLst>
                                        </p:cTn>
                                        <p:tgtEl>
                                          <p:spTgt spid="52"/>
                                        </p:tgtEl>
                                        <p:attrNameLst>
                                          <p:attrName>style.visibility</p:attrName>
                                        </p:attrNameLst>
                                      </p:cBhvr>
                                      <p:to>
                                        <p:strVal val="visible"/>
                                      </p:to>
                                    </p:set>
                                    <p:anim calcmode="lin" valueType="num">
                                      <p:cBhvr additive="base">
                                        <p:cTn id="98" dur="500" fill="hold"/>
                                        <p:tgtEl>
                                          <p:spTgt spid="52"/>
                                        </p:tgtEl>
                                        <p:attrNameLst>
                                          <p:attrName>ppt_x</p:attrName>
                                        </p:attrNameLst>
                                      </p:cBhvr>
                                      <p:tavLst>
                                        <p:tav tm="0">
                                          <p:val>
                                            <p:strVal val="1+#ppt_w/2"/>
                                          </p:val>
                                        </p:tav>
                                        <p:tav tm="100000">
                                          <p:val>
                                            <p:strVal val="#ppt_x"/>
                                          </p:val>
                                        </p:tav>
                                      </p:tavLst>
                                    </p:anim>
                                    <p:anim calcmode="lin" valueType="num">
                                      <p:cBhvr additive="base">
                                        <p:cTn id="99" dur="500" fill="hold"/>
                                        <p:tgtEl>
                                          <p:spTgt spid="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0" grpId="1" animBg="1"/>
      <p:bldP spid="41" grpId="0" animBg="1"/>
      <p:bldP spid="41" grpId="1" animBg="1"/>
      <p:bldP spid="42" grpId="0" animBg="1"/>
      <p:bldP spid="42" grpId="1" animBg="1"/>
      <p:bldP spid="43" grpId="0" animBg="1"/>
      <p:bldP spid="43" grpId="1" animBg="1"/>
      <p:bldP spid="44" grpId="0" animBg="1"/>
      <p:bldP spid="44" grpId="1" animBg="1"/>
      <p:bldP spid="45" grpId="0" animBg="1"/>
      <p:bldP spid="45" grpId="1" animBg="1"/>
      <p:bldP spid="46" grpId="0" animBg="1"/>
      <p:bldP spid="46" grpId="1" animBg="1"/>
      <p:bldP spid="47" grpId="0" animBg="1"/>
      <p:bldP spid="47" grpId="1" animBg="1"/>
      <p:bldP spid="48" grpId="0"/>
      <p:bldP spid="49" grpId="0"/>
      <p:bldP spid="50" grpId="0"/>
      <p:bldP spid="51" grpId="0"/>
      <p:bldP spid="52" grpId="0"/>
      <p:bldP spid="5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空心弧 16"/>
          <p:cNvSpPr/>
          <p:nvPr/>
        </p:nvSpPr>
        <p:spPr>
          <a:xfrm>
            <a:off x="1596836" y="2442477"/>
            <a:ext cx="2372659" cy="2372659"/>
          </a:xfrm>
          <a:prstGeom prst="blockArc">
            <a:avLst>
              <a:gd name="adj1" fmla="val 10800000"/>
              <a:gd name="adj2" fmla="val 0"/>
              <a:gd name="adj3" fmla="val 6911"/>
            </a:avLst>
          </a:prstGeom>
          <a:solidFill>
            <a:schemeClr val="bg1">
              <a:lumMod val="95000"/>
            </a:schemeClr>
          </a:solidFill>
          <a:ln w="1905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chemeClr val="tx1">
                  <a:lumMod val="50000"/>
                  <a:lumOff val="50000"/>
                </a:schemeClr>
              </a:solidFill>
              <a:latin typeface="宋体" panose="02010600030101010101" pitchFamily="2" charset="-122"/>
              <a:ea typeface="宋体" panose="02010600030101010101" pitchFamily="2" charset="-122"/>
            </a:endParaRPr>
          </a:p>
        </p:txBody>
      </p:sp>
      <p:sp>
        <p:nvSpPr>
          <p:cNvPr id="18" name="空心弧 17"/>
          <p:cNvSpPr/>
          <p:nvPr/>
        </p:nvSpPr>
        <p:spPr>
          <a:xfrm rot="10800000">
            <a:off x="3805917" y="2442477"/>
            <a:ext cx="2372659" cy="2372659"/>
          </a:xfrm>
          <a:prstGeom prst="blockArc">
            <a:avLst>
              <a:gd name="adj1" fmla="val 10800000"/>
              <a:gd name="adj2" fmla="val 0"/>
              <a:gd name="adj3" fmla="val 6911"/>
            </a:avLst>
          </a:prstGeom>
          <a:solidFill>
            <a:schemeClr val="tx1">
              <a:lumMod val="65000"/>
              <a:lumOff val="35000"/>
            </a:schemeClr>
          </a:solidFill>
          <a:ln w="1905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宋体" panose="02010600030101010101" pitchFamily="2" charset="-122"/>
              <a:ea typeface="宋体" panose="02010600030101010101" pitchFamily="2" charset="-122"/>
            </a:endParaRPr>
          </a:p>
        </p:txBody>
      </p:sp>
      <p:sp>
        <p:nvSpPr>
          <p:cNvPr id="19" name="空心弧 18"/>
          <p:cNvSpPr/>
          <p:nvPr/>
        </p:nvSpPr>
        <p:spPr>
          <a:xfrm>
            <a:off x="6011836" y="2442477"/>
            <a:ext cx="2372659" cy="2372659"/>
          </a:xfrm>
          <a:prstGeom prst="blockArc">
            <a:avLst>
              <a:gd name="adj1" fmla="val 10800000"/>
              <a:gd name="adj2" fmla="val 0"/>
              <a:gd name="adj3" fmla="val 6911"/>
            </a:avLst>
          </a:prstGeom>
          <a:solidFill>
            <a:schemeClr val="bg1">
              <a:lumMod val="95000"/>
            </a:schemeClr>
          </a:solidFill>
          <a:ln w="1905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chemeClr val="tx1">
                  <a:lumMod val="50000"/>
                  <a:lumOff val="50000"/>
                </a:schemeClr>
              </a:solidFill>
              <a:latin typeface="宋体" panose="02010600030101010101" pitchFamily="2" charset="-122"/>
              <a:ea typeface="宋体" panose="02010600030101010101" pitchFamily="2" charset="-122"/>
            </a:endParaRPr>
          </a:p>
        </p:txBody>
      </p:sp>
      <p:sp>
        <p:nvSpPr>
          <p:cNvPr id="20" name="空心弧 19"/>
          <p:cNvSpPr/>
          <p:nvPr/>
        </p:nvSpPr>
        <p:spPr>
          <a:xfrm rot="10800000">
            <a:off x="8220918" y="2442477"/>
            <a:ext cx="2372659" cy="2372659"/>
          </a:xfrm>
          <a:prstGeom prst="blockArc">
            <a:avLst>
              <a:gd name="adj1" fmla="val 10800000"/>
              <a:gd name="adj2" fmla="val 0"/>
              <a:gd name="adj3" fmla="val 6911"/>
            </a:avLst>
          </a:prstGeom>
          <a:solidFill>
            <a:srgbClr val="E46C0A"/>
          </a:solidFill>
          <a:ln w="19050">
            <a:solidFill>
              <a:srgbClr val="E46C0A"/>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chemeClr val="bg1"/>
              </a:solidFill>
              <a:latin typeface="宋体" panose="02010600030101010101" pitchFamily="2" charset="-122"/>
              <a:ea typeface="宋体" panose="02010600030101010101" pitchFamily="2" charset="-122"/>
            </a:endParaRPr>
          </a:p>
        </p:txBody>
      </p:sp>
      <p:sp>
        <p:nvSpPr>
          <p:cNvPr id="21" name="TextBox 5"/>
          <p:cNvSpPr txBox="1"/>
          <p:nvPr/>
        </p:nvSpPr>
        <p:spPr>
          <a:xfrm>
            <a:off x="2216344" y="2982476"/>
            <a:ext cx="1133645" cy="646331"/>
          </a:xfrm>
          <a:prstGeom prst="rect">
            <a:avLst/>
          </a:prstGeom>
          <a:noFill/>
        </p:spPr>
        <p:txBody>
          <a:bodyPr wrap="none" rtlCol="0">
            <a:spAutoFit/>
          </a:bodyPr>
          <a:lstStyle/>
          <a:p>
            <a:pPr algn="ctr"/>
            <a:r>
              <a:rPr lang="en-US" altLang="zh-CN" sz="3600" b="1" spc="-150" dirty="0">
                <a:solidFill>
                  <a:schemeClr val="tx1">
                    <a:lumMod val="65000"/>
                    <a:lumOff val="35000"/>
                  </a:schemeClr>
                </a:solidFill>
                <a:latin typeface="Arial" panose="020B0604020202020204" pitchFamily="34" charset="0"/>
                <a:ea typeface="宋体" panose="02010600030101010101" pitchFamily="2" charset="-122"/>
                <a:cs typeface="Arial" panose="020B0604020202020204" pitchFamily="34" charset="0"/>
              </a:rPr>
              <a:t>2016</a:t>
            </a:r>
            <a:endParaRPr lang="zh-CN" altLang="en-US" sz="3600" b="1" spc="-150" dirty="0">
              <a:solidFill>
                <a:schemeClr val="tx1">
                  <a:lumMod val="65000"/>
                  <a:lumOff val="35000"/>
                </a:schemeClr>
              </a:solidFill>
              <a:latin typeface="Arial" panose="020B0604020202020204" pitchFamily="34" charset="0"/>
              <a:ea typeface="宋体" panose="02010600030101010101" pitchFamily="2" charset="-122"/>
              <a:cs typeface="Arial" panose="020B0604020202020204" pitchFamily="34" charset="0"/>
            </a:endParaRPr>
          </a:p>
        </p:txBody>
      </p:sp>
      <p:sp>
        <p:nvSpPr>
          <p:cNvPr id="22" name="TextBox 6"/>
          <p:cNvSpPr txBox="1"/>
          <p:nvPr/>
        </p:nvSpPr>
        <p:spPr>
          <a:xfrm>
            <a:off x="4425425" y="3628807"/>
            <a:ext cx="1133645" cy="646331"/>
          </a:xfrm>
          <a:prstGeom prst="rect">
            <a:avLst/>
          </a:prstGeom>
          <a:noFill/>
        </p:spPr>
        <p:txBody>
          <a:bodyPr wrap="none" rtlCol="0">
            <a:spAutoFit/>
          </a:bodyPr>
          <a:lstStyle/>
          <a:p>
            <a:pPr algn="ctr"/>
            <a:r>
              <a:rPr lang="en-US" altLang="zh-CN" sz="3600" b="1" spc="-150" dirty="0">
                <a:solidFill>
                  <a:schemeClr val="tx1">
                    <a:lumMod val="65000"/>
                    <a:lumOff val="35000"/>
                  </a:schemeClr>
                </a:solidFill>
                <a:latin typeface="Arial" panose="020B0604020202020204" pitchFamily="34" charset="0"/>
                <a:ea typeface="宋体" panose="02010600030101010101" pitchFamily="2" charset="-122"/>
                <a:cs typeface="Arial" panose="020B0604020202020204" pitchFamily="34" charset="0"/>
              </a:rPr>
              <a:t>2017</a:t>
            </a:r>
            <a:endParaRPr lang="zh-CN" altLang="en-US" sz="3600" b="1" spc="-150" dirty="0">
              <a:solidFill>
                <a:schemeClr val="tx1">
                  <a:lumMod val="65000"/>
                  <a:lumOff val="35000"/>
                </a:schemeClr>
              </a:solidFill>
              <a:latin typeface="Arial" panose="020B0604020202020204" pitchFamily="34" charset="0"/>
              <a:ea typeface="宋体" panose="02010600030101010101" pitchFamily="2" charset="-122"/>
              <a:cs typeface="Arial" panose="020B0604020202020204" pitchFamily="34" charset="0"/>
            </a:endParaRPr>
          </a:p>
        </p:txBody>
      </p:sp>
      <p:sp>
        <p:nvSpPr>
          <p:cNvPr id="23" name="TextBox 7"/>
          <p:cNvSpPr txBox="1"/>
          <p:nvPr/>
        </p:nvSpPr>
        <p:spPr>
          <a:xfrm>
            <a:off x="6631344" y="2982476"/>
            <a:ext cx="1133645" cy="646331"/>
          </a:xfrm>
          <a:prstGeom prst="rect">
            <a:avLst/>
          </a:prstGeom>
          <a:noFill/>
        </p:spPr>
        <p:txBody>
          <a:bodyPr wrap="none" rtlCol="0">
            <a:spAutoFit/>
          </a:bodyPr>
          <a:lstStyle/>
          <a:p>
            <a:pPr algn="ctr"/>
            <a:r>
              <a:rPr lang="en-US" altLang="zh-CN" sz="3600" b="1" spc="-150" dirty="0">
                <a:solidFill>
                  <a:schemeClr val="tx1">
                    <a:lumMod val="65000"/>
                    <a:lumOff val="35000"/>
                  </a:schemeClr>
                </a:solidFill>
                <a:latin typeface="Arial" panose="020B0604020202020204" pitchFamily="34" charset="0"/>
                <a:ea typeface="宋体" panose="02010600030101010101" pitchFamily="2" charset="-122"/>
                <a:cs typeface="Arial" panose="020B0604020202020204" pitchFamily="34" charset="0"/>
              </a:rPr>
              <a:t>2018</a:t>
            </a:r>
            <a:endParaRPr lang="zh-CN" altLang="en-US" sz="3600" b="1" spc="-150" dirty="0">
              <a:solidFill>
                <a:schemeClr val="tx1">
                  <a:lumMod val="65000"/>
                  <a:lumOff val="35000"/>
                </a:schemeClr>
              </a:solidFill>
              <a:latin typeface="Arial" panose="020B0604020202020204" pitchFamily="34" charset="0"/>
              <a:ea typeface="宋体" panose="02010600030101010101" pitchFamily="2" charset="-122"/>
              <a:cs typeface="Arial" panose="020B0604020202020204" pitchFamily="34" charset="0"/>
            </a:endParaRPr>
          </a:p>
        </p:txBody>
      </p:sp>
      <p:sp>
        <p:nvSpPr>
          <p:cNvPr id="24" name="TextBox 8"/>
          <p:cNvSpPr txBox="1"/>
          <p:nvPr/>
        </p:nvSpPr>
        <p:spPr>
          <a:xfrm>
            <a:off x="8840425" y="3628807"/>
            <a:ext cx="1133645" cy="646331"/>
          </a:xfrm>
          <a:prstGeom prst="rect">
            <a:avLst/>
          </a:prstGeom>
          <a:noFill/>
        </p:spPr>
        <p:txBody>
          <a:bodyPr wrap="none" rtlCol="0">
            <a:spAutoFit/>
          </a:bodyPr>
          <a:lstStyle/>
          <a:p>
            <a:pPr algn="ctr"/>
            <a:r>
              <a:rPr lang="en-US" altLang="zh-CN" sz="3600" b="1" spc="-150" dirty="0">
                <a:solidFill>
                  <a:schemeClr val="tx1">
                    <a:lumMod val="65000"/>
                    <a:lumOff val="35000"/>
                  </a:schemeClr>
                </a:solidFill>
                <a:latin typeface="Arial" panose="020B0604020202020204" pitchFamily="34" charset="0"/>
                <a:ea typeface="宋体" panose="02010600030101010101" pitchFamily="2" charset="-122"/>
                <a:cs typeface="Arial" panose="020B0604020202020204" pitchFamily="34" charset="0"/>
              </a:rPr>
              <a:t>2019</a:t>
            </a:r>
            <a:endParaRPr lang="zh-CN" altLang="en-US" sz="3600" b="1" spc="-150" dirty="0">
              <a:solidFill>
                <a:schemeClr val="tx1">
                  <a:lumMod val="65000"/>
                  <a:lumOff val="35000"/>
                </a:schemeClr>
              </a:solidFill>
              <a:latin typeface="Arial" panose="020B0604020202020204" pitchFamily="34" charset="0"/>
              <a:ea typeface="宋体" panose="02010600030101010101" pitchFamily="2" charset="-122"/>
              <a:cs typeface="Arial" panose="020B0604020202020204" pitchFamily="34" charset="0"/>
            </a:endParaRPr>
          </a:p>
        </p:txBody>
      </p:sp>
      <p:sp>
        <p:nvSpPr>
          <p:cNvPr id="25" name="TextBox 9"/>
          <p:cNvSpPr txBox="1"/>
          <p:nvPr/>
        </p:nvSpPr>
        <p:spPr>
          <a:xfrm>
            <a:off x="1991404" y="3687181"/>
            <a:ext cx="1583522" cy="2126288"/>
          </a:xfrm>
          <a:prstGeom prst="rect">
            <a:avLst/>
          </a:prstGeom>
          <a:noFill/>
        </p:spPr>
        <p:txBody>
          <a:bodyPr wrap="square" rtlCol="0">
            <a:spAutoFit/>
          </a:bodyPr>
          <a:lstStyle/>
          <a:p>
            <a:pPr algn="ctr">
              <a:lnSpc>
                <a:spcPct val="120000"/>
              </a:lnSpc>
            </a:pPr>
            <a:r>
              <a:rPr lang="zh-CN" altLang="en-US" sz="1400" dirty="0">
                <a:solidFill>
                  <a:schemeClr val="tx1">
                    <a:lumMod val="50000"/>
                    <a:lumOff val="50000"/>
                  </a:schemeClr>
                </a:solidFill>
                <a:latin typeface="宋体" panose="02010600030101010101" pitchFamily="2" charset="-122"/>
                <a:ea typeface="宋体" panose="02010600030101010101" pitchFamily="2" charset="-122"/>
                <a:cs typeface="阿里巴巴普惠体 R" panose="00020600040101010101" pitchFamily="18" charset="-122"/>
              </a:rPr>
              <a:t>您的内容打在这里您的内容打在这里您的内容打在这里您的内容打在这里您的内容打在这里您的内容打在这里您的内容打在这里</a:t>
            </a:r>
          </a:p>
        </p:txBody>
      </p:sp>
      <p:sp>
        <p:nvSpPr>
          <p:cNvPr id="26" name="TextBox 10"/>
          <p:cNvSpPr txBox="1"/>
          <p:nvPr/>
        </p:nvSpPr>
        <p:spPr>
          <a:xfrm>
            <a:off x="4200485" y="1740790"/>
            <a:ext cx="1583522" cy="2126288"/>
          </a:xfrm>
          <a:prstGeom prst="rect">
            <a:avLst/>
          </a:prstGeom>
          <a:noFill/>
        </p:spPr>
        <p:txBody>
          <a:bodyPr wrap="square" rtlCol="0">
            <a:spAutoFit/>
          </a:bodyPr>
          <a:lstStyle/>
          <a:p>
            <a:pPr algn="ctr">
              <a:lnSpc>
                <a:spcPct val="120000"/>
              </a:lnSpc>
            </a:pPr>
            <a:r>
              <a:rPr lang="zh-CN" altLang="en-US" sz="1400" dirty="0">
                <a:solidFill>
                  <a:schemeClr val="tx1">
                    <a:lumMod val="50000"/>
                    <a:lumOff val="50000"/>
                  </a:schemeClr>
                </a:solidFill>
                <a:latin typeface="宋体" panose="02010600030101010101" pitchFamily="2" charset="-122"/>
                <a:ea typeface="宋体" panose="02010600030101010101" pitchFamily="2" charset="-122"/>
                <a:cs typeface="阿里巴巴普惠体 R" panose="00020600040101010101" pitchFamily="18" charset="-122"/>
              </a:rPr>
              <a:t>您的内容打在这里您的内容打在这里您的内容打在这里您的内容打在这里您的内容打在这里您的内容打在这里您的内容打在这里</a:t>
            </a:r>
          </a:p>
        </p:txBody>
      </p:sp>
      <p:sp>
        <p:nvSpPr>
          <p:cNvPr id="27" name="TextBox 11"/>
          <p:cNvSpPr txBox="1"/>
          <p:nvPr/>
        </p:nvSpPr>
        <p:spPr>
          <a:xfrm>
            <a:off x="6406404" y="3687181"/>
            <a:ext cx="1583522" cy="2126288"/>
          </a:xfrm>
          <a:prstGeom prst="rect">
            <a:avLst/>
          </a:prstGeom>
          <a:noFill/>
        </p:spPr>
        <p:txBody>
          <a:bodyPr wrap="square" rtlCol="0">
            <a:spAutoFit/>
          </a:bodyPr>
          <a:lstStyle/>
          <a:p>
            <a:pPr algn="ctr">
              <a:lnSpc>
                <a:spcPct val="120000"/>
              </a:lnSpc>
            </a:pPr>
            <a:r>
              <a:rPr lang="zh-CN" altLang="en-US" sz="1400" dirty="0">
                <a:solidFill>
                  <a:schemeClr val="tx1">
                    <a:lumMod val="50000"/>
                    <a:lumOff val="50000"/>
                  </a:schemeClr>
                </a:solidFill>
                <a:latin typeface="宋体" panose="02010600030101010101" pitchFamily="2" charset="-122"/>
                <a:ea typeface="宋体" panose="02010600030101010101" pitchFamily="2" charset="-122"/>
                <a:cs typeface="阿里巴巴普惠体 R" panose="00020600040101010101" pitchFamily="18" charset="-122"/>
              </a:rPr>
              <a:t>您的内容打在这里您的内容打在这里您的内容打在这里您的内容打在这里您的内容打在这里您的内容打在这里您的内容打在这里</a:t>
            </a:r>
          </a:p>
        </p:txBody>
      </p:sp>
      <p:sp>
        <p:nvSpPr>
          <p:cNvPr id="28" name="TextBox 12"/>
          <p:cNvSpPr txBox="1"/>
          <p:nvPr/>
        </p:nvSpPr>
        <p:spPr>
          <a:xfrm>
            <a:off x="8615486" y="1744259"/>
            <a:ext cx="1583522" cy="2126288"/>
          </a:xfrm>
          <a:prstGeom prst="rect">
            <a:avLst/>
          </a:prstGeom>
          <a:noFill/>
        </p:spPr>
        <p:txBody>
          <a:bodyPr wrap="square" rtlCol="0">
            <a:spAutoFit/>
          </a:bodyPr>
          <a:lstStyle/>
          <a:p>
            <a:pPr algn="ctr">
              <a:lnSpc>
                <a:spcPct val="120000"/>
              </a:lnSpc>
            </a:pPr>
            <a:r>
              <a:rPr lang="zh-CN" altLang="en-US" sz="1400" dirty="0">
                <a:solidFill>
                  <a:schemeClr val="tx1">
                    <a:lumMod val="50000"/>
                    <a:lumOff val="50000"/>
                  </a:schemeClr>
                </a:solidFill>
                <a:latin typeface="宋体" panose="02010600030101010101" pitchFamily="2" charset="-122"/>
                <a:ea typeface="宋体" panose="02010600030101010101" pitchFamily="2" charset="-122"/>
                <a:cs typeface="阿里巴巴普惠体 R" panose="00020600040101010101" pitchFamily="18" charset="-122"/>
              </a:rPr>
              <a:t>您的内容打在这里您的内容打在这里您的内容打在这里您的内容打在这里您的内容打在这里您的内容打在这里您的内容打在这里</a:t>
            </a:r>
          </a:p>
        </p:txBody>
      </p:sp>
      <p:sp>
        <p:nvSpPr>
          <p:cNvPr id="29" name="TextBox 16"/>
          <p:cNvSpPr txBox="1"/>
          <p:nvPr/>
        </p:nvSpPr>
        <p:spPr>
          <a:xfrm>
            <a:off x="5310376" y="476672"/>
            <a:ext cx="1569660" cy="369332"/>
          </a:xfrm>
          <a:prstGeom prst="rect">
            <a:avLst/>
          </a:prstGeom>
          <a:noFill/>
        </p:spPr>
        <p:txBody>
          <a:bodyPr wrap="none" rtlCol="0">
            <a:spAutoFit/>
          </a:bodyPr>
          <a:lstStyle/>
          <a:p>
            <a:pPr algn="ctr"/>
            <a:r>
              <a:rPr lang="zh-CN" altLang="en-US" dirty="0">
                <a:solidFill>
                  <a:schemeClr val="tx1">
                    <a:lumMod val="65000"/>
                    <a:lumOff val="35000"/>
                  </a:schemeClr>
                </a:solidFill>
                <a:latin typeface="宋体" panose="02010600030101010101" pitchFamily="2" charset="-122"/>
                <a:ea typeface="宋体" panose="02010600030101010101" pitchFamily="2" charset="-122"/>
                <a:cs typeface="阿里巴巴普惠体 B" panose="00020600040101010101" pitchFamily="18" charset="-122"/>
              </a:rPr>
              <a:t>点击输入标题</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childTnLst>
                          </p:cTn>
                        </p:par>
                        <p:par>
                          <p:cTn id="8" fill="hold">
                            <p:stCondLst>
                              <p:cond delay="500"/>
                            </p:stCondLst>
                            <p:childTnLst>
                              <p:par>
                                <p:cTn id="9" presetID="12" presetClass="entr" presetSubtype="4" fill="hold" grpId="0" nodeType="afterEffect">
                                  <p:stCondLst>
                                    <p:cond delay="0"/>
                                  </p:stCondLst>
                                  <p:iterate type="lt">
                                    <p:tmPct val="30000"/>
                                  </p:iterate>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p:tgtEl>
                                          <p:spTgt spid="21"/>
                                        </p:tgtEl>
                                        <p:attrNameLst>
                                          <p:attrName>ppt_y</p:attrName>
                                        </p:attrNameLst>
                                      </p:cBhvr>
                                      <p:tavLst>
                                        <p:tav tm="0">
                                          <p:val>
                                            <p:strVal val="#ppt_y+#ppt_h*1.125000"/>
                                          </p:val>
                                        </p:tav>
                                        <p:tav tm="100000">
                                          <p:val>
                                            <p:strVal val="#ppt_y"/>
                                          </p:val>
                                        </p:tav>
                                      </p:tavLst>
                                    </p:anim>
                                    <p:animEffect transition="in" filter="wipe(up)">
                                      <p:cBhvr>
                                        <p:cTn id="12" dur="500"/>
                                        <p:tgtEl>
                                          <p:spTgt spid="21"/>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wipe(up)">
                                      <p:cBhvr>
                                        <p:cTn id="15" dur="500"/>
                                        <p:tgtEl>
                                          <p:spTgt spid="25"/>
                                        </p:tgtEl>
                                      </p:cBhvr>
                                    </p:animEffect>
                                  </p:childTnLst>
                                </p:cTn>
                              </p:par>
                            </p:childTnLst>
                          </p:cTn>
                        </p:par>
                        <p:par>
                          <p:cTn id="16" fill="hold">
                            <p:stCondLst>
                              <p:cond delay="1450"/>
                            </p:stCondLst>
                            <p:childTnLst>
                              <p:par>
                                <p:cTn id="17" presetID="22" presetClass="entr" presetSubtype="8" fill="hold" grpId="0"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wipe(left)">
                                      <p:cBhvr>
                                        <p:cTn id="19" dur="500"/>
                                        <p:tgtEl>
                                          <p:spTgt spid="18"/>
                                        </p:tgtEl>
                                      </p:cBhvr>
                                    </p:animEffect>
                                  </p:childTnLst>
                                </p:cTn>
                              </p:par>
                            </p:childTnLst>
                          </p:cTn>
                        </p:par>
                        <p:par>
                          <p:cTn id="20" fill="hold">
                            <p:stCondLst>
                              <p:cond delay="1950"/>
                            </p:stCondLst>
                            <p:childTnLst>
                              <p:par>
                                <p:cTn id="21" presetID="12" presetClass="entr" presetSubtype="4" fill="hold" grpId="0" nodeType="afterEffect">
                                  <p:stCondLst>
                                    <p:cond delay="0"/>
                                  </p:stCondLst>
                                  <p:iterate type="lt">
                                    <p:tmPct val="30000"/>
                                  </p:iterate>
                                  <p:childTnLst>
                                    <p:set>
                                      <p:cBhvr>
                                        <p:cTn id="22" dur="1" fill="hold">
                                          <p:stCondLst>
                                            <p:cond delay="0"/>
                                          </p:stCondLst>
                                        </p:cTn>
                                        <p:tgtEl>
                                          <p:spTgt spid="22"/>
                                        </p:tgtEl>
                                        <p:attrNameLst>
                                          <p:attrName>style.visibility</p:attrName>
                                        </p:attrNameLst>
                                      </p:cBhvr>
                                      <p:to>
                                        <p:strVal val="visible"/>
                                      </p:to>
                                    </p:set>
                                    <p:anim calcmode="lin" valueType="num">
                                      <p:cBhvr additive="base">
                                        <p:cTn id="23" dur="500"/>
                                        <p:tgtEl>
                                          <p:spTgt spid="22"/>
                                        </p:tgtEl>
                                        <p:attrNameLst>
                                          <p:attrName>ppt_y</p:attrName>
                                        </p:attrNameLst>
                                      </p:cBhvr>
                                      <p:tavLst>
                                        <p:tav tm="0">
                                          <p:val>
                                            <p:strVal val="#ppt_y+#ppt_h*1.125000"/>
                                          </p:val>
                                        </p:tav>
                                        <p:tav tm="100000">
                                          <p:val>
                                            <p:strVal val="#ppt_y"/>
                                          </p:val>
                                        </p:tav>
                                      </p:tavLst>
                                    </p:anim>
                                    <p:animEffect transition="in" filter="wipe(up)">
                                      <p:cBhvr>
                                        <p:cTn id="24" dur="500"/>
                                        <p:tgtEl>
                                          <p:spTgt spid="22"/>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wipe(down)">
                                      <p:cBhvr>
                                        <p:cTn id="27" dur="500"/>
                                        <p:tgtEl>
                                          <p:spTgt spid="26"/>
                                        </p:tgtEl>
                                      </p:cBhvr>
                                    </p:animEffect>
                                  </p:childTnLst>
                                </p:cTn>
                              </p:par>
                            </p:childTnLst>
                          </p:cTn>
                        </p:par>
                        <p:par>
                          <p:cTn id="28" fill="hold">
                            <p:stCondLst>
                              <p:cond delay="2900"/>
                            </p:stCondLst>
                            <p:childTnLst>
                              <p:par>
                                <p:cTn id="29" presetID="22" presetClass="entr" presetSubtype="8"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wipe(left)">
                                      <p:cBhvr>
                                        <p:cTn id="31" dur="500"/>
                                        <p:tgtEl>
                                          <p:spTgt spid="19"/>
                                        </p:tgtEl>
                                      </p:cBhvr>
                                    </p:animEffect>
                                  </p:childTnLst>
                                </p:cTn>
                              </p:par>
                            </p:childTnLst>
                          </p:cTn>
                        </p:par>
                        <p:par>
                          <p:cTn id="32" fill="hold">
                            <p:stCondLst>
                              <p:cond delay="3400"/>
                            </p:stCondLst>
                            <p:childTnLst>
                              <p:par>
                                <p:cTn id="33" presetID="12" presetClass="entr" presetSubtype="4" fill="hold" grpId="0" nodeType="afterEffect">
                                  <p:stCondLst>
                                    <p:cond delay="0"/>
                                  </p:stCondLst>
                                  <p:iterate type="lt">
                                    <p:tmPct val="30000"/>
                                  </p:iterate>
                                  <p:childTnLst>
                                    <p:set>
                                      <p:cBhvr>
                                        <p:cTn id="34" dur="1" fill="hold">
                                          <p:stCondLst>
                                            <p:cond delay="0"/>
                                          </p:stCondLst>
                                        </p:cTn>
                                        <p:tgtEl>
                                          <p:spTgt spid="23"/>
                                        </p:tgtEl>
                                        <p:attrNameLst>
                                          <p:attrName>style.visibility</p:attrName>
                                        </p:attrNameLst>
                                      </p:cBhvr>
                                      <p:to>
                                        <p:strVal val="visible"/>
                                      </p:to>
                                    </p:set>
                                    <p:anim calcmode="lin" valueType="num">
                                      <p:cBhvr additive="base">
                                        <p:cTn id="35" dur="500"/>
                                        <p:tgtEl>
                                          <p:spTgt spid="23"/>
                                        </p:tgtEl>
                                        <p:attrNameLst>
                                          <p:attrName>ppt_y</p:attrName>
                                        </p:attrNameLst>
                                      </p:cBhvr>
                                      <p:tavLst>
                                        <p:tav tm="0">
                                          <p:val>
                                            <p:strVal val="#ppt_y+#ppt_h*1.125000"/>
                                          </p:val>
                                        </p:tav>
                                        <p:tav tm="100000">
                                          <p:val>
                                            <p:strVal val="#ppt_y"/>
                                          </p:val>
                                        </p:tav>
                                      </p:tavLst>
                                    </p:anim>
                                    <p:animEffect transition="in" filter="wipe(up)">
                                      <p:cBhvr>
                                        <p:cTn id="36" dur="500"/>
                                        <p:tgtEl>
                                          <p:spTgt spid="23"/>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wipe(up)">
                                      <p:cBhvr>
                                        <p:cTn id="39" dur="500"/>
                                        <p:tgtEl>
                                          <p:spTgt spid="27"/>
                                        </p:tgtEl>
                                      </p:cBhvr>
                                    </p:animEffect>
                                  </p:childTnLst>
                                </p:cTn>
                              </p:par>
                            </p:childTnLst>
                          </p:cTn>
                        </p:par>
                        <p:par>
                          <p:cTn id="40" fill="hold">
                            <p:stCondLst>
                              <p:cond delay="4350"/>
                            </p:stCondLst>
                            <p:childTnLst>
                              <p:par>
                                <p:cTn id="41" presetID="22" presetClass="entr" presetSubtype="8" fill="hold" grpId="0" nodeType="after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wipe(left)">
                                      <p:cBhvr>
                                        <p:cTn id="43" dur="500"/>
                                        <p:tgtEl>
                                          <p:spTgt spid="20"/>
                                        </p:tgtEl>
                                      </p:cBhvr>
                                    </p:animEffect>
                                  </p:childTnLst>
                                </p:cTn>
                              </p:par>
                            </p:childTnLst>
                          </p:cTn>
                        </p:par>
                        <p:par>
                          <p:cTn id="44" fill="hold">
                            <p:stCondLst>
                              <p:cond delay="4850"/>
                            </p:stCondLst>
                            <p:childTnLst>
                              <p:par>
                                <p:cTn id="45" presetID="12" presetClass="entr" presetSubtype="4" fill="hold" grpId="0" nodeType="afterEffect">
                                  <p:stCondLst>
                                    <p:cond delay="0"/>
                                  </p:stCondLst>
                                  <p:iterate type="lt">
                                    <p:tmPct val="30000"/>
                                  </p:iterate>
                                  <p:childTnLst>
                                    <p:set>
                                      <p:cBhvr>
                                        <p:cTn id="46" dur="1" fill="hold">
                                          <p:stCondLst>
                                            <p:cond delay="0"/>
                                          </p:stCondLst>
                                        </p:cTn>
                                        <p:tgtEl>
                                          <p:spTgt spid="24"/>
                                        </p:tgtEl>
                                        <p:attrNameLst>
                                          <p:attrName>style.visibility</p:attrName>
                                        </p:attrNameLst>
                                      </p:cBhvr>
                                      <p:to>
                                        <p:strVal val="visible"/>
                                      </p:to>
                                    </p:set>
                                    <p:anim calcmode="lin" valueType="num">
                                      <p:cBhvr additive="base">
                                        <p:cTn id="47" dur="500"/>
                                        <p:tgtEl>
                                          <p:spTgt spid="24"/>
                                        </p:tgtEl>
                                        <p:attrNameLst>
                                          <p:attrName>ppt_y</p:attrName>
                                        </p:attrNameLst>
                                      </p:cBhvr>
                                      <p:tavLst>
                                        <p:tav tm="0">
                                          <p:val>
                                            <p:strVal val="#ppt_y+#ppt_h*1.125000"/>
                                          </p:val>
                                        </p:tav>
                                        <p:tav tm="100000">
                                          <p:val>
                                            <p:strVal val="#ppt_y"/>
                                          </p:val>
                                        </p:tav>
                                      </p:tavLst>
                                    </p:anim>
                                    <p:animEffect transition="in" filter="wipe(up)">
                                      <p:cBhvr>
                                        <p:cTn id="48" dur="500"/>
                                        <p:tgtEl>
                                          <p:spTgt spid="24"/>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wipe(down)">
                                      <p:cBhvr>
                                        <p:cTn id="51"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21" grpId="0"/>
      <p:bldP spid="22" grpId="0"/>
      <p:bldP spid="23" grpId="0"/>
      <p:bldP spid="24" grpId="0"/>
      <p:bldP spid="25" grpId="0"/>
      <p:bldP spid="26" grpId="0"/>
      <p:bldP spid="27" grpId="0"/>
      <p:bldP spid="2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燕尾形 1"/>
          <p:cNvSpPr/>
          <p:nvPr/>
        </p:nvSpPr>
        <p:spPr>
          <a:xfrm>
            <a:off x="1774726" y="1700808"/>
            <a:ext cx="2270967" cy="792088"/>
          </a:xfrm>
          <a:prstGeom prst="chevron">
            <a:avLst/>
          </a:prstGeom>
          <a:solidFill>
            <a:schemeClr val="bg1">
              <a:lumMod val="95000"/>
            </a:schemeClr>
          </a:solidFill>
          <a:ln w="1905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r>
              <a:rPr lang="zh-CN" altLang="en-US" sz="1600" dirty="0">
                <a:solidFill>
                  <a:schemeClr val="tx1">
                    <a:lumMod val="50000"/>
                    <a:lumOff val="50000"/>
                  </a:schemeClr>
                </a:solidFill>
                <a:latin typeface="宋体" panose="02010600030101010101" pitchFamily="2" charset="-122"/>
                <a:ea typeface="宋体" panose="02010600030101010101" pitchFamily="2" charset="-122"/>
                <a:cs typeface="阿里巴巴普惠体 B" panose="00020600040101010101" pitchFamily="18" charset="-122"/>
              </a:rPr>
              <a:t>添加标题</a:t>
            </a:r>
          </a:p>
        </p:txBody>
      </p:sp>
      <p:sp>
        <p:nvSpPr>
          <p:cNvPr id="3" name="燕尾形 2"/>
          <p:cNvSpPr/>
          <p:nvPr/>
        </p:nvSpPr>
        <p:spPr>
          <a:xfrm>
            <a:off x="1774726" y="2732923"/>
            <a:ext cx="2270967" cy="792088"/>
          </a:xfrm>
          <a:prstGeom prst="chevron">
            <a:avLst/>
          </a:prstGeom>
          <a:solidFill>
            <a:srgbClr val="E46C0A"/>
          </a:solidFill>
          <a:ln w="19050">
            <a:solidFill>
              <a:srgbClr val="E46C0A"/>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r>
              <a:rPr lang="zh-CN" altLang="en-US" sz="1600" dirty="0">
                <a:solidFill>
                  <a:schemeClr val="bg1"/>
                </a:solidFill>
                <a:latin typeface="宋体" panose="02010600030101010101" pitchFamily="2" charset="-122"/>
                <a:ea typeface="宋体" panose="02010600030101010101" pitchFamily="2" charset="-122"/>
                <a:cs typeface="阿里巴巴普惠体 B" panose="00020600040101010101" pitchFamily="18" charset="-122"/>
              </a:rPr>
              <a:t>添加标题</a:t>
            </a:r>
          </a:p>
        </p:txBody>
      </p:sp>
      <p:sp>
        <p:nvSpPr>
          <p:cNvPr id="4" name="燕尾形 3"/>
          <p:cNvSpPr/>
          <p:nvPr/>
        </p:nvSpPr>
        <p:spPr>
          <a:xfrm>
            <a:off x="1774726" y="3765038"/>
            <a:ext cx="2270967" cy="792088"/>
          </a:xfrm>
          <a:prstGeom prst="chevron">
            <a:avLst/>
          </a:prstGeom>
          <a:solidFill>
            <a:schemeClr val="bg1">
              <a:lumMod val="95000"/>
            </a:schemeClr>
          </a:solidFill>
          <a:ln w="1905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r>
              <a:rPr lang="zh-CN" altLang="en-US" sz="1600" dirty="0">
                <a:solidFill>
                  <a:schemeClr val="tx1">
                    <a:lumMod val="50000"/>
                    <a:lumOff val="50000"/>
                  </a:schemeClr>
                </a:solidFill>
                <a:latin typeface="宋体" panose="02010600030101010101" pitchFamily="2" charset="-122"/>
                <a:ea typeface="宋体" panose="02010600030101010101" pitchFamily="2" charset="-122"/>
                <a:cs typeface="阿里巴巴普惠体 B" panose="00020600040101010101" pitchFamily="18" charset="-122"/>
              </a:rPr>
              <a:t>添加标题</a:t>
            </a:r>
          </a:p>
        </p:txBody>
      </p:sp>
      <p:sp>
        <p:nvSpPr>
          <p:cNvPr id="5" name="燕尾形 4"/>
          <p:cNvSpPr/>
          <p:nvPr/>
        </p:nvSpPr>
        <p:spPr>
          <a:xfrm>
            <a:off x="1774726" y="4797152"/>
            <a:ext cx="2270967" cy="792088"/>
          </a:xfrm>
          <a:prstGeom prst="chevron">
            <a:avLst/>
          </a:prstGeom>
          <a:solidFill>
            <a:schemeClr val="tx1">
              <a:lumMod val="65000"/>
              <a:lumOff val="35000"/>
            </a:schemeClr>
          </a:solidFill>
          <a:ln w="1905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r>
              <a:rPr lang="zh-CN" altLang="en-US" sz="1600" dirty="0">
                <a:latin typeface="宋体" panose="02010600030101010101" pitchFamily="2" charset="-122"/>
                <a:ea typeface="宋体" panose="02010600030101010101" pitchFamily="2" charset="-122"/>
                <a:cs typeface="阿里巴巴普惠体 B" panose="00020600040101010101" pitchFamily="18" charset="-122"/>
              </a:rPr>
              <a:t>添加标题</a:t>
            </a:r>
          </a:p>
        </p:txBody>
      </p:sp>
      <p:grpSp>
        <p:nvGrpSpPr>
          <p:cNvPr id="6" name="组合 5"/>
          <p:cNvGrpSpPr/>
          <p:nvPr/>
        </p:nvGrpSpPr>
        <p:grpSpPr>
          <a:xfrm>
            <a:off x="3237663" y="4966317"/>
            <a:ext cx="358184" cy="453758"/>
            <a:chOff x="8950326" y="1212851"/>
            <a:chExt cx="636588" cy="806450"/>
          </a:xfrm>
          <a:solidFill>
            <a:schemeClr val="bg1"/>
          </a:solidFill>
        </p:grpSpPr>
        <p:sp>
          <p:nvSpPr>
            <p:cNvPr id="7" name="Freeform 605"/>
            <p:cNvSpPr/>
            <p:nvPr/>
          </p:nvSpPr>
          <p:spPr bwMode="auto">
            <a:xfrm>
              <a:off x="9040813" y="1787526"/>
              <a:ext cx="71438" cy="231775"/>
            </a:xfrm>
            <a:custGeom>
              <a:avLst/>
              <a:gdLst>
                <a:gd name="T0" fmla="*/ 0 w 19"/>
                <a:gd name="T1" fmla="*/ 0 h 62"/>
                <a:gd name="T2" fmla="*/ 2 w 19"/>
                <a:gd name="T3" fmla="*/ 62 h 62"/>
                <a:gd name="T4" fmla="*/ 19 w 19"/>
                <a:gd name="T5" fmla="*/ 62 h 62"/>
                <a:gd name="T6" fmla="*/ 19 w 19"/>
                <a:gd name="T7" fmla="*/ 0 h 62"/>
                <a:gd name="T8" fmla="*/ 0 w 19"/>
                <a:gd name="T9" fmla="*/ 0 h 62"/>
              </a:gdLst>
              <a:ahLst/>
              <a:cxnLst>
                <a:cxn ang="0">
                  <a:pos x="T0" y="T1"/>
                </a:cxn>
                <a:cxn ang="0">
                  <a:pos x="T2" y="T3"/>
                </a:cxn>
                <a:cxn ang="0">
                  <a:pos x="T4" y="T5"/>
                </a:cxn>
                <a:cxn ang="0">
                  <a:pos x="T6" y="T7"/>
                </a:cxn>
                <a:cxn ang="0">
                  <a:pos x="T8" y="T9"/>
                </a:cxn>
              </a:cxnLst>
              <a:rect l="0" t="0" r="r" b="b"/>
              <a:pathLst>
                <a:path w="19" h="62">
                  <a:moveTo>
                    <a:pt x="0" y="0"/>
                  </a:moveTo>
                  <a:cubicBezTo>
                    <a:pt x="2" y="62"/>
                    <a:pt x="2" y="62"/>
                    <a:pt x="2" y="62"/>
                  </a:cubicBezTo>
                  <a:cubicBezTo>
                    <a:pt x="19" y="62"/>
                    <a:pt x="19" y="62"/>
                    <a:pt x="19" y="62"/>
                  </a:cubicBezTo>
                  <a:cubicBezTo>
                    <a:pt x="19" y="41"/>
                    <a:pt x="19" y="0"/>
                    <a:pt x="19" y="0"/>
                  </a:cubicBezTo>
                  <a:cubicBezTo>
                    <a:pt x="19" y="0"/>
                    <a:pt x="7"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8" name="Freeform 606"/>
            <p:cNvSpPr/>
            <p:nvPr/>
          </p:nvSpPr>
          <p:spPr bwMode="auto">
            <a:xfrm>
              <a:off x="9120188" y="1787526"/>
              <a:ext cx="36513" cy="231775"/>
            </a:xfrm>
            <a:custGeom>
              <a:avLst/>
              <a:gdLst>
                <a:gd name="T0" fmla="*/ 0 w 10"/>
                <a:gd name="T1" fmla="*/ 0 h 62"/>
                <a:gd name="T2" fmla="*/ 1 w 10"/>
                <a:gd name="T3" fmla="*/ 62 h 62"/>
                <a:gd name="T4" fmla="*/ 10 w 10"/>
                <a:gd name="T5" fmla="*/ 62 h 62"/>
                <a:gd name="T6" fmla="*/ 10 w 10"/>
                <a:gd name="T7" fmla="*/ 0 h 62"/>
                <a:gd name="T8" fmla="*/ 0 w 10"/>
                <a:gd name="T9" fmla="*/ 0 h 62"/>
              </a:gdLst>
              <a:ahLst/>
              <a:cxnLst>
                <a:cxn ang="0">
                  <a:pos x="T0" y="T1"/>
                </a:cxn>
                <a:cxn ang="0">
                  <a:pos x="T2" y="T3"/>
                </a:cxn>
                <a:cxn ang="0">
                  <a:pos x="T4" y="T5"/>
                </a:cxn>
                <a:cxn ang="0">
                  <a:pos x="T6" y="T7"/>
                </a:cxn>
                <a:cxn ang="0">
                  <a:pos x="T8" y="T9"/>
                </a:cxn>
              </a:cxnLst>
              <a:rect l="0" t="0" r="r" b="b"/>
              <a:pathLst>
                <a:path w="10" h="62">
                  <a:moveTo>
                    <a:pt x="0" y="0"/>
                  </a:moveTo>
                  <a:cubicBezTo>
                    <a:pt x="1" y="62"/>
                    <a:pt x="1" y="62"/>
                    <a:pt x="1" y="62"/>
                  </a:cubicBezTo>
                  <a:cubicBezTo>
                    <a:pt x="10" y="62"/>
                    <a:pt x="10" y="62"/>
                    <a:pt x="10" y="62"/>
                  </a:cubicBezTo>
                  <a:cubicBezTo>
                    <a:pt x="10" y="41"/>
                    <a:pt x="10" y="0"/>
                    <a:pt x="10" y="0"/>
                  </a:cubicBezTo>
                  <a:cubicBezTo>
                    <a:pt x="10" y="0"/>
                    <a:pt x="4"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9" name="Freeform 607"/>
            <p:cNvSpPr/>
            <p:nvPr/>
          </p:nvSpPr>
          <p:spPr bwMode="auto">
            <a:xfrm>
              <a:off x="9032876" y="1438276"/>
              <a:ext cx="106363" cy="120650"/>
            </a:xfrm>
            <a:custGeom>
              <a:avLst/>
              <a:gdLst>
                <a:gd name="T0" fmla="*/ 25 w 28"/>
                <a:gd name="T1" fmla="*/ 11 h 32"/>
                <a:gd name="T2" fmla="*/ 20 w 28"/>
                <a:gd name="T3" fmla="*/ 30 h 32"/>
                <a:gd name="T4" fmla="*/ 3 w 28"/>
                <a:gd name="T5" fmla="*/ 21 h 32"/>
                <a:gd name="T6" fmla="*/ 9 w 28"/>
                <a:gd name="T7" fmla="*/ 2 h 32"/>
                <a:gd name="T8" fmla="*/ 25 w 28"/>
                <a:gd name="T9" fmla="*/ 11 h 32"/>
              </a:gdLst>
              <a:ahLst/>
              <a:cxnLst>
                <a:cxn ang="0">
                  <a:pos x="T0" y="T1"/>
                </a:cxn>
                <a:cxn ang="0">
                  <a:pos x="T2" y="T3"/>
                </a:cxn>
                <a:cxn ang="0">
                  <a:pos x="T4" y="T5"/>
                </a:cxn>
                <a:cxn ang="0">
                  <a:pos x="T6" y="T7"/>
                </a:cxn>
                <a:cxn ang="0">
                  <a:pos x="T8" y="T9"/>
                </a:cxn>
              </a:cxnLst>
              <a:rect l="0" t="0" r="r" b="b"/>
              <a:pathLst>
                <a:path w="28" h="32">
                  <a:moveTo>
                    <a:pt x="25" y="11"/>
                  </a:moveTo>
                  <a:cubicBezTo>
                    <a:pt x="28" y="19"/>
                    <a:pt x="26" y="27"/>
                    <a:pt x="20" y="30"/>
                  </a:cubicBezTo>
                  <a:cubicBezTo>
                    <a:pt x="14" y="32"/>
                    <a:pt x="6" y="28"/>
                    <a:pt x="3" y="21"/>
                  </a:cubicBezTo>
                  <a:cubicBezTo>
                    <a:pt x="0" y="13"/>
                    <a:pt x="2" y="5"/>
                    <a:pt x="9" y="2"/>
                  </a:cubicBezTo>
                  <a:cubicBezTo>
                    <a:pt x="15" y="0"/>
                    <a:pt x="22" y="4"/>
                    <a:pt x="25"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0" name="Rectangle 608"/>
            <p:cNvSpPr>
              <a:spLocks noChangeArrowheads="1"/>
            </p:cNvSpPr>
            <p:nvPr/>
          </p:nvSpPr>
          <p:spPr bwMode="auto">
            <a:xfrm>
              <a:off x="9112251" y="1708151"/>
              <a:ext cx="1588" cy="15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1" name="Freeform 609"/>
            <p:cNvSpPr/>
            <p:nvPr/>
          </p:nvSpPr>
          <p:spPr bwMode="auto">
            <a:xfrm>
              <a:off x="8950326" y="1449388"/>
              <a:ext cx="319088" cy="363538"/>
            </a:xfrm>
            <a:custGeom>
              <a:avLst/>
              <a:gdLst>
                <a:gd name="T0" fmla="*/ 69 w 85"/>
                <a:gd name="T1" fmla="*/ 0 h 97"/>
                <a:gd name="T2" fmla="*/ 63 w 85"/>
                <a:gd name="T3" fmla="*/ 23 h 97"/>
                <a:gd name="T4" fmla="*/ 46 w 85"/>
                <a:gd name="T5" fmla="*/ 28 h 97"/>
                <a:gd name="T6" fmla="*/ 45 w 85"/>
                <a:gd name="T7" fmla="*/ 28 h 97"/>
                <a:gd name="T8" fmla="*/ 49 w 85"/>
                <a:gd name="T9" fmla="*/ 33 h 97"/>
                <a:gd name="T10" fmla="*/ 45 w 85"/>
                <a:gd name="T11" fmla="*/ 37 h 97"/>
                <a:gd name="T12" fmla="*/ 48 w 85"/>
                <a:gd name="T13" fmla="*/ 42 h 97"/>
                <a:gd name="T14" fmla="*/ 43 w 85"/>
                <a:gd name="T15" fmla="*/ 69 h 97"/>
                <a:gd name="T16" fmla="*/ 43 w 85"/>
                <a:gd name="T17" fmla="*/ 69 h 97"/>
                <a:gd name="T18" fmla="*/ 43 w 85"/>
                <a:gd name="T19" fmla="*/ 69 h 97"/>
                <a:gd name="T20" fmla="*/ 43 w 85"/>
                <a:gd name="T21" fmla="*/ 69 h 97"/>
                <a:gd name="T22" fmla="*/ 43 w 85"/>
                <a:gd name="T23" fmla="*/ 69 h 97"/>
                <a:gd name="T24" fmla="*/ 33 w 85"/>
                <a:gd name="T25" fmla="*/ 43 h 97"/>
                <a:gd name="T26" fmla="*/ 34 w 85"/>
                <a:gd name="T27" fmla="*/ 38 h 97"/>
                <a:gd name="T28" fmla="*/ 30 w 85"/>
                <a:gd name="T29" fmla="*/ 35 h 97"/>
                <a:gd name="T30" fmla="*/ 33 w 85"/>
                <a:gd name="T31" fmla="*/ 30 h 97"/>
                <a:gd name="T32" fmla="*/ 22 w 85"/>
                <a:gd name="T33" fmla="*/ 32 h 97"/>
                <a:gd name="T34" fmla="*/ 19 w 85"/>
                <a:gd name="T35" fmla="*/ 36 h 97"/>
                <a:gd name="T36" fmla="*/ 6 w 85"/>
                <a:gd name="T37" fmla="*/ 63 h 97"/>
                <a:gd name="T38" fmla="*/ 0 w 85"/>
                <a:gd name="T39" fmla="*/ 94 h 97"/>
                <a:gd name="T40" fmla="*/ 17 w 85"/>
                <a:gd name="T41" fmla="*/ 97 h 97"/>
                <a:gd name="T42" fmla="*/ 20 w 85"/>
                <a:gd name="T43" fmla="*/ 69 h 97"/>
                <a:gd name="T44" fmla="*/ 21 w 85"/>
                <a:gd name="T45" fmla="*/ 66 h 97"/>
                <a:gd name="T46" fmla="*/ 23 w 85"/>
                <a:gd name="T47" fmla="*/ 95 h 97"/>
                <a:gd name="T48" fmla="*/ 23 w 85"/>
                <a:gd name="T49" fmla="*/ 96 h 97"/>
                <a:gd name="T50" fmla="*/ 58 w 85"/>
                <a:gd name="T51" fmla="*/ 93 h 97"/>
                <a:gd name="T52" fmla="*/ 58 w 85"/>
                <a:gd name="T53" fmla="*/ 93 h 97"/>
                <a:gd name="T54" fmla="*/ 53 w 85"/>
                <a:gd name="T55" fmla="*/ 41 h 97"/>
                <a:gd name="T56" fmla="*/ 62 w 85"/>
                <a:gd name="T57" fmla="*/ 39 h 97"/>
                <a:gd name="T58" fmla="*/ 71 w 85"/>
                <a:gd name="T59" fmla="*/ 37 h 97"/>
                <a:gd name="T60" fmla="*/ 72 w 85"/>
                <a:gd name="T61" fmla="*/ 37 h 97"/>
                <a:gd name="T62" fmla="*/ 77 w 85"/>
                <a:gd name="T63" fmla="*/ 31 h 97"/>
                <a:gd name="T64" fmla="*/ 77 w 85"/>
                <a:gd name="T65" fmla="*/ 31 h 97"/>
                <a:gd name="T66" fmla="*/ 77 w 85"/>
                <a:gd name="T67" fmla="*/ 31 h 97"/>
                <a:gd name="T68" fmla="*/ 77 w 85"/>
                <a:gd name="T69" fmla="*/ 31 h 97"/>
                <a:gd name="T70" fmla="*/ 77 w 85"/>
                <a:gd name="T71" fmla="*/ 30 h 97"/>
                <a:gd name="T72" fmla="*/ 78 w 85"/>
                <a:gd name="T73" fmla="*/ 29 h 97"/>
                <a:gd name="T74" fmla="*/ 85 w 85"/>
                <a:gd name="T75" fmla="*/ 4 h 97"/>
                <a:gd name="T76" fmla="*/ 69 w 85"/>
                <a:gd name="T7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5" h="97">
                  <a:moveTo>
                    <a:pt x="69" y="0"/>
                  </a:moveTo>
                  <a:cubicBezTo>
                    <a:pt x="63" y="23"/>
                    <a:pt x="63" y="23"/>
                    <a:pt x="63" y="23"/>
                  </a:cubicBezTo>
                  <a:cubicBezTo>
                    <a:pt x="46" y="28"/>
                    <a:pt x="46" y="28"/>
                    <a:pt x="46" y="28"/>
                  </a:cubicBezTo>
                  <a:cubicBezTo>
                    <a:pt x="46" y="28"/>
                    <a:pt x="46" y="28"/>
                    <a:pt x="45" y="28"/>
                  </a:cubicBezTo>
                  <a:cubicBezTo>
                    <a:pt x="49" y="33"/>
                    <a:pt x="49" y="33"/>
                    <a:pt x="49" y="33"/>
                  </a:cubicBezTo>
                  <a:cubicBezTo>
                    <a:pt x="45" y="37"/>
                    <a:pt x="45" y="37"/>
                    <a:pt x="45" y="37"/>
                  </a:cubicBezTo>
                  <a:cubicBezTo>
                    <a:pt x="48" y="42"/>
                    <a:pt x="48" y="42"/>
                    <a:pt x="48" y="42"/>
                  </a:cubicBezTo>
                  <a:cubicBezTo>
                    <a:pt x="43" y="69"/>
                    <a:pt x="43" y="69"/>
                    <a:pt x="43" y="69"/>
                  </a:cubicBezTo>
                  <a:cubicBezTo>
                    <a:pt x="43" y="69"/>
                    <a:pt x="43" y="69"/>
                    <a:pt x="43" y="69"/>
                  </a:cubicBezTo>
                  <a:cubicBezTo>
                    <a:pt x="43" y="69"/>
                    <a:pt x="43" y="69"/>
                    <a:pt x="43" y="69"/>
                  </a:cubicBezTo>
                  <a:cubicBezTo>
                    <a:pt x="43" y="69"/>
                    <a:pt x="43" y="69"/>
                    <a:pt x="43" y="69"/>
                  </a:cubicBezTo>
                  <a:cubicBezTo>
                    <a:pt x="43" y="69"/>
                    <a:pt x="43" y="69"/>
                    <a:pt x="43" y="69"/>
                  </a:cubicBezTo>
                  <a:cubicBezTo>
                    <a:pt x="33" y="43"/>
                    <a:pt x="33" y="43"/>
                    <a:pt x="33" y="43"/>
                  </a:cubicBezTo>
                  <a:cubicBezTo>
                    <a:pt x="34" y="38"/>
                    <a:pt x="34" y="38"/>
                    <a:pt x="34" y="38"/>
                  </a:cubicBezTo>
                  <a:cubicBezTo>
                    <a:pt x="30" y="35"/>
                    <a:pt x="30" y="35"/>
                    <a:pt x="30" y="35"/>
                  </a:cubicBezTo>
                  <a:cubicBezTo>
                    <a:pt x="33" y="30"/>
                    <a:pt x="33" y="30"/>
                    <a:pt x="33" y="30"/>
                  </a:cubicBezTo>
                  <a:cubicBezTo>
                    <a:pt x="31" y="31"/>
                    <a:pt x="23" y="32"/>
                    <a:pt x="22" y="32"/>
                  </a:cubicBezTo>
                  <a:cubicBezTo>
                    <a:pt x="21" y="32"/>
                    <a:pt x="20" y="35"/>
                    <a:pt x="19" y="36"/>
                  </a:cubicBezTo>
                  <a:cubicBezTo>
                    <a:pt x="6" y="63"/>
                    <a:pt x="6" y="63"/>
                    <a:pt x="6" y="63"/>
                  </a:cubicBezTo>
                  <a:cubicBezTo>
                    <a:pt x="3" y="77"/>
                    <a:pt x="2" y="84"/>
                    <a:pt x="0" y="94"/>
                  </a:cubicBezTo>
                  <a:cubicBezTo>
                    <a:pt x="6" y="95"/>
                    <a:pt x="12" y="96"/>
                    <a:pt x="17" y="97"/>
                  </a:cubicBezTo>
                  <a:cubicBezTo>
                    <a:pt x="18" y="88"/>
                    <a:pt x="20" y="74"/>
                    <a:pt x="20" y="69"/>
                  </a:cubicBezTo>
                  <a:cubicBezTo>
                    <a:pt x="21" y="66"/>
                    <a:pt x="21" y="66"/>
                    <a:pt x="21" y="66"/>
                  </a:cubicBezTo>
                  <a:cubicBezTo>
                    <a:pt x="22" y="76"/>
                    <a:pt x="23" y="86"/>
                    <a:pt x="23" y="95"/>
                  </a:cubicBezTo>
                  <a:cubicBezTo>
                    <a:pt x="23" y="96"/>
                    <a:pt x="23" y="96"/>
                    <a:pt x="23" y="96"/>
                  </a:cubicBezTo>
                  <a:cubicBezTo>
                    <a:pt x="35" y="95"/>
                    <a:pt x="46" y="94"/>
                    <a:pt x="58" y="93"/>
                  </a:cubicBezTo>
                  <a:cubicBezTo>
                    <a:pt x="58" y="93"/>
                    <a:pt x="58" y="93"/>
                    <a:pt x="58" y="93"/>
                  </a:cubicBezTo>
                  <a:cubicBezTo>
                    <a:pt x="57" y="75"/>
                    <a:pt x="55" y="58"/>
                    <a:pt x="53" y="41"/>
                  </a:cubicBezTo>
                  <a:cubicBezTo>
                    <a:pt x="62" y="39"/>
                    <a:pt x="62" y="39"/>
                    <a:pt x="62" y="39"/>
                  </a:cubicBezTo>
                  <a:cubicBezTo>
                    <a:pt x="71" y="37"/>
                    <a:pt x="71" y="37"/>
                    <a:pt x="71" y="37"/>
                  </a:cubicBezTo>
                  <a:cubicBezTo>
                    <a:pt x="72" y="37"/>
                    <a:pt x="72" y="37"/>
                    <a:pt x="72" y="37"/>
                  </a:cubicBezTo>
                  <a:cubicBezTo>
                    <a:pt x="77" y="31"/>
                    <a:pt x="77" y="31"/>
                    <a:pt x="77" y="31"/>
                  </a:cubicBezTo>
                  <a:cubicBezTo>
                    <a:pt x="77" y="31"/>
                    <a:pt x="77" y="31"/>
                    <a:pt x="77" y="31"/>
                  </a:cubicBezTo>
                  <a:cubicBezTo>
                    <a:pt x="77" y="31"/>
                    <a:pt x="77" y="31"/>
                    <a:pt x="77" y="31"/>
                  </a:cubicBezTo>
                  <a:cubicBezTo>
                    <a:pt x="77" y="31"/>
                    <a:pt x="77" y="31"/>
                    <a:pt x="77" y="31"/>
                  </a:cubicBezTo>
                  <a:cubicBezTo>
                    <a:pt x="77" y="30"/>
                    <a:pt x="77" y="30"/>
                    <a:pt x="77" y="30"/>
                  </a:cubicBezTo>
                  <a:cubicBezTo>
                    <a:pt x="78" y="29"/>
                    <a:pt x="78" y="29"/>
                    <a:pt x="78" y="29"/>
                  </a:cubicBezTo>
                  <a:cubicBezTo>
                    <a:pt x="85" y="4"/>
                    <a:pt x="85" y="4"/>
                    <a:pt x="85" y="4"/>
                  </a:cubicBezTo>
                  <a:cubicBezTo>
                    <a:pt x="80" y="3"/>
                    <a:pt x="74" y="1"/>
                    <a:pt x="6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2" name="Freeform 610"/>
            <p:cNvSpPr/>
            <p:nvPr/>
          </p:nvSpPr>
          <p:spPr bwMode="auto">
            <a:xfrm>
              <a:off x="9090026" y="1558926"/>
              <a:ext cx="19050" cy="33338"/>
            </a:xfrm>
            <a:custGeom>
              <a:avLst/>
              <a:gdLst>
                <a:gd name="T0" fmla="*/ 9 w 12"/>
                <a:gd name="T1" fmla="*/ 0 h 21"/>
                <a:gd name="T2" fmla="*/ 12 w 12"/>
                <a:gd name="T3" fmla="*/ 11 h 21"/>
                <a:gd name="T4" fmla="*/ 7 w 12"/>
                <a:gd name="T5" fmla="*/ 21 h 21"/>
                <a:gd name="T6" fmla="*/ 0 w 12"/>
                <a:gd name="T7" fmla="*/ 14 h 21"/>
                <a:gd name="T8" fmla="*/ 2 w 12"/>
                <a:gd name="T9" fmla="*/ 0 h 21"/>
                <a:gd name="T10" fmla="*/ 9 w 12"/>
                <a:gd name="T11" fmla="*/ 0 h 21"/>
              </a:gdLst>
              <a:ahLst/>
              <a:cxnLst>
                <a:cxn ang="0">
                  <a:pos x="T0" y="T1"/>
                </a:cxn>
                <a:cxn ang="0">
                  <a:pos x="T2" y="T3"/>
                </a:cxn>
                <a:cxn ang="0">
                  <a:pos x="T4" y="T5"/>
                </a:cxn>
                <a:cxn ang="0">
                  <a:pos x="T6" y="T7"/>
                </a:cxn>
                <a:cxn ang="0">
                  <a:pos x="T8" y="T9"/>
                </a:cxn>
                <a:cxn ang="0">
                  <a:pos x="T10" y="T11"/>
                </a:cxn>
              </a:cxnLst>
              <a:rect l="0" t="0" r="r" b="b"/>
              <a:pathLst>
                <a:path w="12" h="21">
                  <a:moveTo>
                    <a:pt x="9" y="0"/>
                  </a:moveTo>
                  <a:lnTo>
                    <a:pt x="12" y="11"/>
                  </a:lnTo>
                  <a:lnTo>
                    <a:pt x="7" y="21"/>
                  </a:lnTo>
                  <a:lnTo>
                    <a:pt x="0" y="14"/>
                  </a:lnTo>
                  <a:lnTo>
                    <a:pt x="2" y="0"/>
                  </a:lnTo>
                  <a:lnTo>
                    <a:pt x="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3" name="Freeform 611"/>
            <p:cNvSpPr/>
            <p:nvPr/>
          </p:nvSpPr>
          <p:spPr bwMode="auto">
            <a:xfrm>
              <a:off x="9093201" y="1581151"/>
              <a:ext cx="30163" cy="138113"/>
            </a:xfrm>
            <a:custGeom>
              <a:avLst/>
              <a:gdLst>
                <a:gd name="T0" fmla="*/ 10 w 19"/>
                <a:gd name="T1" fmla="*/ 0 h 87"/>
                <a:gd name="T2" fmla="*/ 19 w 19"/>
                <a:gd name="T3" fmla="*/ 80 h 87"/>
                <a:gd name="T4" fmla="*/ 12 w 19"/>
                <a:gd name="T5" fmla="*/ 87 h 87"/>
                <a:gd name="T6" fmla="*/ 5 w 19"/>
                <a:gd name="T7" fmla="*/ 80 h 87"/>
                <a:gd name="T8" fmla="*/ 0 w 19"/>
                <a:gd name="T9" fmla="*/ 0 h 87"/>
                <a:gd name="T10" fmla="*/ 10 w 19"/>
                <a:gd name="T11" fmla="*/ 0 h 87"/>
              </a:gdLst>
              <a:ahLst/>
              <a:cxnLst>
                <a:cxn ang="0">
                  <a:pos x="T0" y="T1"/>
                </a:cxn>
                <a:cxn ang="0">
                  <a:pos x="T2" y="T3"/>
                </a:cxn>
                <a:cxn ang="0">
                  <a:pos x="T4" y="T5"/>
                </a:cxn>
                <a:cxn ang="0">
                  <a:pos x="T6" y="T7"/>
                </a:cxn>
                <a:cxn ang="0">
                  <a:pos x="T8" y="T9"/>
                </a:cxn>
                <a:cxn ang="0">
                  <a:pos x="T10" y="T11"/>
                </a:cxn>
              </a:cxnLst>
              <a:rect l="0" t="0" r="r" b="b"/>
              <a:pathLst>
                <a:path w="19" h="87">
                  <a:moveTo>
                    <a:pt x="10" y="0"/>
                  </a:moveTo>
                  <a:lnTo>
                    <a:pt x="19" y="80"/>
                  </a:lnTo>
                  <a:lnTo>
                    <a:pt x="12" y="87"/>
                  </a:lnTo>
                  <a:lnTo>
                    <a:pt x="5" y="80"/>
                  </a:lnTo>
                  <a:lnTo>
                    <a:pt x="0" y="0"/>
                  </a:lnTo>
                  <a:lnTo>
                    <a:pt x="1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4" name="Freeform 612"/>
            <p:cNvSpPr/>
            <p:nvPr/>
          </p:nvSpPr>
          <p:spPr bwMode="auto">
            <a:xfrm>
              <a:off x="9434513" y="1787526"/>
              <a:ext cx="71438" cy="231775"/>
            </a:xfrm>
            <a:custGeom>
              <a:avLst/>
              <a:gdLst>
                <a:gd name="T0" fmla="*/ 0 w 19"/>
                <a:gd name="T1" fmla="*/ 0 h 62"/>
                <a:gd name="T2" fmla="*/ 2 w 19"/>
                <a:gd name="T3" fmla="*/ 62 h 62"/>
                <a:gd name="T4" fmla="*/ 19 w 19"/>
                <a:gd name="T5" fmla="*/ 62 h 62"/>
                <a:gd name="T6" fmla="*/ 19 w 19"/>
                <a:gd name="T7" fmla="*/ 0 h 62"/>
                <a:gd name="T8" fmla="*/ 0 w 19"/>
                <a:gd name="T9" fmla="*/ 0 h 62"/>
              </a:gdLst>
              <a:ahLst/>
              <a:cxnLst>
                <a:cxn ang="0">
                  <a:pos x="T0" y="T1"/>
                </a:cxn>
                <a:cxn ang="0">
                  <a:pos x="T2" y="T3"/>
                </a:cxn>
                <a:cxn ang="0">
                  <a:pos x="T4" y="T5"/>
                </a:cxn>
                <a:cxn ang="0">
                  <a:pos x="T6" y="T7"/>
                </a:cxn>
                <a:cxn ang="0">
                  <a:pos x="T8" y="T9"/>
                </a:cxn>
              </a:cxnLst>
              <a:rect l="0" t="0" r="r" b="b"/>
              <a:pathLst>
                <a:path w="19" h="62">
                  <a:moveTo>
                    <a:pt x="0" y="0"/>
                  </a:moveTo>
                  <a:cubicBezTo>
                    <a:pt x="2" y="62"/>
                    <a:pt x="2" y="62"/>
                    <a:pt x="2" y="62"/>
                  </a:cubicBezTo>
                  <a:cubicBezTo>
                    <a:pt x="19" y="62"/>
                    <a:pt x="19" y="62"/>
                    <a:pt x="19" y="62"/>
                  </a:cubicBezTo>
                  <a:cubicBezTo>
                    <a:pt x="19" y="41"/>
                    <a:pt x="19" y="0"/>
                    <a:pt x="19" y="0"/>
                  </a:cubicBezTo>
                  <a:cubicBezTo>
                    <a:pt x="19" y="0"/>
                    <a:pt x="7"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5" name="Freeform 613"/>
            <p:cNvSpPr/>
            <p:nvPr/>
          </p:nvSpPr>
          <p:spPr bwMode="auto">
            <a:xfrm>
              <a:off x="9390063" y="1787526"/>
              <a:ext cx="36513" cy="231775"/>
            </a:xfrm>
            <a:custGeom>
              <a:avLst/>
              <a:gdLst>
                <a:gd name="T0" fmla="*/ 0 w 10"/>
                <a:gd name="T1" fmla="*/ 0 h 62"/>
                <a:gd name="T2" fmla="*/ 1 w 10"/>
                <a:gd name="T3" fmla="*/ 62 h 62"/>
                <a:gd name="T4" fmla="*/ 10 w 10"/>
                <a:gd name="T5" fmla="*/ 62 h 62"/>
                <a:gd name="T6" fmla="*/ 10 w 10"/>
                <a:gd name="T7" fmla="*/ 0 h 62"/>
                <a:gd name="T8" fmla="*/ 0 w 10"/>
                <a:gd name="T9" fmla="*/ 0 h 62"/>
              </a:gdLst>
              <a:ahLst/>
              <a:cxnLst>
                <a:cxn ang="0">
                  <a:pos x="T0" y="T1"/>
                </a:cxn>
                <a:cxn ang="0">
                  <a:pos x="T2" y="T3"/>
                </a:cxn>
                <a:cxn ang="0">
                  <a:pos x="T4" y="T5"/>
                </a:cxn>
                <a:cxn ang="0">
                  <a:pos x="T6" y="T7"/>
                </a:cxn>
                <a:cxn ang="0">
                  <a:pos x="T8" y="T9"/>
                </a:cxn>
              </a:cxnLst>
              <a:rect l="0" t="0" r="r" b="b"/>
              <a:pathLst>
                <a:path w="10" h="62">
                  <a:moveTo>
                    <a:pt x="0" y="0"/>
                  </a:moveTo>
                  <a:cubicBezTo>
                    <a:pt x="1" y="62"/>
                    <a:pt x="1" y="62"/>
                    <a:pt x="1" y="62"/>
                  </a:cubicBezTo>
                  <a:cubicBezTo>
                    <a:pt x="10" y="62"/>
                    <a:pt x="10" y="62"/>
                    <a:pt x="10" y="62"/>
                  </a:cubicBezTo>
                  <a:cubicBezTo>
                    <a:pt x="10" y="41"/>
                    <a:pt x="10" y="0"/>
                    <a:pt x="10" y="0"/>
                  </a:cubicBezTo>
                  <a:cubicBezTo>
                    <a:pt x="10" y="0"/>
                    <a:pt x="4"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6" name="Freeform 614"/>
            <p:cNvSpPr/>
            <p:nvPr/>
          </p:nvSpPr>
          <p:spPr bwMode="auto">
            <a:xfrm>
              <a:off x="9409113" y="1438276"/>
              <a:ext cx="104775" cy="120650"/>
            </a:xfrm>
            <a:custGeom>
              <a:avLst/>
              <a:gdLst>
                <a:gd name="T0" fmla="*/ 3 w 28"/>
                <a:gd name="T1" fmla="*/ 11 h 32"/>
                <a:gd name="T2" fmla="*/ 8 w 28"/>
                <a:gd name="T3" fmla="*/ 30 h 32"/>
                <a:gd name="T4" fmla="*/ 25 w 28"/>
                <a:gd name="T5" fmla="*/ 21 h 32"/>
                <a:gd name="T6" fmla="*/ 20 w 28"/>
                <a:gd name="T7" fmla="*/ 2 h 32"/>
                <a:gd name="T8" fmla="*/ 3 w 28"/>
                <a:gd name="T9" fmla="*/ 11 h 32"/>
              </a:gdLst>
              <a:ahLst/>
              <a:cxnLst>
                <a:cxn ang="0">
                  <a:pos x="T0" y="T1"/>
                </a:cxn>
                <a:cxn ang="0">
                  <a:pos x="T2" y="T3"/>
                </a:cxn>
                <a:cxn ang="0">
                  <a:pos x="T4" y="T5"/>
                </a:cxn>
                <a:cxn ang="0">
                  <a:pos x="T6" y="T7"/>
                </a:cxn>
                <a:cxn ang="0">
                  <a:pos x="T8" y="T9"/>
                </a:cxn>
              </a:cxnLst>
              <a:rect l="0" t="0" r="r" b="b"/>
              <a:pathLst>
                <a:path w="28" h="32">
                  <a:moveTo>
                    <a:pt x="3" y="11"/>
                  </a:moveTo>
                  <a:cubicBezTo>
                    <a:pt x="0" y="19"/>
                    <a:pt x="2" y="27"/>
                    <a:pt x="8" y="30"/>
                  </a:cubicBezTo>
                  <a:cubicBezTo>
                    <a:pt x="14" y="32"/>
                    <a:pt x="22" y="28"/>
                    <a:pt x="25" y="21"/>
                  </a:cubicBezTo>
                  <a:cubicBezTo>
                    <a:pt x="28" y="13"/>
                    <a:pt x="26" y="5"/>
                    <a:pt x="20" y="2"/>
                  </a:cubicBezTo>
                  <a:cubicBezTo>
                    <a:pt x="14" y="0"/>
                    <a:pt x="6" y="4"/>
                    <a:pt x="3"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7" name="Rectangle 615"/>
            <p:cNvSpPr>
              <a:spLocks noChangeArrowheads="1"/>
            </p:cNvSpPr>
            <p:nvPr/>
          </p:nvSpPr>
          <p:spPr bwMode="auto">
            <a:xfrm>
              <a:off x="9585326" y="1670051"/>
              <a:ext cx="1588" cy="15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8" name="Rectangle 616"/>
            <p:cNvSpPr>
              <a:spLocks noChangeArrowheads="1"/>
            </p:cNvSpPr>
            <p:nvPr/>
          </p:nvSpPr>
          <p:spPr bwMode="auto">
            <a:xfrm>
              <a:off x="9434513" y="1708151"/>
              <a:ext cx="1588" cy="15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9" name="Freeform 617"/>
            <p:cNvSpPr>
              <a:spLocks noEditPoints="1"/>
            </p:cNvSpPr>
            <p:nvPr/>
          </p:nvSpPr>
          <p:spPr bwMode="auto">
            <a:xfrm>
              <a:off x="9255126" y="1441451"/>
              <a:ext cx="330200" cy="371475"/>
            </a:xfrm>
            <a:custGeom>
              <a:avLst/>
              <a:gdLst>
                <a:gd name="T0" fmla="*/ 88 w 88"/>
                <a:gd name="T1" fmla="*/ 62 h 99"/>
                <a:gd name="T2" fmla="*/ 86 w 88"/>
                <a:gd name="T3" fmla="*/ 60 h 99"/>
                <a:gd name="T4" fmla="*/ 84 w 88"/>
                <a:gd name="T5" fmla="*/ 57 h 99"/>
                <a:gd name="T6" fmla="*/ 80 w 88"/>
                <a:gd name="T7" fmla="*/ 50 h 99"/>
                <a:gd name="T8" fmla="*/ 72 w 88"/>
                <a:gd name="T9" fmla="*/ 37 h 99"/>
                <a:gd name="T10" fmla="*/ 70 w 88"/>
                <a:gd name="T11" fmla="*/ 35 h 99"/>
                <a:gd name="T12" fmla="*/ 69 w 88"/>
                <a:gd name="T13" fmla="*/ 34 h 99"/>
                <a:gd name="T14" fmla="*/ 69 w 88"/>
                <a:gd name="T15" fmla="*/ 34 h 99"/>
                <a:gd name="T16" fmla="*/ 57 w 88"/>
                <a:gd name="T17" fmla="*/ 32 h 99"/>
                <a:gd name="T18" fmla="*/ 59 w 88"/>
                <a:gd name="T19" fmla="*/ 37 h 99"/>
                <a:gd name="T20" fmla="*/ 55 w 88"/>
                <a:gd name="T21" fmla="*/ 40 h 99"/>
                <a:gd name="T22" fmla="*/ 57 w 88"/>
                <a:gd name="T23" fmla="*/ 45 h 99"/>
                <a:gd name="T24" fmla="*/ 48 w 88"/>
                <a:gd name="T25" fmla="*/ 71 h 99"/>
                <a:gd name="T26" fmla="*/ 48 w 88"/>
                <a:gd name="T27" fmla="*/ 71 h 99"/>
                <a:gd name="T28" fmla="*/ 48 w 88"/>
                <a:gd name="T29" fmla="*/ 71 h 99"/>
                <a:gd name="T30" fmla="*/ 48 w 88"/>
                <a:gd name="T31" fmla="*/ 71 h 99"/>
                <a:gd name="T32" fmla="*/ 48 w 88"/>
                <a:gd name="T33" fmla="*/ 71 h 99"/>
                <a:gd name="T34" fmla="*/ 43 w 88"/>
                <a:gd name="T35" fmla="*/ 44 h 99"/>
                <a:gd name="T36" fmla="*/ 45 w 88"/>
                <a:gd name="T37" fmla="*/ 39 h 99"/>
                <a:gd name="T38" fmla="*/ 42 w 88"/>
                <a:gd name="T39" fmla="*/ 36 h 99"/>
                <a:gd name="T40" fmla="*/ 45 w 88"/>
                <a:gd name="T41" fmla="*/ 32 h 99"/>
                <a:gd name="T42" fmla="*/ 45 w 88"/>
                <a:gd name="T43" fmla="*/ 32 h 99"/>
                <a:gd name="T44" fmla="*/ 43 w 88"/>
                <a:gd name="T45" fmla="*/ 32 h 99"/>
                <a:gd name="T46" fmla="*/ 29 w 88"/>
                <a:gd name="T47" fmla="*/ 25 h 99"/>
                <a:gd name="T48" fmla="*/ 14 w 88"/>
                <a:gd name="T49" fmla="*/ 0 h 99"/>
                <a:gd name="T50" fmla="*/ 0 w 88"/>
                <a:gd name="T51" fmla="*/ 10 h 99"/>
                <a:gd name="T52" fmla="*/ 16 w 88"/>
                <a:gd name="T53" fmla="*/ 33 h 99"/>
                <a:gd name="T54" fmla="*/ 38 w 88"/>
                <a:gd name="T55" fmla="*/ 45 h 99"/>
                <a:gd name="T56" fmla="*/ 33 w 88"/>
                <a:gd name="T57" fmla="*/ 95 h 99"/>
                <a:gd name="T58" fmla="*/ 33 w 88"/>
                <a:gd name="T59" fmla="*/ 95 h 99"/>
                <a:gd name="T60" fmla="*/ 68 w 88"/>
                <a:gd name="T61" fmla="*/ 98 h 99"/>
                <a:gd name="T62" fmla="*/ 68 w 88"/>
                <a:gd name="T63" fmla="*/ 97 h 99"/>
                <a:gd name="T64" fmla="*/ 68 w 88"/>
                <a:gd name="T65" fmla="*/ 96 h 99"/>
                <a:gd name="T66" fmla="*/ 74 w 88"/>
                <a:gd name="T67" fmla="*/ 99 h 99"/>
                <a:gd name="T68" fmla="*/ 87 w 88"/>
                <a:gd name="T69" fmla="*/ 71 h 99"/>
                <a:gd name="T70" fmla="*/ 88 w 88"/>
                <a:gd name="T71" fmla="*/ 70 h 99"/>
                <a:gd name="T72" fmla="*/ 88 w 88"/>
                <a:gd name="T73" fmla="*/ 70 h 99"/>
                <a:gd name="T74" fmla="*/ 88 w 88"/>
                <a:gd name="T75" fmla="*/ 70 h 99"/>
                <a:gd name="T76" fmla="*/ 88 w 88"/>
                <a:gd name="T77" fmla="*/ 70 h 99"/>
                <a:gd name="T78" fmla="*/ 88 w 88"/>
                <a:gd name="T79" fmla="*/ 70 h 99"/>
                <a:gd name="T80" fmla="*/ 88 w 88"/>
                <a:gd name="T81" fmla="*/ 62 h 99"/>
                <a:gd name="T82" fmla="*/ 70 w 88"/>
                <a:gd name="T83" fmla="*/ 71 h 99"/>
                <a:gd name="T84" fmla="*/ 70 w 88"/>
                <a:gd name="T85" fmla="*/ 62 h 99"/>
                <a:gd name="T86" fmla="*/ 71 w 88"/>
                <a:gd name="T87" fmla="*/ 64 h 99"/>
                <a:gd name="T88" fmla="*/ 72 w 88"/>
                <a:gd name="T89" fmla="*/ 66 h 99"/>
                <a:gd name="T90" fmla="*/ 70 w 88"/>
                <a:gd name="T91" fmla="*/ 71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8" h="99">
                  <a:moveTo>
                    <a:pt x="88" y="62"/>
                  </a:moveTo>
                  <a:cubicBezTo>
                    <a:pt x="86" y="60"/>
                    <a:pt x="86" y="60"/>
                    <a:pt x="86" y="60"/>
                  </a:cubicBezTo>
                  <a:cubicBezTo>
                    <a:pt x="84" y="57"/>
                    <a:pt x="84" y="57"/>
                    <a:pt x="84" y="57"/>
                  </a:cubicBezTo>
                  <a:cubicBezTo>
                    <a:pt x="80" y="50"/>
                    <a:pt x="80" y="50"/>
                    <a:pt x="80" y="50"/>
                  </a:cubicBezTo>
                  <a:cubicBezTo>
                    <a:pt x="72" y="37"/>
                    <a:pt x="72" y="37"/>
                    <a:pt x="72" y="37"/>
                  </a:cubicBezTo>
                  <a:cubicBezTo>
                    <a:pt x="72" y="36"/>
                    <a:pt x="71" y="35"/>
                    <a:pt x="70" y="35"/>
                  </a:cubicBezTo>
                  <a:cubicBezTo>
                    <a:pt x="70" y="34"/>
                    <a:pt x="69" y="34"/>
                    <a:pt x="69" y="34"/>
                  </a:cubicBezTo>
                  <a:cubicBezTo>
                    <a:pt x="69" y="34"/>
                    <a:pt x="69" y="34"/>
                    <a:pt x="69" y="34"/>
                  </a:cubicBezTo>
                  <a:cubicBezTo>
                    <a:pt x="68" y="34"/>
                    <a:pt x="63" y="33"/>
                    <a:pt x="57" y="32"/>
                  </a:cubicBezTo>
                  <a:cubicBezTo>
                    <a:pt x="59" y="37"/>
                    <a:pt x="59" y="37"/>
                    <a:pt x="59" y="37"/>
                  </a:cubicBezTo>
                  <a:cubicBezTo>
                    <a:pt x="55" y="40"/>
                    <a:pt x="55" y="40"/>
                    <a:pt x="55" y="40"/>
                  </a:cubicBezTo>
                  <a:cubicBezTo>
                    <a:pt x="57" y="45"/>
                    <a:pt x="57" y="45"/>
                    <a:pt x="57" y="45"/>
                  </a:cubicBezTo>
                  <a:cubicBezTo>
                    <a:pt x="48" y="71"/>
                    <a:pt x="48" y="71"/>
                    <a:pt x="48" y="71"/>
                  </a:cubicBezTo>
                  <a:cubicBezTo>
                    <a:pt x="48" y="71"/>
                    <a:pt x="48" y="71"/>
                    <a:pt x="48" y="71"/>
                  </a:cubicBezTo>
                  <a:cubicBezTo>
                    <a:pt x="48" y="71"/>
                    <a:pt x="48" y="71"/>
                    <a:pt x="48" y="71"/>
                  </a:cubicBezTo>
                  <a:cubicBezTo>
                    <a:pt x="48" y="71"/>
                    <a:pt x="48" y="71"/>
                    <a:pt x="48" y="71"/>
                  </a:cubicBezTo>
                  <a:cubicBezTo>
                    <a:pt x="48" y="71"/>
                    <a:pt x="48" y="71"/>
                    <a:pt x="48" y="71"/>
                  </a:cubicBezTo>
                  <a:cubicBezTo>
                    <a:pt x="43" y="44"/>
                    <a:pt x="43" y="44"/>
                    <a:pt x="43" y="44"/>
                  </a:cubicBezTo>
                  <a:cubicBezTo>
                    <a:pt x="45" y="39"/>
                    <a:pt x="45" y="39"/>
                    <a:pt x="45" y="39"/>
                  </a:cubicBezTo>
                  <a:cubicBezTo>
                    <a:pt x="42" y="36"/>
                    <a:pt x="42" y="36"/>
                    <a:pt x="42" y="36"/>
                  </a:cubicBezTo>
                  <a:cubicBezTo>
                    <a:pt x="45" y="32"/>
                    <a:pt x="45" y="32"/>
                    <a:pt x="45" y="32"/>
                  </a:cubicBezTo>
                  <a:cubicBezTo>
                    <a:pt x="45" y="32"/>
                    <a:pt x="45" y="32"/>
                    <a:pt x="45" y="32"/>
                  </a:cubicBezTo>
                  <a:cubicBezTo>
                    <a:pt x="45" y="32"/>
                    <a:pt x="44" y="32"/>
                    <a:pt x="43" y="32"/>
                  </a:cubicBezTo>
                  <a:cubicBezTo>
                    <a:pt x="37" y="29"/>
                    <a:pt x="29" y="25"/>
                    <a:pt x="29" y="25"/>
                  </a:cubicBezTo>
                  <a:cubicBezTo>
                    <a:pt x="14" y="0"/>
                    <a:pt x="14" y="0"/>
                    <a:pt x="14" y="0"/>
                  </a:cubicBezTo>
                  <a:cubicBezTo>
                    <a:pt x="9" y="3"/>
                    <a:pt x="4" y="6"/>
                    <a:pt x="0" y="10"/>
                  </a:cubicBezTo>
                  <a:cubicBezTo>
                    <a:pt x="16" y="33"/>
                    <a:pt x="16" y="33"/>
                    <a:pt x="16" y="33"/>
                  </a:cubicBezTo>
                  <a:cubicBezTo>
                    <a:pt x="26" y="41"/>
                    <a:pt x="32" y="42"/>
                    <a:pt x="38" y="45"/>
                  </a:cubicBezTo>
                  <a:cubicBezTo>
                    <a:pt x="36" y="61"/>
                    <a:pt x="35" y="78"/>
                    <a:pt x="33" y="95"/>
                  </a:cubicBezTo>
                  <a:cubicBezTo>
                    <a:pt x="33" y="95"/>
                    <a:pt x="33" y="95"/>
                    <a:pt x="33" y="95"/>
                  </a:cubicBezTo>
                  <a:cubicBezTo>
                    <a:pt x="45" y="96"/>
                    <a:pt x="56" y="97"/>
                    <a:pt x="68" y="98"/>
                  </a:cubicBezTo>
                  <a:cubicBezTo>
                    <a:pt x="68" y="98"/>
                    <a:pt x="68" y="98"/>
                    <a:pt x="68" y="97"/>
                  </a:cubicBezTo>
                  <a:cubicBezTo>
                    <a:pt x="68" y="97"/>
                    <a:pt x="68" y="96"/>
                    <a:pt x="68" y="96"/>
                  </a:cubicBezTo>
                  <a:cubicBezTo>
                    <a:pt x="70" y="97"/>
                    <a:pt x="72" y="98"/>
                    <a:pt x="74" y="99"/>
                  </a:cubicBezTo>
                  <a:cubicBezTo>
                    <a:pt x="87" y="71"/>
                    <a:pt x="87" y="71"/>
                    <a:pt x="87" y="71"/>
                  </a:cubicBezTo>
                  <a:cubicBezTo>
                    <a:pt x="88" y="70"/>
                    <a:pt x="88" y="70"/>
                    <a:pt x="88" y="70"/>
                  </a:cubicBezTo>
                  <a:cubicBezTo>
                    <a:pt x="88" y="70"/>
                    <a:pt x="88" y="70"/>
                    <a:pt x="88" y="70"/>
                  </a:cubicBezTo>
                  <a:cubicBezTo>
                    <a:pt x="88" y="70"/>
                    <a:pt x="88" y="70"/>
                    <a:pt x="88" y="70"/>
                  </a:cubicBezTo>
                  <a:cubicBezTo>
                    <a:pt x="88" y="70"/>
                    <a:pt x="88" y="70"/>
                    <a:pt x="88" y="70"/>
                  </a:cubicBezTo>
                  <a:cubicBezTo>
                    <a:pt x="88" y="70"/>
                    <a:pt x="88" y="70"/>
                    <a:pt x="88" y="70"/>
                  </a:cubicBezTo>
                  <a:cubicBezTo>
                    <a:pt x="88" y="71"/>
                    <a:pt x="88" y="62"/>
                    <a:pt x="88" y="62"/>
                  </a:cubicBezTo>
                  <a:close/>
                  <a:moveTo>
                    <a:pt x="70" y="71"/>
                  </a:moveTo>
                  <a:cubicBezTo>
                    <a:pt x="70" y="68"/>
                    <a:pt x="70" y="65"/>
                    <a:pt x="70" y="62"/>
                  </a:cubicBezTo>
                  <a:cubicBezTo>
                    <a:pt x="71" y="64"/>
                    <a:pt x="71" y="64"/>
                    <a:pt x="71" y="64"/>
                  </a:cubicBezTo>
                  <a:cubicBezTo>
                    <a:pt x="72" y="66"/>
                    <a:pt x="72" y="66"/>
                    <a:pt x="72" y="66"/>
                  </a:cubicBezTo>
                  <a:lnTo>
                    <a:pt x="70" y="7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20" name="Freeform 618"/>
            <p:cNvSpPr/>
            <p:nvPr/>
          </p:nvSpPr>
          <p:spPr bwMode="auto">
            <a:xfrm>
              <a:off x="9434513" y="1562101"/>
              <a:ext cx="19050" cy="33338"/>
            </a:xfrm>
            <a:custGeom>
              <a:avLst/>
              <a:gdLst>
                <a:gd name="T0" fmla="*/ 5 w 12"/>
                <a:gd name="T1" fmla="*/ 0 h 21"/>
                <a:gd name="T2" fmla="*/ 0 w 12"/>
                <a:gd name="T3" fmla="*/ 12 h 21"/>
                <a:gd name="T4" fmla="*/ 5 w 12"/>
                <a:gd name="T5" fmla="*/ 21 h 21"/>
                <a:gd name="T6" fmla="*/ 12 w 12"/>
                <a:gd name="T7" fmla="*/ 12 h 21"/>
                <a:gd name="T8" fmla="*/ 12 w 12"/>
                <a:gd name="T9" fmla="*/ 0 h 21"/>
                <a:gd name="T10" fmla="*/ 5 w 12"/>
                <a:gd name="T11" fmla="*/ 0 h 21"/>
              </a:gdLst>
              <a:ahLst/>
              <a:cxnLst>
                <a:cxn ang="0">
                  <a:pos x="T0" y="T1"/>
                </a:cxn>
                <a:cxn ang="0">
                  <a:pos x="T2" y="T3"/>
                </a:cxn>
                <a:cxn ang="0">
                  <a:pos x="T4" y="T5"/>
                </a:cxn>
                <a:cxn ang="0">
                  <a:pos x="T6" y="T7"/>
                </a:cxn>
                <a:cxn ang="0">
                  <a:pos x="T8" y="T9"/>
                </a:cxn>
                <a:cxn ang="0">
                  <a:pos x="T10" y="T11"/>
                </a:cxn>
              </a:cxnLst>
              <a:rect l="0" t="0" r="r" b="b"/>
              <a:pathLst>
                <a:path w="12" h="21">
                  <a:moveTo>
                    <a:pt x="5" y="0"/>
                  </a:moveTo>
                  <a:lnTo>
                    <a:pt x="0" y="12"/>
                  </a:lnTo>
                  <a:lnTo>
                    <a:pt x="5" y="21"/>
                  </a:lnTo>
                  <a:lnTo>
                    <a:pt x="12" y="12"/>
                  </a:lnTo>
                  <a:lnTo>
                    <a:pt x="12" y="0"/>
                  </a:lnTo>
                  <a:lnTo>
                    <a:pt x="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21" name="Freeform 619"/>
            <p:cNvSpPr/>
            <p:nvPr/>
          </p:nvSpPr>
          <p:spPr bwMode="auto">
            <a:xfrm>
              <a:off x="9423401" y="1584326"/>
              <a:ext cx="26988" cy="134938"/>
            </a:xfrm>
            <a:custGeom>
              <a:avLst/>
              <a:gdLst>
                <a:gd name="T0" fmla="*/ 9 w 17"/>
                <a:gd name="T1" fmla="*/ 0 h 85"/>
                <a:gd name="T2" fmla="*/ 0 w 17"/>
                <a:gd name="T3" fmla="*/ 78 h 85"/>
                <a:gd name="T4" fmla="*/ 7 w 17"/>
                <a:gd name="T5" fmla="*/ 85 h 85"/>
                <a:gd name="T6" fmla="*/ 12 w 17"/>
                <a:gd name="T7" fmla="*/ 78 h 85"/>
                <a:gd name="T8" fmla="*/ 17 w 17"/>
                <a:gd name="T9" fmla="*/ 0 h 85"/>
                <a:gd name="T10" fmla="*/ 9 w 17"/>
                <a:gd name="T11" fmla="*/ 0 h 85"/>
              </a:gdLst>
              <a:ahLst/>
              <a:cxnLst>
                <a:cxn ang="0">
                  <a:pos x="T0" y="T1"/>
                </a:cxn>
                <a:cxn ang="0">
                  <a:pos x="T2" y="T3"/>
                </a:cxn>
                <a:cxn ang="0">
                  <a:pos x="T4" y="T5"/>
                </a:cxn>
                <a:cxn ang="0">
                  <a:pos x="T6" y="T7"/>
                </a:cxn>
                <a:cxn ang="0">
                  <a:pos x="T8" y="T9"/>
                </a:cxn>
                <a:cxn ang="0">
                  <a:pos x="T10" y="T11"/>
                </a:cxn>
              </a:cxnLst>
              <a:rect l="0" t="0" r="r" b="b"/>
              <a:pathLst>
                <a:path w="17" h="85">
                  <a:moveTo>
                    <a:pt x="9" y="0"/>
                  </a:moveTo>
                  <a:lnTo>
                    <a:pt x="0" y="78"/>
                  </a:lnTo>
                  <a:lnTo>
                    <a:pt x="7" y="85"/>
                  </a:lnTo>
                  <a:lnTo>
                    <a:pt x="12" y="78"/>
                  </a:lnTo>
                  <a:lnTo>
                    <a:pt x="17" y="0"/>
                  </a:lnTo>
                  <a:lnTo>
                    <a:pt x="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22" name="Freeform 620"/>
            <p:cNvSpPr/>
            <p:nvPr/>
          </p:nvSpPr>
          <p:spPr bwMode="auto">
            <a:xfrm>
              <a:off x="9153526" y="1212851"/>
              <a:ext cx="220663" cy="192088"/>
            </a:xfrm>
            <a:custGeom>
              <a:avLst/>
              <a:gdLst>
                <a:gd name="T0" fmla="*/ 32 w 59"/>
                <a:gd name="T1" fmla="*/ 0 h 51"/>
                <a:gd name="T2" fmla="*/ 28 w 59"/>
                <a:gd name="T3" fmla="*/ 0 h 51"/>
                <a:gd name="T4" fmla="*/ 5 w 59"/>
                <a:gd name="T5" fmla="*/ 0 h 51"/>
                <a:gd name="T6" fmla="*/ 16 w 59"/>
                <a:gd name="T7" fmla="*/ 39 h 51"/>
                <a:gd name="T8" fmla="*/ 26 w 59"/>
                <a:gd name="T9" fmla="*/ 46 h 51"/>
                <a:gd name="T10" fmla="*/ 27 w 59"/>
                <a:gd name="T11" fmla="*/ 51 h 51"/>
                <a:gd name="T12" fmla="*/ 30 w 59"/>
                <a:gd name="T13" fmla="*/ 49 h 51"/>
                <a:gd name="T14" fmla="*/ 33 w 59"/>
                <a:gd name="T15" fmla="*/ 51 h 51"/>
                <a:gd name="T16" fmla="*/ 33 w 59"/>
                <a:gd name="T17" fmla="*/ 46 h 51"/>
                <a:gd name="T18" fmla="*/ 44 w 59"/>
                <a:gd name="T19" fmla="*/ 39 h 51"/>
                <a:gd name="T20" fmla="*/ 55 w 59"/>
                <a:gd name="T21" fmla="*/ 0 h 51"/>
                <a:gd name="T22" fmla="*/ 32 w 59"/>
                <a:gd name="T23"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9" h="51">
                  <a:moveTo>
                    <a:pt x="32" y="0"/>
                  </a:moveTo>
                  <a:cubicBezTo>
                    <a:pt x="30" y="0"/>
                    <a:pt x="29" y="0"/>
                    <a:pt x="28" y="0"/>
                  </a:cubicBezTo>
                  <a:cubicBezTo>
                    <a:pt x="20" y="0"/>
                    <a:pt x="12" y="0"/>
                    <a:pt x="5" y="0"/>
                  </a:cubicBezTo>
                  <a:cubicBezTo>
                    <a:pt x="6" y="0"/>
                    <a:pt x="0" y="31"/>
                    <a:pt x="16" y="39"/>
                  </a:cubicBezTo>
                  <a:cubicBezTo>
                    <a:pt x="23" y="42"/>
                    <a:pt x="26" y="44"/>
                    <a:pt x="26" y="46"/>
                  </a:cubicBezTo>
                  <a:cubicBezTo>
                    <a:pt x="27" y="50"/>
                    <a:pt x="27" y="51"/>
                    <a:pt x="27" y="51"/>
                  </a:cubicBezTo>
                  <a:cubicBezTo>
                    <a:pt x="28" y="50"/>
                    <a:pt x="29" y="50"/>
                    <a:pt x="30" y="49"/>
                  </a:cubicBezTo>
                  <a:cubicBezTo>
                    <a:pt x="31" y="50"/>
                    <a:pt x="32" y="50"/>
                    <a:pt x="33" y="51"/>
                  </a:cubicBezTo>
                  <a:cubicBezTo>
                    <a:pt x="33" y="51"/>
                    <a:pt x="33" y="50"/>
                    <a:pt x="33" y="46"/>
                  </a:cubicBezTo>
                  <a:cubicBezTo>
                    <a:pt x="34" y="44"/>
                    <a:pt x="37" y="42"/>
                    <a:pt x="44" y="39"/>
                  </a:cubicBezTo>
                  <a:cubicBezTo>
                    <a:pt x="59" y="31"/>
                    <a:pt x="53" y="0"/>
                    <a:pt x="55" y="0"/>
                  </a:cubicBezTo>
                  <a:cubicBezTo>
                    <a:pt x="47" y="0"/>
                    <a:pt x="39" y="0"/>
                    <a:pt x="3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23" name="Freeform 621"/>
            <p:cNvSpPr/>
            <p:nvPr/>
          </p:nvSpPr>
          <p:spPr bwMode="auto">
            <a:xfrm>
              <a:off x="9186863" y="1358901"/>
              <a:ext cx="153988" cy="106363"/>
            </a:xfrm>
            <a:custGeom>
              <a:avLst/>
              <a:gdLst>
                <a:gd name="T0" fmla="*/ 38 w 41"/>
                <a:gd name="T1" fmla="*/ 24 h 28"/>
                <a:gd name="T2" fmla="*/ 31 w 41"/>
                <a:gd name="T3" fmla="*/ 20 h 28"/>
                <a:gd name="T4" fmla="*/ 26 w 41"/>
                <a:gd name="T5" fmla="*/ 14 h 28"/>
                <a:gd name="T6" fmla="*/ 25 w 41"/>
                <a:gd name="T7" fmla="*/ 0 h 28"/>
                <a:gd name="T8" fmla="*/ 21 w 41"/>
                <a:gd name="T9" fmla="*/ 2 h 28"/>
                <a:gd name="T10" fmla="*/ 17 w 41"/>
                <a:gd name="T11" fmla="*/ 0 h 28"/>
                <a:gd name="T12" fmla="*/ 16 w 41"/>
                <a:gd name="T13" fmla="*/ 14 h 28"/>
                <a:gd name="T14" fmla="*/ 11 w 41"/>
                <a:gd name="T15" fmla="*/ 20 h 28"/>
                <a:gd name="T16" fmla="*/ 3 w 41"/>
                <a:gd name="T17" fmla="*/ 24 h 28"/>
                <a:gd name="T18" fmla="*/ 0 w 41"/>
                <a:gd name="T19" fmla="*/ 26 h 28"/>
                <a:gd name="T20" fmla="*/ 41 w 41"/>
                <a:gd name="T21" fmla="*/ 26 h 28"/>
                <a:gd name="T22" fmla="*/ 38 w 41"/>
                <a:gd name="T23" fmla="*/ 24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 h="28">
                  <a:moveTo>
                    <a:pt x="38" y="24"/>
                  </a:moveTo>
                  <a:cubicBezTo>
                    <a:pt x="35" y="23"/>
                    <a:pt x="31" y="21"/>
                    <a:pt x="31" y="20"/>
                  </a:cubicBezTo>
                  <a:cubicBezTo>
                    <a:pt x="31" y="18"/>
                    <a:pt x="27" y="17"/>
                    <a:pt x="26" y="14"/>
                  </a:cubicBezTo>
                  <a:cubicBezTo>
                    <a:pt x="25" y="11"/>
                    <a:pt x="25" y="0"/>
                    <a:pt x="25" y="0"/>
                  </a:cubicBezTo>
                  <a:cubicBezTo>
                    <a:pt x="21" y="2"/>
                    <a:pt x="21" y="2"/>
                    <a:pt x="21" y="2"/>
                  </a:cubicBezTo>
                  <a:cubicBezTo>
                    <a:pt x="17" y="0"/>
                    <a:pt x="17" y="0"/>
                    <a:pt x="17" y="0"/>
                  </a:cubicBezTo>
                  <a:cubicBezTo>
                    <a:pt x="17" y="0"/>
                    <a:pt x="16" y="11"/>
                    <a:pt x="16" y="14"/>
                  </a:cubicBezTo>
                  <a:cubicBezTo>
                    <a:pt x="15" y="17"/>
                    <a:pt x="11" y="18"/>
                    <a:pt x="11" y="20"/>
                  </a:cubicBezTo>
                  <a:cubicBezTo>
                    <a:pt x="11" y="21"/>
                    <a:pt x="6" y="23"/>
                    <a:pt x="3" y="24"/>
                  </a:cubicBezTo>
                  <a:cubicBezTo>
                    <a:pt x="0" y="24"/>
                    <a:pt x="0" y="25"/>
                    <a:pt x="0" y="26"/>
                  </a:cubicBezTo>
                  <a:cubicBezTo>
                    <a:pt x="0" y="28"/>
                    <a:pt x="41" y="28"/>
                    <a:pt x="41" y="26"/>
                  </a:cubicBezTo>
                  <a:cubicBezTo>
                    <a:pt x="41" y="25"/>
                    <a:pt x="41" y="24"/>
                    <a:pt x="38"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24" name="Rectangle 622"/>
            <p:cNvSpPr>
              <a:spLocks noChangeArrowheads="1"/>
            </p:cNvSpPr>
            <p:nvPr/>
          </p:nvSpPr>
          <p:spPr bwMode="auto">
            <a:xfrm>
              <a:off x="9186863" y="1457326"/>
              <a:ext cx="153988" cy="22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25" name="Rectangle 623"/>
            <p:cNvSpPr>
              <a:spLocks noChangeArrowheads="1"/>
            </p:cNvSpPr>
            <p:nvPr/>
          </p:nvSpPr>
          <p:spPr bwMode="auto">
            <a:xfrm>
              <a:off x="9183688" y="1476376"/>
              <a:ext cx="160338" cy="111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26" name="Freeform 624"/>
            <p:cNvSpPr>
              <a:spLocks noEditPoints="1"/>
            </p:cNvSpPr>
            <p:nvPr/>
          </p:nvSpPr>
          <p:spPr bwMode="auto">
            <a:xfrm>
              <a:off x="9120188" y="1228726"/>
              <a:ext cx="231775" cy="112713"/>
            </a:xfrm>
            <a:custGeom>
              <a:avLst/>
              <a:gdLst>
                <a:gd name="T0" fmla="*/ 28 w 62"/>
                <a:gd name="T1" fmla="*/ 30 h 30"/>
                <a:gd name="T2" fmla="*/ 1 w 62"/>
                <a:gd name="T3" fmla="*/ 9 h 30"/>
                <a:gd name="T4" fmla="*/ 1 w 62"/>
                <a:gd name="T5" fmla="*/ 2 h 30"/>
                <a:gd name="T6" fmla="*/ 7 w 62"/>
                <a:gd name="T7" fmla="*/ 0 h 30"/>
                <a:gd name="T8" fmla="*/ 8 w 62"/>
                <a:gd name="T9" fmla="*/ 0 h 30"/>
                <a:gd name="T10" fmla="*/ 39 w 62"/>
                <a:gd name="T11" fmla="*/ 0 h 30"/>
                <a:gd name="T12" fmla="*/ 62 w 62"/>
                <a:gd name="T13" fmla="*/ 0 h 30"/>
                <a:gd name="T14" fmla="*/ 62 w 62"/>
                <a:gd name="T15" fmla="*/ 2 h 30"/>
                <a:gd name="T16" fmla="*/ 62 w 62"/>
                <a:gd name="T17" fmla="*/ 3 h 30"/>
                <a:gd name="T18" fmla="*/ 32 w 62"/>
                <a:gd name="T19" fmla="*/ 30 h 30"/>
                <a:gd name="T20" fmla="*/ 28 w 62"/>
                <a:gd name="T21" fmla="*/ 30 h 30"/>
                <a:gd name="T22" fmla="*/ 7 w 62"/>
                <a:gd name="T23" fmla="*/ 4 h 30"/>
                <a:gd name="T24" fmla="*/ 5 w 62"/>
                <a:gd name="T25" fmla="*/ 5 h 30"/>
                <a:gd name="T26" fmla="*/ 5 w 62"/>
                <a:gd name="T27" fmla="*/ 7 h 30"/>
                <a:gd name="T28" fmla="*/ 5 w 62"/>
                <a:gd name="T29" fmla="*/ 8 h 30"/>
                <a:gd name="T30" fmla="*/ 28 w 62"/>
                <a:gd name="T31" fmla="*/ 26 h 30"/>
                <a:gd name="T32" fmla="*/ 31 w 62"/>
                <a:gd name="T33" fmla="*/ 25 h 30"/>
                <a:gd name="T34" fmla="*/ 31 w 62"/>
                <a:gd name="T35" fmla="*/ 25 h 30"/>
                <a:gd name="T36" fmla="*/ 32 w 62"/>
                <a:gd name="T37" fmla="*/ 25 h 30"/>
                <a:gd name="T38" fmla="*/ 57 w 62"/>
                <a:gd name="T39" fmla="*/ 4 h 30"/>
                <a:gd name="T40" fmla="*/ 39 w 62"/>
                <a:gd name="T41" fmla="*/ 4 h 30"/>
                <a:gd name="T42" fmla="*/ 8 w 62"/>
                <a:gd name="T43" fmla="*/ 4 h 30"/>
                <a:gd name="T44" fmla="*/ 7 w 62"/>
                <a:gd name="T45" fmla="*/ 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2" h="30">
                  <a:moveTo>
                    <a:pt x="28" y="30"/>
                  </a:moveTo>
                  <a:cubicBezTo>
                    <a:pt x="14" y="30"/>
                    <a:pt x="4" y="22"/>
                    <a:pt x="1" y="9"/>
                  </a:cubicBezTo>
                  <a:cubicBezTo>
                    <a:pt x="0" y="5"/>
                    <a:pt x="1" y="3"/>
                    <a:pt x="1" y="2"/>
                  </a:cubicBezTo>
                  <a:cubicBezTo>
                    <a:pt x="3" y="0"/>
                    <a:pt x="7" y="0"/>
                    <a:pt x="7" y="0"/>
                  </a:cubicBezTo>
                  <a:cubicBezTo>
                    <a:pt x="8" y="0"/>
                    <a:pt x="8" y="0"/>
                    <a:pt x="8" y="0"/>
                  </a:cubicBezTo>
                  <a:cubicBezTo>
                    <a:pt x="39" y="0"/>
                    <a:pt x="39" y="0"/>
                    <a:pt x="39" y="0"/>
                  </a:cubicBezTo>
                  <a:cubicBezTo>
                    <a:pt x="62" y="0"/>
                    <a:pt x="62" y="0"/>
                    <a:pt x="62" y="0"/>
                  </a:cubicBezTo>
                  <a:cubicBezTo>
                    <a:pt x="62" y="2"/>
                    <a:pt x="62" y="2"/>
                    <a:pt x="62" y="2"/>
                  </a:cubicBezTo>
                  <a:cubicBezTo>
                    <a:pt x="62" y="2"/>
                    <a:pt x="62" y="3"/>
                    <a:pt x="62" y="3"/>
                  </a:cubicBezTo>
                  <a:cubicBezTo>
                    <a:pt x="61" y="23"/>
                    <a:pt x="45" y="30"/>
                    <a:pt x="32" y="30"/>
                  </a:cubicBezTo>
                  <a:cubicBezTo>
                    <a:pt x="30" y="30"/>
                    <a:pt x="29" y="30"/>
                    <a:pt x="28" y="30"/>
                  </a:cubicBezTo>
                  <a:close/>
                  <a:moveTo>
                    <a:pt x="7" y="4"/>
                  </a:moveTo>
                  <a:cubicBezTo>
                    <a:pt x="7" y="4"/>
                    <a:pt x="6" y="5"/>
                    <a:pt x="5" y="5"/>
                  </a:cubicBezTo>
                  <a:cubicBezTo>
                    <a:pt x="5" y="6"/>
                    <a:pt x="5" y="6"/>
                    <a:pt x="5" y="7"/>
                  </a:cubicBezTo>
                  <a:cubicBezTo>
                    <a:pt x="5" y="8"/>
                    <a:pt x="5" y="8"/>
                    <a:pt x="5" y="8"/>
                  </a:cubicBezTo>
                  <a:cubicBezTo>
                    <a:pt x="8" y="19"/>
                    <a:pt x="17" y="26"/>
                    <a:pt x="28" y="26"/>
                  </a:cubicBezTo>
                  <a:cubicBezTo>
                    <a:pt x="29" y="26"/>
                    <a:pt x="30" y="26"/>
                    <a:pt x="31" y="25"/>
                  </a:cubicBezTo>
                  <a:cubicBezTo>
                    <a:pt x="31" y="25"/>
                    <a:pt x="31" y="25"/>
                    <a:pt x="31" y="25"/>
                  </a:cubicBezTo>
                  <a:cubicBezTo>
                    <a:pt x="32" y="25"/>
                    <a:pt x="32" y="25"/>
                    <a:pt x="32" y="25"/>
                  </a:cubicBezTo>
                  <a:cubicBezTo>
                    <a:pt x="43" y="25"/>
                    <a:pt x="55" y="20"/>
                    <a:pt x="57" y="4"/>
                  </a:cubicBezTo>
                  <a:cubicBezTo>
                    <a:pt x="39" y="4"/>
                    <a:pt x="39" y="4"/>
                    <a:pt x="39" y="4"/>
                  </a:cubicBezTo>
                  <a:cubicBezTo>
                    <a:pt x="8" y="4"/>
                    <a:pt x="8" y="4"/>
                    <a:pt x="8" y="4"/>
                  </a:cubicBezTo>
                  <a:cubicBezTo>
                    <a:pt x="7" y="4"/>
                    <a:pt x="7" y="4"/>
                    <a:pt x="7"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27" name="Freeform 625"/>
            <p:cNvSpPr>
              <a:spLocks noEditPoints="1"/>
            </p:cNvSpPr>
            <p:nvPr/>
          </p:nvSpPr>
          <p:spPr bwMode="auto">
            <a:xfrm>
              <a:off x="9178926" y="1228726"/>
              <a:ext cx="233363" cy="112713"/>
            </a:xfrm>
            <a:custGeom>
              <a:avLst/>
              <a:gdLst>
                <a:gd name="T0" fmla="*/ 33 w 62"/>
                <a:gd name="T1" fmla="*/ 30 h 30"/>
                <a:gd name="T2" fmla="*/ 30 w 62"/>
                <a:gd name="T3" fmla="*/ 30 h 30"/>
                <a:gd name="T4" fmla="*/ 0 w 62"/>
                <a:gd name="T5" fmla="*/ 3 h 30"/>
                <a:gd name="T6" fmla="*/ 0 w 62"/>
                <a:gd name="T7" fmla="*/ 2 h 30"/>
                <a:gd name="T8" fmla="*/ 0 w 62"/>
                <a:gd name="T9" fmla="*/ 0 h 30"/>
                <a:gd name="T10" fmla="*/ 22 w 62"/>
                <a:gd name="T11" fmla="*/ 0 h 30"/>
                <a:gd name="T12" fmla="*/ 54 w 62"/>
                <a:gd name="T13" fmla="*/ 0 h 30"/>
                <a:gd name="T14" fmla="*/ 54 w 62"/>
                <a:gd name="T15" fmla="*/ 0 h 30"/>
                <a:gd name="T16" fmla="*/ 60 w 62"/>
                <a:gd name="T17" fmla="*/ 2 h 30"/>
                <a:gd name="T18" fmla="*/ 61 w 62"/>
                <a:gd name="T19" fmla="*/ 9 h 30"/>
                <a:gd name="T20" fmla="*/ 33 w 62"/>
                <a:gd name="T21" fmla="*/ 30 h 30"/>
                <a:gd name="T22" fmla="*/ 30 w 62"/>
                <a:gd name="T23" fmla="*/ 25 h 30"/>
                <a:gd name="T24" fmla="*/ 30 w 62"/>
                <a:gd name="T25" fmla="*/ 25 h 30"/>
                <a:gd name="T26" fmla="*/ 33 w 62"/>
                <a:gd name="T27" fmla="*/ 26 h 30"/>
                <a:gd name="T28" fmla="*/ 56 w 62"/>
                <a:gd name="T29" fmla="*/ 8 h 30"/>
                <a:gd name="T30" fmla="*/ 56 w 62"/>
                <a:gd name="T31" fmla="*/ 7 h 30"/>
                <a:gd name="T32" fmla="*/ 56 w 62"/>
                <a:gd name="T33" fmla="*/ 5 h 30"/>
                <a:gd name="T34" fmla="*/ 54 w 62"/>
                <a:gd name="T35" fmla="*/ 4 h 30"/>
                <a:gd name="T36" fmla="*/ 54 w 62"/>
                <a:gd name="T37" fmla="*/ 4 h 30"/>
                <a:gd name="T38" fmla="*/ 22 w 62"/>
                <a:gd name="T39" fmla="*/ 4 h 30"/>
                <a:gd name="T40" fmla="*/ 5 w 62"/>
                <a:gd name="T41" fmla="*/ 4 h 30"/>
                <a:gd name="T42" fmla="*/ 30 w 62"/>
                <a:gd name="T43" fmla="*/ 25 h 30"/>
                <a:gd name="T44" fmla="*/ 30 w 62"/>
                <a:gd name="T45" fmla="*/ 25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2" h="30">
                  <a:moveTo>
                    <a:pt x="33" y="30"/>
                  </a:moveTo>
                  <a:cubicBezTo>
                    <a:pt x="32" y="30"/>
                    <a:pt x="31" y="30"/>
                    <a:pt x="30" y="30"/>
                  </a:cubicBezTo>
                  <a:cubicBezTo>
                    <a:pt x="16" y="30"/>
                    <a:pt x="1" y="23"/>
                    <a:pt x="0" y="3"/>
                  </a:cubicBezTo>
                  <a:cubicBezTo>
                    <a:pt x="0" y="3"/>
                    <a:pt x="0" y="2"/>
                    <a:pt x="0" y="2"/>
                  </a:cubicBezTo>
                  <a:cubicBezTo>
                    <a:pt x="0" y="0"/>
                    <a:pt x="0" y="0"/>
                    <a:pt x="0" y="0"/>
                  </a:cubicBezTo>
                  <a:cubicBezTo>
                    <a:pt x="22" y="0"/>
                    <a:pt x="22" y="0"/>
                    <a:pt x="22" y="0"/>
                  </a:cubicBezTo>
                  <a:cubicBezTo>
                    <a:pt x="54" y="0"/>
                    <a:pt x="54" y="0"/>
                    <a:pt x="54" y="0"/>
                  </a:cubicBezTo>
                  <a:cubicBezTo>
                    <a:pt x="54" y="0"/>
                    <a:pt x="54" y="0"/>
                    <a:pt x="54" y="0"/>
                  </a:cubicBezTo>
                  <a:cubicBezTo>
                    <a:pt x="55" y="0"/>
                    <a:pt x="58" y="0"/>
                    <a:pt x="60" y="2"/>
                  </a:cubicBezTo>
                  <a:cubicBezTo>
                    <a:pt x="61" y="3"/>
                    <a:pt x="62" y="5"/>
                    <a:pt x="61" y="9"/>
                  </a:cubicBezTo>
                  <a:cubicBezTo>
                    <a:pt x="58" y="22"/>
                    <a:pt x="47" y="30"/>
                    <a:pt x="33" y="30"/>
                  </a:cubicBezTo>
                  <a:close/>
                  <a:moveTo>
                    <a:pt x="30" y="25"/>
                  </a:moveTo>
                  <a:cubicBezTo>
                    <a:pt x="30" y="25"/>
                    <a:pt x="30" y="25"/>
                    <a:pt x="30" y="25"/>
                  </a:cubicBezTo>
                  <a:cubicBezTo>
                    <a:pt x="31" y="26"/>
                    <a:pt x="32" y="26"/>
                    <a:pt x="33" y="26"/>
                  </a:cubicBezTo>
                  <a:cubicBezTo>
                    <a:pt x="45" y="26"/>
                    <a:pt x="54" y="19"/>
                    <a:pt x="56" y="8"/>
                  </a:cubicBezTo>
                  <a:cubicBezTo>
                    <a:pt x="56" y="7"/>
                    <a:pt x="56" y="7"/>
                    <a:pt x="56" y="7"/>
                  </a:cubicBezTo>
                  <a:cubicBezTo>
                    <a:pt x="57" y="6"/>
                    <a:pt x="57" y="6"/>
                    <a:pt x="56" y="5"/>
                  </a:cubicBezTo>
                  <a:cubicBezTo>
                    <a:pt x="56" y="5"/>
                    <a:pt x="55" y="4"/>
                    <a:pt x="54" y="4"/>
                  </a:cubicBezTo>
                  <a:cubicBezTo>
                    <a:pt x="54" y="4"/>
                    <a:pt x="54" y="4"/>
                    <a:pt x="54" y="4"/>
                  </a:cubicBezTo>
                  <a:cubicBezTo>
                    <a:pt x="22" y="4"/>
                    <a:pt x="22" y="4"/>
                    <a:pt x="22" y="4"/>
                  </a:cubicBezTo>
                  <a:cubicBezTo>
                    <a:pt x="5" y="4"/>
                    <a:pt x="5" y="4"/>
                    <a:pt x="5" y="4"/>
                  </a:cubicBezTo>
                  <a:cubicBezTo>
                    <a:pt x="6" y="20"/>
                    <a:pt x="19" y="25"/>
                    <a:pt x="30" y="25"/>
                  </a:cubicBezTo>
                  <a:cubicBezTo>
                    <a:pt x="30" y="25"/>
                    <a:pt x="30" y="25"/>
                    <a:pt x="30"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grpSp>
      <p:sp>
        <p:nvSpPr>
          <p:cNvPr id="28" name="Freeform 826"/>
          <p:cNvSpPr/>
          <p:nvPr/>
        </p:nvSpPr>
        <p:spPr bwMode="auto">
          <a:xfrm>
            <a:off x="3213271" y="1896624"/>
            <a:ext cx="406968" cy="400456"/>
          </a:xfrm>
          <a:custGeom>
            <a:avLst/>
            <a:gdLst>
              <a:gd name="T0" fmla="*/ 148 w 159"/>
              <a:gd name="T1" fmla="*/ 107 h 156"/>
              <a:gd name="T2" fmla="*/ 118 w 159"/>
              <a:gd name="T3" fmla="*/ 101 h 156"/>
              <a:gd name="T4" fmla="*/ 93 w 159"/>
              <a:gd name="T5" fmla="*/ 76 h 156"/>
              <a:gd name="T6" fmla="*/ 124 w 159"/>
              <a:gd name="T7" fmla="*/ 44 h 156"/>
              <a:gd name="T8" fmla="*/ 133 w 159"/>
              <a:gd name="T9" fmla="*/ 43 h 156"/>
              <a:gd name="T10" fmla="*/ 148 w 159"/>
              <a:gd name="T11" fmla="*/ 19 h 156"/>
              <a:gd name="T12" fmla="*/ 140 w 159"/>
              <a:gd name="T13" fmla="*/ 11 h 156"/>
              <a:gd name="T14" fmla="*/ 116 w 159"/>
              <a:gd name="T15" fmla="*/ 26 h 156"/>
              <a:gd name="T16" fmla="*/ 115 w 159"/>
              <a:gd name="T17" fmla="*/ 35 h 156"/>
              <a:gd name="T18" fmla="*/ 84 w 159"/>
              <a:gd name="T19" fmla="*/ 66 h 156"/>
              <a:gd name="T20" fmla="*/ 56 w 159"/>
              <a:gd name="T21" fmla="*/ 39 h 156"/>
              <a:gd name="T22" fmla="*/ 50 w 159"/>
              <a:gd name="T23" fmla="*/ 9 h 156"/>
              <a:gd name="T24" fmla="*/ 32 w 159"/>
              <a:gd name="T25" fmla="*/ 0 h 156"/>
              <a:gd name="T26" fmla="*/ 44 w 159"/>
              <a:gd name="T27" fmla="*/ 12 h 156"/>
              <a:gd name="T28" fmla="*/ 39 w 159"/>
              <a:gd name="T29" fmla="*/ 32 h 156"/>
              <a:gd name="T30" fmla="*/ 19 w 159"/>
              <a:gd name="T31" fmla="*/ 37 h 156"/>
              <a:gd name="T32" fmla="*/ 3 w 159"/>
              <a:gd name="T33" fmla="*/ 20 h 156"/>
              <a:gd name="T34" fmla="*/ 10 w 159"/>
              <a:gd name="T35" fmla="*/ 49 h 156"/>
              <a:gd name="T36" fmla="*/ 41 w 159"/>
              <a:gd name="T37" fmla="*/ 55 h 156"/>
              <a:gd name="T38" fmla="*/ 65 w 159"/>
              <a:gd name="T39" fmla="*/ 79 h 156"/>
              <a:gd name="T40" fmla="*/ 13 w 159"/>
              <a:gd name="T41" fmla="*/ 130 h 156"/>
              <a:gd name="T42" fmla="*/ 13 w 159"/>
              <a:gd name="T43" fmla="*/ 145 h 156"/>
              <a:gd name="T44" fmla="*/ 14 w 159"/>
              <a:gd name="T45" fmla="*/ 146 h 156"/>
              <a:gd name="T46" fmla="*/ 29 w 159"/>
              <a:gd name="T47" fmla="*/ 146 h 156"/>
              <a:gd name="T48" fmla="*/ 80 w 159"/>
              <a:gd name="T49" fmla="*/ 95 h 156"/>
              <a:gd name="T50" fmla="*/ 102 w 159"/>
              <a:gd name="T51" fmla="*/ 117 h 156"/>
              <a:gd name="T52" fmla="*/ 108 w 159"/>
              <a:gd name="T53" fmla="*/ 147 h 156"/>
              <a:gd name="T54" fmla="*/ 132 w 159"/>
              <a:gd name="T55" fmla="*/ 155 h 156"/>
              <a:gd name="T56" fmla="*/ 117 w 159"/>
              <a:gd name="T57" fmla="*/ 140 h 156"/>
              <a:gd name="T58" fmla="*/ 121 w 159"/>
              <a:gd name="T59" fmla="*/ 124 h 156"/>
              <a:gd name="T60" fmla="*/ 137 w 159"/>
              <a:gd name="T61" fmla="*/ 120 h 156"/>
              <a:gd name="T62" fmla="*/ 155 w 159"/>
              <a:gd name="T63" fmla="*/ 138 h 156"/>
              <a:gd name="T64" fmla="*/ 148 w 159"/>
              <a:gd name="T65" fmla="*/ 107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9" h="156">
                <a:moveTo>
                  <a:pt x="148" y="107"/>
                </a:moveTo>
                <a:cubicBezTo>
                  <a:pt x="140" y="99"/>
                  <a:pt x="128" y="97"/>
                  <a:pt x="118" y="101"/>
                </a:cubicBezTo>
                <a:cubicBezTo>
                  <a:pt x="93" y="76"/>
                  <a:pt x="93" y="76"/>
                  <a:pt x="93" y="76"/>
                </a:cubicBezTo>
                <a:cubicBezTo>
                  <a:pt x="124" y="44"/>
                  <a:pt x="124" y="44"/>
                  <a:pt x="124" y="44"/>
                </a:cubicBezTo>
                <a:cubicBezTo>
                  <a:pt x="133" y="43"/>
                  <a:pt x="133" y="43"/>
                  <a:pt x="133" y="43"/>
                </a:cubicBezTo>
                <a:cubicBezTo>
                  <a:pt x="148" y="19"/>
                  <a:pt x="148" y="19"/>
                  <a:pt x="148" y="19"/>
                </a:cubicBezTo>
                <a:cubicBezTo>
                  <a:pt x="140" y="11"/>
                  <a:pt x="140" y="11"/>
                  <a:pt x="140" y="11"/>
                </a:cubicBezTo>
                <a:cubicBezTo>
                  <a:pt x="116" y="26"/>
                  <a:pt x="116" y="26"/>
                  <a:pt x="116" y="26"/>
                </a:cubicBezTo>
                <a:cubicBezTo>
                  <a:pt x="115" y="35"/>
                  <a:pt x="115" y="35"/>
                  <a:pt x="115" y="35"/>
                </a:cubicBezTo>
                <a:cubicBezTo>
                  <a:pt x="84" y="66"/>
                  <a:pt x="84" y="66"/>
                  <a:pt x="84" y="66"/>
                </a:cubicBezTo>
                <a:cubicBezTo>
                  <a:pt x="56" y="39"/>
                  <a:pt x="56" y="39"/>
                  <a:pt x="56" y="39"/>
                </a:cubicBezTo>
                <a:cubicBezTo>
                  <a:pt x="60" y="29"/>
                  <a:pt x="58" y="17"/>
                  <a:pt x="50" y="9"/>
                </a:cubicBezTo>
                <a:cubicBezTo>
                  <a:pt x="45" y="4"/>
                  <a:pt x="38" y="1"/>
                  <a:pt x="32" y="0"/>
                </a:cubicBezTo>
                <a:cubicBezTo>
                  <a:pt x="44" y="12"/>
                  <a:pt x="44" y="12"/>
                  <a:pt x="44" y="12"/>
                </a:cubicBezTo>
                <a:cubicBezTo>
                  <a:pt x="39" y="32"/>
                  <a:pt x="39" y="32"/>
                  <a:pt x="39" y="32"/>
                </a:cubicBezTo>
                <a:cubicBezTo>
                  <a:pt x="19" y="37"/>
                  <a:pt x="19" y="37"/>
                  <a:pt x="19" y="37"/>
                </a:cubicBezTo>
                <a:cubicBezTo>
                  <a:pt x="3" y="20"/>
                  <a:pt x="3" y="20"/>
                  <a:pt x="3" y="20"/>
                </a:cubicBezTo>
                <a:cubicBezTo>
                  <a:pt x="0" y="30"/>
                  <a:pt x="2" y="41"/>
                  <a:pt x="10" y="49"/>
                </a:cubicBezTo>
                <a:cubicBezTo>
                  <a:pt x="18" y="57"/>
                  <a:pt x="30" y="59"/>
                  <a:pt x="41" y="55"/>
                </a:cubicBezTo>
                <a:cubicBezTo>
                  <a:pt x="65" y="79"/>
                  <a:pt x="65" y="79"/>
                  <a:pt x="65" y="79"/>
                </a:cubicBezTo>
                <a:cubicBezTo>
                  <a:pt x="13" y="130"/>
                  <a:pt x="13" y="130"/>
                  <a:pt x="13" y="130"/>
                </a:cubicBezTo>
                <a:cubicBezTo>
                  <a:pt x="9" y="134"/>
                  <a:pt x="9" y="141"/>
                  <a:pt x="13" y="145"/>
                </a:cubicBezTo>
                <a:cubicBezTo>
                  <a:pt x="14" y="146"/>
                  <a:pt x="14" y="146"/>
                  <a:pt x="14" y="146"/>
                </a:cubicBezTo>
                <a:cubicBezTo>
                  <a:pt x="18" y="150"/>
                  <a:pt x="25" y="150"/>
                  <a:pt x="29" y="146"/>
                </a:cubicBezTo>
                <a:cubicBezTo>
                  <a:pt x="80" y="95"/>
                  <a:pt x="80" y="95"/>
                  <a:pt x="80" y="95"/>
                </a:cubicBezTo>
                <a:cubicBezTo>
                  <a:pt x="102" y="117"/>
                  <a:pt x="102" y="117"/>
                  <a:pt x="102" y="117"/>
                </a:cubicBezTo>
                <a:cubicBezTo>
                  <a:pt x="98" y="127"/>
                  <a:pt x="100" y="139"/>
                  <a:pt x="108" y="147"/>
                </a:cubicBezTo>
                <a:cubicBezTo>
                  <a:pt x="115" y="154"/>
                  <a:pt x="124" y="156"/>
                  <a:pt x="132" y="155"/>
                </a:cubicBezTo>
                <a:cubicBezTo>
                  <a:pt x="117" y="140"/>
                  <a:pt x="117" y="140"/>
                  <a:pt x="117" y="140"/>
                </a:cubicBezTo>
                <a:cubicBezTo>
                  <a:pt x="121" y="124"/>
                  <a:pt x="121" y="124"/>
                  <a:pt x="121" y="124"/>
                </a:cubicBezTo>
                <a:cubicBezTo>
                  <a:pt x="137" y="120"/>
                  <a:pt x="137" y="120"/>
                  <a:pt x="137" y="120"/>
                </a:cubicBezTo>
                <a:cubicBezTo>
                  <a:pt x="155" y="138"/>
                  <a:pt x="155" y="138"/>
                  <a:pt x="155" y="138"/>
                </a:cubicBezTo>
                <a:cubicBezTo>
                  <a:pt x="159" y="127"/>
                  <a:pt x="157" y="115"/>
                  <a:pt x="148" y="107"/>
                </a:cubicBezTo>
                <a:close/>
              </a:path>
            </a:pathLst>
          </a:custGeom>
          <a:solidFill>
            <a:schemeClr val="tx1">
              <a:lumMod val="65000"/>
              <a:lumOff val="35000"/>
            </a:schemeClr>
          </a:solid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grpSp>
        <p:nvGrpSpPr>
          <p:cNvPr id="29" name="组合 28"/>
          <p:cNvGrpSpPr/>
          <p:nvPr/>
        </p:nvGrpSpPr>
        <p:grpSpPr>
          <a:xfrm>
            <a:off x="3180497" y="3997622"/>
            <a:ext cx="472517" cy="326921"/>
            <a:chOff x="952500" y="6732588"/>
            <a:chExt cx="839788" cy="581025"/>
          </a:xfrm>
          <a:solidFill>
            <a:schemeClr val="tx1">
              <a:lumMod val="65000"/>
              <a:lumOff val="35000"/>
            </a:schemeClr>
          </a:solidFill>
        </p:grpSpPr>
        <p:sp>
          <p:nvSpPr>
            <p:cNvPr id="30" name="Freeform 919"/>
            <p:cNvSpPr/>
            <p:nvPr/>
          </p:nvSpPr>
          <p:spPr bwMode="auto">
            <a:xfrm>
              <a:off x="1181100" y="7021513"/>
              <a:ext cx="509588" cy="292100"/>
            </a:xfrm>
            <a:custGeom>
              <a:avLst/>
              <a:gdLst>
                <a:gd name="T0" fmla="*/ 101 w 136"/>
                <a:gd name="T1" fmla="*/ 0 h 78"/>
                <a:gd name="T2" fmla="*/ 0 w 136"/>
                <a:gd name="T3" fmla="*/ 75 h 78"/>
                <a:gd name="T4" fmla="*/ 10 w 136"/>
                <a:gd name="T5" fmla="*/ 76 h 78"/>
                <a:gd name="T6" fmla="*/ 136 w 136"/>
                <a:gd name="T7" fmla="*/ 0 h 78"/>
                <a:gd name="T8" fmla="*/ 101 w 136"/>
                <a:gd name="T9" fmla="*/ 0 h 78"/>
                <a:gd name="T10" fmla="*/ 101 w 136"/>
                <a:gd name="T11" fmla="*/ 0 h 78"/>
              </a:gdLst>
              <a:ahLst/>
              <a:cxnLst>
                <a:cxn ang="0">
                  <a:pos x="T0" y="T1"/>
                </a:cxn>
                <a:cxn ang="0">
                  <a:pos x="T2" y="T3"/>
                </a:cxn>
                <a:cxn ang="0">
                  <a:pos x="T4" y="T5"/>
                </a:cxn>
                <a:cxn ang="0">
                  <a:pos x="T6" y="T7"/>
                </a:cxn>
                <a:cxn ang="0">
                  <a:pos x="T8" y="T9"/>
                </a:cxn>
                <a:cxn ang="0">
                  <a:pos x="T10" y="T11"/>
                </a:cxn>
              </a:cxnLst>
              <a:rect l="0" t="0" r="r" b="b"/>
              <a:pathLst>
                <a:path w="136" h="78">
                  <a:moveTo>
                    <a:pt x="101" y="0"/>
                  </a:moveTo>
                  <a:cubicBezTo>
                    <a:pt x="81" y="38"/>
                    <a:pt x="49" y="64"/>
                    <a:pt x="0" y="75"/>
                  </a:cubicBezTo>
                  <a:cubicBezTo>
                    <a:pt x="3" y="76"/>
                    <a:pt x="7" y="76"/>
                    <a:pt x="10" y="76"/>
                  </a:cubicBezTo>
                  <a:cubicBezTo>
                    <a:pt x="65" y="78"/>
                    <a:pt x="114" y="47"/>
                    <a:pt x="136" y="0"/>
                  </a:cubicBezTo>
                  <a:cubicBezTo>
                    <a:pt x="101" y="0"/>
                    <a:pt x="101" y="0"/>
                    <a:pt x="101" y="0"/>
                  </a:cubicBezTo>
                  <a:cubicBezTo>
                    <a:pt x="101" y="0"/>
                    <a:pt x="101" y="0"/>
                    <a:pt x="10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31" name="Freeform 920"/>
            <p:cNvSpPr/>
            <p:nvPr/>
          </p:nvSpPr>
          <p:spPr bwMode="auto">
            <a:xfrm>
              <a:off x="1103313" y="6732588"/>
              <a:ext cx="85725" cy="104775"/>
            </a:xfrm>
            <a:custGeom>
              <a:avLst/>
              <a:gdLst>
                <a:gd name="T0" fmla="*/ 10 w 23"/>
                <a:gd name="T1" fmla="*/ 28 h 28"/>
                <a:gd name="T2" fmla="*/ 23 w 23"/>
                <a:gd name="T3" fmla="*/ 15 h 28"/>
                <a:gd name="T4" fmla="*/ 13 w 23"/>
                <a:gd name="T5" fmla="*/ 1 h 28"/>
                <a:gd name="T6" fmla="*/ 1 w 23"/>
                <a:gd name="T7" fmla="*/ 13 h 28"/>
                <a:gd name="T8" fmla="*/ 10 w 23"/>
                <a:gd name="T9" fmla="*/ 28 h 28"/>
              </a:gdLst>
              <a:ahLst/>
              <a:cxnLst>
                <a:cxn ang="0">
                  <a:pos x="T0" y="T1"/>
                </a:cxn>
                <a:cxn ang="0">
                  <a:pos x="T2" y="T3"/>
                </a:cxn>
                <a:cxn ang="0">
                  <a:pos x="T4" y="T5"/>
                </a:cxn>
                <a:cxn ang="0">
                  <a:pos x="T6" y="T7"/>
                </a:cxn>
                <a:cxn ang="0">
                  <a:pos x="T8" y="T9"/>
                </a:cxn>
              </a:cxnLst>
              <a:rect l="0" t="0" r="r" b="b"/>
              <a:pathLst>
                <a:path w="23" h="28">
                  <a:moveTo>
                    <a:pt x="10" y="28"/>
                  </a:moveTo>
                  <a:cubicBezTo>
                    <a:pt x="16" y="28"/>
                    <a:pt x="22" y="23"/>
                    <a:pt x="23" y="15"/>
                  </a:cubicBezTo>
                  <a:cubicBezTo>
                    <a:pt x="23" y="8"/>
                    <a:pt x="19" y="1"/>
                    <a:pt x="13" y="1"/>
                  </a:cubicBezTo>
                  <a:cubicBezTo>
                    <a:pt x="7" y="0"/>
                    <a:pt x="2" y="6"/>
                    <a:pt x="1" y="13"/>
                  </a:cubicBezTo>
                  <a:cubicBezTo>
                    <a:pt x="0" y="20"/>
                    <a:pt x="4" y="27"/>
                    <a:pt x="10"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32" name="Freeform 921"/>
            <p:cNvSpPr/>
            <p:nvPr/>
          </p:nvSpPr>
          <p:spPr bwMode="auto">
            <a:xfrm>
              <a:off x="1544638" y="6751638"/>
              <a:ext cx="247650" cy="203200"/>
            </a:xfrm>
            <a:custGeom>
              <a:avLst/>
              <a:gdLst>
                <a:gd name="T0" fmla="*/ 12 w 66"/>
                <a:gd name="T1" fmla="*/ 54 h 54"/>
                <a:gd name="T2" fmla="*/ 46 w 66"/>
                <a:gd name="T3" fmla="*/ 54 h 54"/>
                <a:gd name="T4" fmla="*/ 49 w 66"/>
                <a:gd name="T5" fmla="*/ 42 h 54"/>
                <a:gd name="T6" fmla="*/ 66 w 66"/>
                <a:gd name="T7" fmla="*/ 42 h 54"/>
                <a:gd name="T8" fmla="*/ 33 w 66"/>
                <a:gd name="T9" fmla="*/ 0 h 54"/>
                <a:gd name="T10" fmla="*/ 0 w 66"/>
                <a:gd name="T11" fmla="*/ 42 h 54"/>
                <a:gd name="T12" fmla="*/ 17 w 66"/>
                <a:gd name="T13" fmla="*/ 42 h 54"/>
                <a:gd name="T14" fmla="*/ 12 w 66"/>
                <a:gd name="T15" fmla="*/ 54 h 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54">
                  <a:moveTo>
                    <a:pt x="12" y="54"/>
                  </a:moveTo>
                  <a:cubicBezTo>
                    <a:pt x="46" y="54"/>
                    <a:pt x="46" y="54"/>
                    <a:pt x="46" y="54"/>
                  </a:cubicBezTo>
                  <a:cubicBezTo>
                    <a:pt x="48" y="50"/>
                    <a:pt x="49" y="46"/>
                    <a:pt x="49" y="42"/>
                  </a:cubicBezTo>
                  <a:cubicBezTo>
                    <a:pt x="66" y="42"/>
                    <a:pt x="66" y="42"/>
                    <a:pt x="66" y="42"/>
                  </a:cubicBezTo>
                  <a:cubicBezTo>
                    <a:pt x="33" y="0"/>
                    <a:pt x="33" y="0"/>
                    <a:pt x="33" y="0"/>
                  </a:cubicBezTo>
                  <a:cubicBezTo>
                    <a:pt x="0" y="42"/>
                    <a:pt x="0" y="42"/>
                    <a:pt x="0" y="42"/>
                  </a:cubicBezTo>
                  <a:cubicBezTo>
                    <a:pt x="17" y="42"/>
                    <a:pt x="17" y="42"/>
                    <a:pt x="17" y="42"/>
                  </a:cubicBezTo>
                  <a:cubicBezTo>
                    <a:pt x="15" y="46"/>
                    <a:pt x="14" y="50"/>
                    <a:pt x="12" y="5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33" name="Freeform 922"/>
            <p:cNvSpPr>
              <a:spLocks noEditPoints="1"/>
            </p:cNvSpPr>
            <p:nvPr/>
          </p:nvSpPr>
          <p:spPr bwMode="auto">
            <a:xfrm>
              <a:off x="952500" y="6842125"/>
              <a:ext cx="790575" cy="438150"/>
            </a:xfrm>
            <a:custGeom>
              <a:avLst/>
              <a:gdLst>
                <a:gd name="T0" fmla="*/ 164 w 211"/>
                <a:gd name="T1" fmla="*/ 32 h 117"/>
                <a:gd name="T2" fmla="*/ 160 w 211"/>
                <a:gd name="T3" fmla="*/ 37 h 117"/>
                <a:gd name="T4" fmla="*/ 90 w 211"/>
                <a:gd name="T5" fmla="*/ 33 h 117"/>
                <a:gd name="T6" fmla="*/ 57 w 211"/>
                <a:gd name="T7" fmla="*/ 6 h 117"/>
                <a:gd name="T8" fmla="*/ 56 w 211"/>
                <a:gd name="T9" fmla="*/ 13 h 117"/>
                <a:gd name="T10" fmla="*/ 51 w 211"/>
                <a:gd name="T11" fmla="*/ 6 h 117"/>
                <a:gd name="T12" fmla="*/ 51 w 211"/>
                <a:gd name="T13" fmla="*/ 0 h 117"/>
                <a:gd name="T14" fmla="*/ 47 w 211"/>
                <a:gd name="T15" fmla="*/ 5 h 117"/>
                <a:gd name="T16" fmla="*/ 47 w 211"/>
                <a:gd name="T17" fmla="*/ 28 h 117"/>
                <a:gd name="T18" fmla="*/ 45 w 211"/>
                <a:gd name="T19" fmla="*/ 8 h 117"/>
                <a:gd name="T20" fmla="*/ 44 w 211"/>
                <a:gd name="T21" fmla="*/ 1 h 117"/>
                <a:gd name="T22" fmla="*/ 34 w 211"/>
                <a:gd name="T23" fmla="*/ 1 h 117"/>
                <a:gd name="T24" fmla="*/ 17 w 211"/>
                <a:gd name="T25" fmla="*/ 14 h 117"/>
                <a:gd name="T26" fmla="*/ 9 w 211"/>
                <a:gd name="T27" fmla="*/ 21 h 117"/>
                <a:gd name="T28" fmla="*/ 8 w 211"/>
                <a:gd name="T29" fmla="*/ 22 h 117"/>
                <a:gd name="T30" fmla="*/ 8 w 211"/>
                <a:gd name="T31" fmla="*/ 22 h 117"/>
                <a:gd name="T32" fmla="*/ 11 w 211"/>
                <a:gd name="T33" fmla="*/ 34 h 117"/>
                <a:gd name="T34" fmla="*/ 11 w 211"/>
                <a:gd name="T35" fmla="*/ 34 h 117"/>
                <a:gd name="T36" fmla="*/ 19 w 211"/>
                <a:gd name="T37" fmla="*/ 37 h 117"/>
                <a:gd name="T38" fmla="*/ 8 w 211"/>
                <a:gd name="T39" fmla="*/ 72 h 117"/>
                <a:gd name="T40" fmla="*/ 10 w 211"/>
                <a:gd name="T41" fmla="*/ 101 h 117"/>
                <a:gd name="T42" fmla="*/ 2 w 211"/>
                <a:gd name="T43" fmla="*/ 110 h 117"/>
                <a:gd name="T44" fmla="*/ 8 w 211"/>
                <a:gd name="T45" fmla="*/ 115 h 117"/>
                <a:gd name="T46" fmla="*/ 16 w 211"/>
                <a:gd name="T47" fmla="*/ 109 h 117"/>
                <a:gd name="T48" fmla="*/ 39 w 211"/>
                <a:gd name="T49" fmla="*/ 111 h 117"/>
                <a:gd name="T50" fmla="*/ 20 w 211"/>
                <a:gd name="T51" fmla="*/ 100 h 117"/>
                <a:gd name="T52" fmla="*/ 16 w 211"/>
                <a:gd name="T53" fmla="*/ 67 h 117"/>
                <a:gd name="T54" fmla="*/ 25 w 211"/>
                <a:gd name="T55" fmla="*/ 45 h 117"/>
                <a:gd name="T56" fmla="*/ 24 w 211"/>
                <a:gd name="T57" fmla="*/ 59 h 117"/>
                <a:gd name="T58" fmla="*/ 53 w 211"/>
                <a:gd name="T59" fmla="*/ 117 h 117"/>
                <a:gd name="T60" fmla="*/ 51 w 211"/>
                <a:gd name="T61" fmla="*/ 65 h 117"/>
                <a:gd name="T62" fmla="*/ 82 w 211"/>
                <a:gd name="T63" fmla="*/ 107 h 117"/>
                <a:gd name="T64" fmla="*/ 73 w 211"/>
                <a:gd name="T65" fmla="*/ 61 h 117"/>
                <a:gd name="T66" fmla="*/ 58 w 211"/>
                <a:gd name="T67" fmla="*/ 45 h 117"/>
                <a:gd name="T68" fmla="*/ 83 w 211"/>
                <a:gd name="T69" fmla="*/ 47 h 117"/>
                <a:gd name="T70" fmla="*/ 204 w 211"/>
                <a:gd name="T71" fmla="*/ 45 h 117"/>
                <a:gd name="T72" fmla="*/ 208 w 211"/>
                <a:gd name="T73" fmla="*/ 40 h 117"/>
                <a:gd name="T74" fmla="*/ 207 w 211"/>
                <a:gd name="T75" fmla="*/ 32 h 117"/>
                <a:gd name="T76" fmla="*/ 57 w 211"/>
                <a:gd name="T77" fmla="*/ 29 h 117"/>
                <a:gd name="T78" fmla="*/ 64 w 211"/>
                <a:gd name="T79" fmla="*/ 3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1" h="117">
                  <a:moveTo>
                    <a:pt x="207" y="32"/>
                  </a:moveTo>
                  <a:cubicBezTo>
                    <a:pt x="164" y="32"/>
                    <a:pt x="164" y="32"/>
                    <a:pt x="164" y="32"/>
                  </a:cubicBezTo>
                  <a:cubicBezTo>
                    <a:pt x="162" y="32"/>
                    <a:pt x="160" y="34"/>
                    <a:pt x="160" y="36"/>
                  </a:cubicBezTo>
                  <a:cubicBezTo>
                    <a:pt x="160" y="36"/>
                    <a:pt x="160" y="36"/>
                    <a:pt x="160" y="37"/>
                  </a:cubicBezTo>
                  <a:cubicBezTo>
                    <a:pt x="88" y="37"/>
                    <a:pt x="88" y="37"/>
                    <a:pt x="88" y="37"/>
                  </a:cubicBezTo>
                  <a:cubicBezTo>
                    <a:pt x="89" y="35"/>
                    <a:pt x="89" y="34"/>
                    <a:pt x="90" y="33"/>
                  </a:cubicBezTo>
                  <a:cubicBezTo>
                    <a:pt x="84" y="31"/>
                    <a:pt x="71" y="25"/>
                    <a:pt x="71" y="25"/>
                  </a:cubicBezTo>
                  <a:cubicBezTo>
                    <a:pt x="57" y="6"/>
                    <a:pt x="57" y="6"/>
                    <a:pt x="57" y="6"/>
                  </a:cubicBezTo>
                  <a:cubicBezTo>
                    <a:pt x="54" y="8"/>
                    <a:pt x="54" y="8"/>
                    <a:pt x="54" y="8"/>
                  </a:cubicBezTo>
                  <a:cubicBezTo>
                    <a:pt x="56" y="13"/>
                    <a:pt x="56" y="13"/>
                    <a:pt x="56" y="13"/>
                  </a:cubicBezTo>
                  <a:cubicBezTo>
                    <a:pt x="51" y="28"/>
                    <a:pt x="51" y="28"/>
                    <a:pt x="51" y="28"/>
                  </a:cubicBezTo>
                  <a:cubicBezTo>
                    <a:pt x="51" y="6"/>
                    <a:pt x="51" y="6"/>
                    <a:pt x="51" y="6"/>
                  </a:cubicBezTo>
                  <a:cubicBezTo>
                    <a:pt x="52" y="5"/>
                    <a:pt x="52" y="5"/>
                    <a:pt x="52" y="5"/>
                  </a:cubicBezTo>
                  <a:cubicBezTo>
                    <a:pt x="51" y="0"/>
                    <a:pt x="51" y="0"/>
                    <a:pt x="51" y="0"/>
                  </a:cubicBezTo>
                  <a:cubicBezTo>
                    <a:pt x="48" y="0"/>
                    <a:pt x="48" y="0"/>
                    <a:pt x="48" y="0"/>
                  </a:cubicBezTo>
                  <a:cubicBezTo>
                    <a:pt x="47" y="5"/>
                    <a:pt x="47" y="5"/>
                    <a:pt x="47" y="5"/>
                  </a:cubicBezTo>
                  <a:cubicBezTo>
                    <a:pt x="48" y="6"/>
                    <a:pt x="48" y="6"/>
                    <a:pt x="48" y="6"/>
                  </a:cubicBezTo>
                  <a:cubicBezTo>
                    <a:pt x="47" y="28"/>
                    <a:pt x="47" y="28"/>
                    <a:pt x="47" y="28"/>
                  </a:cubicBezTo>
                  <a:cubicBezTo>
                    <a:pt x="43" y="12"/>
                    <a:pt x="43" y="12"/>
                    <a:pt x="43" y="12"/>
                  </a:cubicBezTo>
                  <a:cubicBezTo>
                    <a:pt x="45" y="8"/>
                    <a:pt x="45" y="8"/>
                    <a:pt x="45" y="8"/>
                  </a:cubicBezTo>
                  <a:cubicBezTo>
                    <a:pt x="42" y="5"/>
                    <a:pt x="42" y="5"/>
                    <a:pt x="42" y="5"/>
                  </a:cubicBezTo>
                  <a:cubicBezTo>
                    <a:pt x="44" y="1"/>
                    <a:pt x="44" y="1"/>
                    <a:pt x="44" y="1"/>
                  </a:cubicBezTo>
                  <a:cubicBezTo>
                    <a:pt x="44" y="1"/>
                    <a:pt x="44" y="1"/>
                    <a:pt x="44" y="1"/>
                  </a:cubicBezTo>
                  <a:cubicBezTo>
                    <a:pt x="41" y="1"/>
                    <a:pt x="39" y="1"/>
                    <a:pt x="34" y="1"/>
                  </a:cubicBezTo>
                  <a:cubicBezTo>
                    <a:pt x="33" y="1"/>
                    <a:pt x="29" y="3"/>
                    <a:pt x="27" y="5"/>
                  </a:cubicBezTo>
                  <a:cubicBezTo>
                    <a:pt x="17" y="14"/>
                    <a:pt x="17" y="14"/>
                    <a:pt x="17" y="14"/>
                  </a:cubicBezTo>
                  <a:cubicBezTo>
                    <a:pt x="12" y="19"/>
                    <a:pt x="12" y="19"/>
                    <a:pt x="12" y="19"/>
                  </a:cubicBezTo>
                  <a:cubicBezTo>
                    <a:pt x="9" y="21"/>
                    <a:pt x="9" y="21"/>
                    <a:pt x="9" y="21"/>
                  </a:cubicBezTo>
                  <a:cubicBezTo>
                    <a:pt x="8" y="22"/>
                    <a:pt x="8" y="22"/>
                    <a:pt x="8" y="22"/>
                  </a:cubicBezTo>
                  <a:cubicBezTo>
                    <a:pt x="8" y="22"/>
                    <a:pt x="8" y="22"/>
                    <a:pt x="8" y="22"/>
                  </a:cubicBezTo>
                  <a:cubicBezTo>
                    <a:pt x="8" y="22"/>
                    <a:pt x="8" y="22"/>
                    <a:pt x="8" y="22"/>
                  </a:cubicBezTo>
                  <a:cubicBezTo>
                    <a:pt x="8" y="22"/>
                    <a:pt x="8" y="22"/>
                    <a:pt x="8" y="22"/>
                  </a:cubicBezTo>
                  <a:cubicBezTo>
                    <a:pt x="9" y="27"/>
                    <a:pt x="6" y="10"/>
                    <a:pt x="11" y="34"/>
                  </a:cubicBezTo>
                  <a:cubicBezTo>
                    <a:pt x="11" y="34"/>
                    <a:pt x="11" y="34"/>
                    <a:pt x="11" y="34"/>
                  </a:cubicBezTo>
                  <a:cubicBezTo>
                    <a:pt x="11" y="34"/>
                    <a:pt x="11" y="34"/>
                    <a:pt x="11" y="34"/>
                  </a:cubicBezTo>
                  <a:cubicBezTo>
                    <a:pt x="11" y="34"/>
                    <a:pt x="11" y="34"/>
                    <a:pt x="11" y="34"/>
                  </a:cubicBezTo>
                  <a:cubicBezTo>
                    <a:pt x="13" y="35"/>
                    <a:pt x="13" y="35"/>
                    <a:pt x="13" y="35"/>
                  </a:cubicBezTo>
                  <a:cubicBezTo>
                    <a:pt x="19" y="37"/>
                    <a:pt x="19" y="37"/>
                    <a:pt x="19" y="37"/>
                  </a:cubicBezTo>
                  <a:cubicBezTo>
                    <a:pt x="14" y="39"/>
                    <a:pt x="8" y="42"/>
                    <a:pt x="5" y="49"/>
                  </a:cubicBezTo>
                  <a:cubicBezTo>
                    <a:pt x="0" y="59"/>
                    <a:pt x="5" y="66"/>
                    <a:pt x="8" y="72"/>
                  </a:cubicBezTo>
                  <a:cubicBezTo>
                    <a:pt x="10" y="75"/>
                    <a:pt x="12" y="79"/>
                    <a:pt x="13" y="82"/>
                  </a:cubicBezTo>
                  <a:cubicBezTo>
                    <a:pt x="14" y="88"/>
                    <a:pt x="12" y="96"/>
                    <a:pt x="10" y="101"/>
                  </a:cubicBezTo>
                  <a:cubicBezTo>
                    <a:pt x="8" y="102"/>
                    <a:pt x="7" y="103"/>
                    <a:pt x="5" y="104"/>
                  </a:cubicBezTo>
                  <a:cubicBezTo>
                    <a:pt x="2" y="106"/>
                    <a:pt x="1" y="109"/>
                    <a:pt x="2" y="110"/>
                  </a:cubicBezTo>
                  <a:cubicBezTo>
                    <a:pt x="2" y="111"/>
                    <a:pt x="2" y="114"/>
                    <a:pt x="6" y="115"/>
                  </a:cubicBezTo>
                  <a:cubicBezTo>
                    <a:pt x="6" y="115"/>
                    <a:pt x="7" y="115"/>
                    <a:pt x="8" y="115"/>
                  </a:cubicBezTo>
                  <a:cubicBezTo>
                    <a:pt x="10" y="115"/>
                    <a:pt x="11" y="115"/>
                    <a:pt x="13" y="113"/>
                  </a:cubicBezTo>
                  <a:cubicBezTo>
                    <a:pt x="14" y="112"/>
                    <a:pt x="15" y="111"/>
                    <a:pt x="16" y="109"/>
                  </a:cubicBezTo>
                  <a:cubicBezTo>
                    <a:pt x="21" y="108"/>
                    <a:pt x="27" y="109"/>
                    <a:pt x="33" y="112"/>
                  </a:cubicBezTo>
                  <a:cubicBezTo>
                    <a:pt x="35" y="113"/>
                    <a:pt x="38" y="113"/>
                    <a:pt x="39" y="111"/>
                  </a:cubicBezTo>
                  <a:cubicBezTo>
                    <a:pt x="40" y="109"/>
                    <a:pt x="39" y="106"/>
                    <a:pt x="37" y="105"/>
                  </a:cubicBezTo>
                  <a:cubicBezTo>
                    <a:pt x="32" y="101"/>
                    <a:pt x="25" y="100"/>
                    <a:pt x="20" y="100"/>
                  </a:cubicBezTo>
                  <a:cubicBezTo>
                    <a:pt x="22" y="93"/>
                    <a:pt x="22" y="86"/>
                    <a:pt x="21" y="81"/>
                  </a:cubicBezTo>
                  <a:cubicBezTo>
                    <a:pt x="21" y="76"/>
                    <a:pt x="18" y="71"/>
                    <a:pt x="16" y="67"/>
                  </a:cubicBezTo>
                  <a:cubicBezTo>
                    <a:pt x="12" y="61"/>
                    <a:pt x="10" y="58"/>
                    <a:pt x="12" y="53"/>
                  </a:cubicBezTo>
                  <a:cubicBezTo>
                    <a:pt x="15" y="47"/>
                    <a:pt x="21" y="45"/>
                    <a:pt x="25" y="45"/>
                  </a:cubicBezTo>
                  <a:cubicBezTo>
                    <a:pt x="25" y="50"/>
                    <a:pt x="24" y="54"/>
                    <a:pt x="24" y="59"/>
                  </a:cubicBezTo>
                  <a:cubicBezTo>
                    <a:pt x="24" y="59"/>
                    <a:pt x="24" y="59"/>
                    <a:pt x="24" y="59"/>
                  </a:cubicBezTo>
                  <a:cubicBezTo>
                    <a:pt x="27" y="59"/>
                    <a:pt x="29" y="59"/>
                    <a:pt x="32" y="60"/>
                  </a:cubicBezTo>
                  <a:cubicBezTo>
                    <a:pt x="39" y="79"/>
                    <a:pt x="46" y="98"/>
                    <a:pt x="53" y="117"/>
                  </a:cubicBezTo>
                  <a:cubicBezTo>
                    <a:pt x="67" y="113"/>
                    <a:pt x="67" y="113"/>
                    <a:pt x="67" y="113"/>
                  </a:cubicBezTo>
                  <a:cubicBezTo>
                    <a:pt x="64" y="100"/>
                    <a:pt x="56" y="78"/>
                    <a:pt x="51" y="65"/>
                  </a:cubicBezTo>
                  <a:cubicBezTo>
                    <a:pt x="57" y="70"/>
                    <a:pt x="64" y="74"/>
                    <a:pt x="65" y="78"/>
                  </a:cubicBezTo>
                  <a:cubicBezTo>
                    <a:pt x="82" y="107"/>
                    <a:pt x="82" y="107"/>
                    <a:pt x="82" y="107"/>
                  </a:cubicBezTo>
                  <a:cubicBezTo>
                    <a:pt x="95" y="100"/>
                    <a:pt x="95" y="100"/>
                    <a:pt x="95" y="100"/>
                  </a:cubicBezTo>
                  <a:cubicBezTo>
                    <a:pt x="88" y="89"/>
                    <a:pt x="84" y="77"/>
                    <a:pt x="73" y="61"/>
                  </a:cubicBezTo>
                  <a:cubicBezTo>
                    <a:pt x="67" y="56"/>
                    <a:pt x="62" y="52"/>
                    <a:pt x="58" y="49"/>
                  </a:cubicBezTo>
                  <a:cubicBezTo>
                    <a:pt x="58" y="48"/>
                    <a:pt x="58" y="46"/>
                    <a:pt x="58" y="45"/>
                  </a:cubicBezTo>
                  <a:cubicBezTo>
                    <a:pt x="80" y="45"/>
                    <a:pt x="80" y="45"/>
                    <a:pt x="80" y="45"/>
                  </a:cubicBezTo>
                  <a:cubicBezTo>
                    <a:pt x="81" y="46"/>
                    <a:pt x="82" y="46"/>
                    <a:pt x="83" y="47"/>
                  </a:cubicBezTo>
                  <a:cubicBezTo>
                    <a:pt x="83" y="46"/>
                    <a:pt x="84" y="46"/>
                    <a:pt x="84" y="45"/>
                  </a:cubicBezTo>
                  <a:cubicBezTo>
                    <a:pt x="204" y="45"/>
                    <a:pt x="204" y="45"/>
                    <a:pt x="204" y="45"/>
                  </a:cubicBezTo>
                  <a:cubicBezTo>
                    <a:pt x="206" y="45"/>
                    <a:pt x="208" y="43"/>
                    <a:pt x="208" y="41"/>
                  </a:cubicBezTo>
                  <a:cubicBezTo>
                    <a:pt x="208" y="41"/>
                    <a:pt x="208" y="40"/>
                    <a:pt x="208" y="40"/>
                  </a:cubicBezTo>
                  <a:cubicBezTo>
                    <a:pt x="210" y="40"/>
                    <a:pt x="211" y="38"/>
                    <a:pt x="211" y="36"/>
                  </a:cubicBezTo>
                  <a:cubicBezTo>
                    <a:pt x="211" y="34"/>
                    <a:pt x="209" y="32"/>
                    <a:pt x="207" y="32"/>
                  </a:cubicBezTo>
                  <a:close/>
                  <a:moveTo>
                    <a:pt x="57" y="37"/>
                  </a:moveTo>
                  <a:cubicBezTo>
                    <a:pt x="57" y="34"/>
                    <a:pt x="57" y="31"/>
                    <a:pt x="57" y="29"/>
                  </a:cubicBezTo>
                  <a:cubicBezTo>
                    <a:pt x="59" y="33"/>
                    <a:pt x="59" y="33"/>
                    <a:pt x="59" y="33"/>
                  </a:cubicBezTo>
                  <a:cubicBezTo>
                    <a:pt x="61" y="34"/>
                    <a:pt x="62" y="36"/>
                    <a:pt x="64" y="37"/>
                  </a:cubicBezTo>
                  <a:lnTo>
                    <a:pt x="57" y="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grpSp>
      <p:sp>
        <p:nvSpPr>
          <p:cNvPr id="34" name="Freeform 939"/>
          <p:cNvSpPr>
            <a:spLocks noEditPoints="1"/>
          </p:cNvSpPr>
          <p:nvPr/>
        </p:nvSpPr>
        <p:spPr bwMode="auto">
          <a:xfrm>
            <a:off x="3188433" y="2899218"/>
            <a:ext cx="456645" cy="459499"/>
          </a:xfrm>
          <a:custGeom>
            <a:avLst/>
            <a:gdLst>
              <a:gd name="T0" fmla="*/ 802 w 949"/>
              <a:gd name="T1" fmla="*/ 0 h 955"/>
              <a:gd name="T2" fmla="*/ 802 w 949"/>
              <a:gd name="T3" fmla="*/ 955 h 955"/>
              <a:gd name="T4" fmla="*/ 701 w 949"/>
              <a:gd name="T5" fmla="*/ 629 h 955"/>
              <a:gd name="T6" fmla="*/ 913 w 949"/>
              <a:gd name="T7" fmla="*/ 478 h 955"/>
              <a:gd name="T8" fmla="*/ 701 w 949"/>
              <a:gd name="T9" fmla="*/ 327 h 955"/>
              <a:gd name="T10" fmla="*/ 754 w 949"/>
              <a:gd name="T11" fmla="*/ 575 h 955"/>
              <a:gd name="T12" fmla="*/ 802 w 949"/>
              <a:gd name="T13" fmla="*/ 749 h 955"/>
              <a:gd name="T14" fmla="*/ 802 w 949"/>
              <a:gd name="T15" fmla="*/ 207 h 955"/>
              <a:gd name="T16" fmla="*/ 754 w 949"/>
              <a:gd name="T17" fmla="*/ 381 h 955"/>
              <a:gd name="T18" fmla="*/ 858 w 949"/>
              <a:gd name="T19" fmla="*/ 478 h 955"/>
              <a:gd name="T20" fmla="*/ 754 w 949"/>
              <a:gd name="T21" fmla="*/ 575 h 955"/>
              <a:gd name="T22" fmla="*/ 778 w 949"/>
              <a:gd name="T23" fmla="*/ 422 h 955"/>
              <a:gd name="T24" fmla="*/ 778 w 949"/>
              <a:gd name="T25" fmla="*/ 533 h 955"/>
              <a:gd name="T26" fmla="*/ 831 w 949"/>
              <a:gd name="T27" fmla="*/ 478 h 955"/>
              <a:gd name="T28" fmla="*/ 185 w 949"/>
              <a:gd name="T29" fmla="*/ 534 h 955"/>
              <a:gd name="T30" fmla="*/ 578 w 949"/>
              <a:gd name="T31" fmla="*/ 564 h 955"/>
              <a:gd name="T32" fmla="*/ 578 w 949"/>
              <a:gd name="T33" fmla="*/ 400 h 955"/>
              <a:gd name="T34" fmla="*/ 185 w 949"/>
              <a:gd name="T35" fmla="*/ 430 h 955"/>
              <a:gd name="T36" fmla="*/ 0 w 949"/>
              <a:gd name="T37" fmla="*/ 347 h 955"/>
              <a:gd name="T38" fmla="*/ 544 w 949"/>
              <a:gd name="T39" fmla="*/ 475 h 955"/>
              <a:gd name="T40" fmla="*/ 36 w 949"/>
              <a:gd name="T41" fmla="*/ 487 h 955"/>
              <a:gd name="T42" fmla="*/ 164 w 949"/>
              <a:gd name="T43" fmla="*/ 601 h 955"/>
              <a:gd name="T44" fmla="*/ 457 w 949"/>
              <a:gd name="T45" fmla="*/ 736 h 955"/>
              <a:gd name="T46" fmla="*/ 661 w 949"/>
              <a:gd name="T47" fmla="*/ 631 h 955"/>
              <a:gd name="T48" fmla="*/ 631 w 949"/>
              <a:gd name="T49" fmla="*/ 580 h 955"/>
              <a:gd name="T50" fmla="*/ 438 w 949"/>
              <a:gd name="T51" fmla="*/ 704 h 955"/>
              <a:gd name="T52" fmla="*/ 330 w 949"/>
              <a:gd name="T53" fmla="*/ 732 h 955"/>
              <a:gd name="T54" fmla="*/ 627 w 949"/>
              <a:gd name="T55" fmla="*/ 613 h 955"/>
              <a:gd name="T56" fmla="*/ 373 w 949"/>
              <a:gd name="T57" fmla="*/ 765 h 955"/>
              <a:gd name="T58" fmla="*/ 458 w 949"/>
              <a:gd name="T59" fmla="*/ 763 h 955"/>
              <a:gd name="T60" fmla="*/ 633 w 949"/>
              <a:gd name="T61" fmla="*/ 371 h 955"/>
              <a:gd name="T62" fmla="*/ 738 w 949"/>
              <a:gd name="T63" fmla="*/ 414 h 955"/>
              <a:gd name="T64" fmla="*/ 649 w 949"/>
              <a:gd name="T65" fmla="*/ 344 h 955"/>
              <a:gd name="T66" fmla="*/ 453 w 949"/>
              <a:gd name="T67" fmla="*/ 200 h 955"/>
              <a:gd name="T68" fmla="*/ 368 w 949"/>
              <a:gd name="T69" fmla="*/ 197 h 955"/>
              <a:gd name="T70" fmla="*/ 623 w 949"/>
              <a:gd name="T71" fmla="*/ 349 h 955"/>
              <a:gd name="T72" fmla="*/ 325 w 949"/>
              <a:gd name="T73" fmla="*/ 231 h 955"/>
              <a:gd name="T74" fmla="*/ 433 w 949"/>
              <a:gd name="T75" fmla="*/ 259 h 9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49" h="955">
                <a:moveTo>
                  <a:pt x="665" y="300"/>
                </a:moveTo>
                <a:cubicBezTo>
                  <a:pt x="687" y="124"/>
                  <a:pt x="740" y="0"/>
                  <a:pt x="802" y="0"/>
                </a:cubicBezTo>
                <a:cubicBezTo>
                  <a:pt x="883" y="0"/>
                  <a:pt x="949" y="214"/>
                  <a:pt x="949" y="478"/>
                </a:cubicBezTo>
                <a:cubicBezTo>
                  <a:pt x="949" y="741"/>
                  <a:pt x="883" y="955"/>
                  <a:pt x="802" y="955"/>
                </a:cubicBezTo>
                <a:cubicBezTo>
                  <a:pt x="740" y="955"/>
                  <a:pt x="687" y="831"/>
                  <a:pt x="665" y="655"/>
                </a:cubicBezTo>
                <a:cubicBezTo>
                  <a:pt x="678" y="647"/>
                  <a:pt x="690" y="638"/>
                  <a:pt x="701" y="629"/>
                </a:cubicBezTo>
                <a:cubicBezTo>
                  <a:pt x="719" y="752"/>
                  <a:pt x="757" y="837"/>
                  <a:pt x="802" y="837"/>
                </a:cubicBezTo>
                <a:cubicBezTo>
                  <a:pt x="863" y="837"/>
                  <a:pt x="913" y="676"/>
                  <a:pt x="913" y="478"/>
                </a:cubicBezTo>
                <a:cubicBezTo>
                  <a:pt x="913" y="279"/>
                  <a:pt x="863" y="118"/>
                  <a:pt x="802" y="118"/>
                </a:cubicBezTo>
                <a:cubicBezTo>
                  <a:pt x="757" y="118"/>
                  <a:pt x="719" y="204"/>
                  <a:pt x="701" y="327"/>
                </a:cubicBezTo>
                <a:cubicBezTo>
                  <a:pt x="690" y="317"/>
                  <a:pt x="678" y="308"/>
                  <a:pt x="665" y="300"/>
                </a:cubicBezTo>
                <a:moveTo>
                  <a:pt x="754" y="575"/>
                </a:moveTo>
                <a:cubicBezTo>
                  <a:pt x="746" y="585"/>
                  <a:pt x="738" y="595"/>
                  <a:pt x="728" y="604"/>
                </a:cubicBezTo>
                <a:cubicBezTo>
                  <a:pt x="742" y="690"/>
                  <a:pt x="770" y="749"/>
                  <a:pt x="802" y="749"/>
                </a:cubicBezTo>
                <a:cubicBezTo>
                  <a:pt x="848" y="749"/>
                  <a:pt x="886" y="627"/>
                  <a:pt x="886" y="478"/>
                </a:cubicBezTo>
                <a:cubicBezTo>
                  <a:pt x="886" y="328"/>
                  <a:pt x="848" y="207"/>
                  <a:pt x="802" y="207"/>
                </a:cubicBezTo>
                <a:cubicBezTo>
                  <a:pt x="770" y="207"/>
                  <a:pt x="742" y="265"/>
                  <a:pt x="728" y="351"/>
                </a:cubicBezTo>
                <a:cubicBezTo>
                  <a:pt x="738" y="360"/>
                  <a:pt x="746" y="370"/>
                  <a:pt x="754" y="381"/>
                </a:cubicBezTo>
                <a:cubicBezTo>
                  <a:pt x="764" y="329"/>
                  <a:pt x="782" y="295"/>
                  <a:pt x="802" y="295"/>
                </a:cubicBezTo>
                <a:cubicBezTo>
                  <a:pt x="833" y="295"/>
                  <a:pt x="858" y="377"/>
                  <a:pt x="858" y="478"/>
                </a:cubicBezTo>
                <a:cubicBezTo>
                  <a:pt x="858" y="578"/>
                  <a:pt x="833" y="660"/>
                  <a:pt x="802" y="660"/>
                </a:cubicBezTo>
                <a:cubicBezTo>
                  <a:pt x="782" y="660"/>
                  <a:pt x="764" y="626"/>
                  <a:pt x="754" y="575"/>
                </a:cubicBezTo>
                <a:moveTo>
                  <a:pt x="802" y="383"/>
                </a:moveTo>
                <a:cubicBezTo>
                  <a:pt x="792" y="383"/>
                  <a:pt x="784" y="399"/>
                  <a:pt x="778" y="422"/>
                </a:cubicBezTo>
                <a:cubicBezTo>
                  <a:pt x="786" y="440"/>
                  <a:pt x="790" y="459"/>
                  <a:pt x="790" y="478"/>
                </a:cubicBezTo>
                <a:cubicBezTo>
                  <a:pt x="790" y="497"/>
                  <a:pt x="786" y="515"/>
                  <a:pt x="778" y="533"/>
                </a:cubicBezTo>
                <a:cubicBezTo>
                  <a:pt x="784" y="556"/>
                  <a:pt x="792" y="572"/>
                  <a:pt x="802" y="572"/>
                </a:cubicBezTo>
                <a:cubicBezTo>
                  <a:pt x="818" y="572"/>
                  <a:pt x="831" y="529"/>
                  <a:pt x="831" y="478"/>
                </a:cubicBezTo>
                <a:cubicBezTo>
                  <a:pt x="831" y="426"/>
                  <a:pt x="818" y="383"/>
                  <a:pt x="802" y="383"/>
                </a:cubicBezTo>
                <a:moveTo>
                  <a:pt x="185" y="534"/>
                </a:moveTo>
                <a:cubicBezTo>
                  <a:pt x="578" y="526"/>
                  <a:pt x="578" y="526"/>
                  <a:pt x="578" y="526"/>
                </a:cubicBezTo>
                <a:cubicBezTo>
                  <a:pt x="578" y="564"/>
                  <a:pt x="578" y="564"/>
                  <a:pt x="578" y="564"/>
                </a:cubicBezTo>
                <a:cubicBezTo>
                  <a:pt x="771" y="482"/>
                  <a:pt x="771" y="482"/>
                  <a:pt x="771" y="482"/>
                </a:cubicBezTo>
                <a:cubicBezTo>
                  <a:pt x="578" y="400"/>
                  <a:pt x="578" y="400"/>
                  <a:pt x="578" y="400"/>
                </a:cubicBezTo>
                <a:cubicBezTo>
                  <a:pt x="578" y="438"/>
                  <a:pt x="578" y="438"/>
                  <a:pt x="578" y="438"/>
                </a:cubicBezTo>
                <a:cubicBezTo>
                  <a:pt x="185" y="430"/>
                  <a:pt x="185" y="430"/>
                  <a:pt x="185" y="430"/>
                </a:cubicBezTo>
                <a:cubicBezTo>
                  <a:pt x="164" y="362"/>
                  <a:pt x="164" y="362"/>
                  <a:pt x="164" y="362"/>
                </a:cubicBezTo>
                <a:cubicBezTo>
                  <a:pt x="0" y="347"/>
                  <a:pt x="0" y="347"/>
                  <a:pt x="0" y="347"/>
                </a:cubicBezTo>
                <a:cubicBezTo>
                  <a:pt x="36" y="475"/>
                  <a:pt x="36" y="475"/>
                  <a:pt x="36" y="475"/>
                </a:cubicBezTo>
                <a:cubicBezTo>
                  <a:pt x="544" y="475"/>
                  <a:pt x="544" y="475"/>
                  <a:pt x="544" y="475"/>
                </a:cubicBezTo>
                <a:cubicBezTo>
                  <a:pt x="544" y="487"/>
                  <a:pt x="544" y="487"/>
                  <a:pt x="544" y="487"/>
                </a:cubicBezTo>
                <a:cubicBezTo>
                  <a:pt x="36" y="487"/>
                  <a:pt x="36" y="487"/>
                  <a:pt x="36" y="487"/>
                </a:cubicBezTo>
                <a:cubicBezTo>
                  <a:pt x="0" y="616"/>
                  <a:pt x="0" y="616"/>
                  <a:pt x="0" y="616"/>
                </a:cubicBezTo>
                <a:cubicBezTo>
                  <a:pt x="164" y="601"/>
                  <a:pt x="164" y="601"/>
                  <a:pt x="164" y="601"/>
                </a:cubicBezTo>
                <a:lnTo>
                  <a:pt x="185" y="534"/>
                </a:lnTo>
                <a:close/>
                <a:moveTo>
                  <a:pt x="457" y="736"/>
                </a:moveTo>
                <a:cubicBezTo>
                  <a:pt x="654" y="619"/>
                  <a:pt x="654" y="619"/>
                  <a:pt x="654" y="619"/>
                </a:cubicBezTo>
                <a:cubicBezTo>
                  <a:pt x="661" y="631"/>
                  <a:pt x="661" y="631"/>
                  <a:pt x="661" y="631"/>
                </a:cubicBezTo>
                <a:cubicBezTo>
                  <a:pt x="743" y="549"/>
                  <a:pt x="743" y="549"/>
                  <a:pt x="743" y="549"/>
                </a:cubicBezTo>
                <a:cubicBezTo>
                  <a:pt x="631" y="580"/>
                  <a:pt x="631" y="580"/>
                  <a:pt x="631" y="580"/>
                </a:cubicBezTo>
                <a:cubicBezTo>
                  <a:pt x="638" y="591"/>
                  <a:pt x="638" y="591"/>
                  <a:pt x="638" y="591"/>
                </a:cubicBezTo>
                <a:cubicBezTo>
                  <a:pt x="438" y="704"/>
                  <a:pt x="438" y="704"/>
                  <a:pt x="438" y="704"/>
                </a:cubicBezTo>
                <a:cubicBezTo>
                  <a:pt x="415" y="689"/>
                  <a:pt x="415" y="689"/>
                  <a:pt x="415" y="689"/>
                </a:cubicBezTo>
                <a:cubicBezTo>
                  <a:pt x="330" y="732"/>
                  <a:pt x="330" y="732"/>
                  <a:pt x="330" y="732"/>
                </a:cubicBezTo>
                <a:cubicBezTo>
                  <a:pt x="371" y="761"/>
                  <a:pt x="371" y="761"/>
                  <a:pt x="371" y="761"/>
                </a:cubicBezTo>
                <a:cubicBezTo>
                  <a:pt x="627" y="613"/>
                  <a:pt x="627" y="613"/>
                  <a:pt x="627" y="613"/>
                </a:cubicBezTo>
                <a:cubicBezTo>
                  <a:pt x="630" y="617"/>
                  <a:pt x="630" y="617"/>
                  <a:pt x="630" y="617"/>
                </a:cubicBezTo>
                <a:cubicBezTo>
                  <a:pt x="373" y="765"/>
                  <a:pt x="373" y="765"/>
                  <a:pt x="373" y="765"/>
                </a:cubicBezTo>
                <a:cubicBezTo>
                  <a:pt x="378" y="816"/>
                  <a:pt x="378" y="816"/>
                  <a:pt x="378" y="816"/>
                </a:cubicBezTo>
                <a:cubicBezTo>
                  <a:pt x="458" y="763"/>
                  <a:pt x="458" y="763"/>
                  <a:pt x="458" y="763"/>
                </a:cubicBezTo>
                <a:lnTo>
                  <a:pt x="457" y="736"/>
                </a:lnTo>
                <a:close/>
                <a:moveTo>
                  <a:pt x="633" y="371"/>
                </a:moveTo>
                <a:cubicBezTo>
                  <a:pt x="626" y="383"/>
                  <a:pt x="626" y="383"/>
                  <a:pt x="626" y="383"/>
                </a:cubicBezTo>
                <a:cubicBezTo>
                  <a:pt x="738" y="414"/>
                  <a:pt x="738" y="414"/>
                  <a:pt x="738" y="414"/>
                </a:cubicBezTo>
                <a:cubicBezTo>
                  <a:pt x="655" y="332"/>
                  <a:pt x="655" y="332"/>
                  <a:pt x="655" y="332"/>
                </a:cubicBezTo>
                <a:cubicBezTo>
                  <a:pt x="649" y="344"/>
                  <a:pt x="649" y="344"/>
                  <a:pt x="649" y="344"/>
                </a:cubicBezTo>
                <a:cubicBezTo>
                  <a:pt x="452" y="227"/>
                  <a:pt x="452" y="227"/>
                  <a:pt x="452" y="227"/>
                </a:cubicBezTo>
                <a:cubicBezTo>
                  <a:pt x="453" y="200"/>
                  <a:pt x="453" y="200"/>
                  <a:pt x="453" y="200"/>
                </a:cubicBezTo>
                <a:cubicBezTo>
                  <a:pt x="373" y="147"/>
                  <a:pt x="373" y="147"/>
                  <a:pt x="373" y="147"/>
                </a:cubicBezTo>
                <a:cubicBezTo>
                  <a:pt x="368" y="197"/>
                  <a:pt x="368" y="197"/>
                  <a:pt x="368" y="197"/>
                </a:cubicBezTo>
                <a:cubicBezTo>
                  <a:pt x="625" y="346"/>
                  <a:pt x="625" y="346"/>
                  <a:pt x="625" y="346"/>
                </a:cubicBezTo>
                <a:cubicBezTo>
                  <a:pt x="623" y="349"/>
                  <a:pt x="623" y="349"/>
                  <a:pt x="623" y="349"/>
                </a:cubicBezTo>
                <a:cubicBezTo>
                  <a:pt x="366" y="201"/>
                  <a:pt x="366" y="201"/>
                  <a:pt x="366" y="201"/>
                </a:cubicBezTo>
                <a:cubicBezTo>
                  <a:pt x="325" y="231"/>
                  <a:pt x="325" y="231"/>
                  <a:pt x="325" y="231"/>
                </a:cubicBezTo>
                <a:cubicBezTo>
                  <a:pt x="410" y="274"/>
                  <a:pt x="410" y="274"/>
                  <a:pt x="410" y="274"/>
                </a:cubicBezTo>
                <a:cubicBezTo>
                  <a:pt x="433" y="259"/>
                  <a:pt x="433" y="259"/>
                  <a:pt x="433" y="259"/>
                </a:cubicBezTo>
                <a:lnTo>
                  <a:pt x="633" y="371"/>
                </a:lnTo>
                <a:close/>
              </a:path>
            </a:pathLst>
          </a:custGeom>
          <a:solidFill>
            <a:schemeClr val="bg1"/>
          </a:solid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35" name="TextBox 34"/>
          <p:cNvSpPr txBox="1"/>
          <p:nvPr/>
        </p:nvSpPr>
        <p:spPr>
          <a:xfrm>
            <a:off x="4150990" y="1700808"/>
            <a:ext cx="6408712" cy="727700"/>
          </a:xfrm>
          <a:prstGeom prst="rect">
            <a:avLst/>
          </a:prstGeom>
          <a:noFill/>
        </p:spPr>
        <p:txBody>
          <a:bodyPr wrap="square" rtlCol="0">
            <a:spAutoFit/>
          </a:bodyPr>
          <a:lstStyle/>
          <a:p>
            <a:pPr>
              <a:lnSpc>
                <a:spcPct val="120000"/>
              </a:lnSpc>
            </a:pPr>
            <a:r>
              <a:rPr lang="zh-CN" altLang="en-US" sz="1200" dirty="0">
                <a:solidFill>
                  <a:schemeClr val="tx1">
                    <a:lumMod val="50000"/>
                    <a:lumOff val="50000"/>
                  </a:schemeClr>
                </a:solidFill>
                <a:latin typeface="宋体" panose="02010600030101010101" pitchFamily="2" charset="-122"/>
                <a:ea typeface="宋体" panose="02010600030101010101" pitchFamily="2" charset="-122"/>
                <a:cs typeface="阿里巴巴普惠体 R" panose="00020600040101010101" pitchFamily="18" charset="-122"/>
              </a:rPr>
              <a:t>您的内容打在这里，或者通过复制您的文本后，在此框中选择粘贴，并选择只保留文字。您的内容打在这里，或者通过复制您的文本后，在此框中选择粘贴，并选择只保留文字。您的内容打在这里，或者通过复制您的文本后，在此框中选择粘贴，并选择只保留文字。</a:t>
            </a:r>
          </a:p>
        </p:txBody>
      </p:sp>
      <p:sp>
        <p:nvSpPr>
          <p:cNvPr id="36" name="TextBox 35"/>
          <p:cNvSpPr txBox="1"/>
          <p:nvPr/>
        </p:nvSpPr>
        <p:spPr>
          <a:xfrm>
            <a:off x="4150990" y="2743878"/>
            <a:ext cx="6408712" cy="727700"/>
          </a:xfrm>
          <a:prstGeom prst="rect">
            <a:avLst/>
          </a:prstGeom>
          <a:noFill/>
        </p:spPr>
        <p:txBody>
          <a:bodyPr wrap="square" rtlCol="0">
            <a:spAutoFit/>
          </a:bodyPr>
          <a:lstStyle/>
          <a:p>
            <a:pPr>
              <a:lnSpc>
                <a:spcPct val="120000"/>
              </a:lnSpc>
            </a:pPr>
            <a:r>
              <a:rPr lang="zh-CN" altLang="en-US" sz="1200" dirty="0">
                <a:solidFill>
                  <a:schemeClr val="tx1">
                    <a:lumMod val="50000"/>
                    <a:lumOff val="50000"/>
                  </a:schemeClr>
                </a:solidFill>
                <a:latin typeface="宋体" panose="02010600030101010101" pitchFamily="2" charset="-122"/>
                <a:ea typeface="宋体" panose="02010600030101010101" pitchFamily="2" charset="-122"/>
                <a:cs typeface="阿里巴巴普惠体 R" panose="00020600040101010101" pitchFamily="18" charset="-122"/>
              </a:rPr>
              <a:t>您的内容打在这里，或者通过复制您的文本后，在此框中选择粘贴，并选择只保留文字。您的内容打在这里，或者通过复制您的文本后，在此框中选择粘贴，并选择只保留文字。您的内容打在这里，或者通过复制您的文本后，在此框中选择粘贴，并选择只保留文字。</a:t>
            </a:r>
          </a:p>
        </p:txBody>
      </p:sp>
      <p:sp>
        <p:nvSpPr>
          <p:cNvPr id="37" name="TextBox 36"/>
          <p:cNvSpPr txBox="1"/>
          <p:nvPr/>
        </p:nvSpPr>
        <p:spPr>
          <a:xfrm>
            <a:off x="4150990" y="3789040"/>
            <a:ext cx="6408712" cy="727700"/>
          </a:xfrm>
          <a:prstGeom prst="rect">
            <a:avLst/>
          </a:prstGeom>
          <a:noFill/>
        </p:spPr>
        <p:txBody>
          <a:bodyPr wrap="square" rtlCol="0">
            <a:spAutoFit/>
          </a:bodyPr>
          <a:lstStyle/>
          <a:p>
            <a:pPr>
              <a:lnSpc>
                <a:spcPct val="120000"/>
              </a:lnSpc>
            </a:pPr>
            <a:r>
              <a:rPr lang="zh-CN" altLang="en-US" sz="1200" dirty="0">
                <a:solidFill>
                  <a:schemeClr val="tx1">
                    <a:lumMod val="50000"/>
                    <a:lumOff val="50000"/>
                  </a:schemeClr>
                </a:solidFill>
                <a:latin typeface="宋体" panose="02010600030101010101" pitchFamily="2" charset="-122"/>
                <a:ea typeface="宋体" panose="02010600030101010101" pitchFamily="2" charset="-122"/>
                <a:cs typeface="阿里巴巴普惠体 R" panose="00020600040101010101" pitchFamily="18" charset="-122"/>
              </a:rPr>
              <a:t>您的内容打在这里，或者通过复制您的文本后，在此框中选择粘贴，并选择只保留文字。您的内容打在这里，或者通过复制您的文本后，在此框中选择粘贴，并选择只保留文字。您的内容打在这里，或者通过复制您的文本后，在此框中选择粘贴，并选择只保留文字。</a:t>
            </a:r>
          </a:p>
        </p:txBody>
      </p:sp>
      <p:sp>
        <p:nvSpPr>
          <p:cNvPr id="38" name="TextBox 37"/>
          <p:cNvSpPr txBox="1"/>
          <p:nvPr/>
        </p:nvSpPr>
        <p:spPr>
          <a:xfrm>
            <a:off x="4150990" y="4797152"/>
            <a:ext cx="6408712" cy="727700"/>
          </a:xfrm>
          <a:prstGeom prst="rect">
            <a:avLst/>
          </a:prstGeom>
          <a:noFill/>
        </p:spPr>
        <p:txBody>
          <a:bodyPr wrap="square" rtlCol="0">
            <a:spAutoFit/>
          </a:bodyPr>
          <a:lstStyle/>
          <a:p>
            <a:pPr>
              <a:lnSpc>
                <a:spcPct val="120000"/>
              </a:lnSpc>
            </a:pPr>
            <a:r>
              <a:rPr lang="zh-CN" altLang="en-US" sz="1200" dirty="0">
                <a:solidFill>
                  <a:schemeClr val="tx1">
                    <a:lumMod val="50000"/>
                    <a:lumOff val="50000"/>
                  </a:schemeClr>
                </a:solidFill>
                <a:latin typeface="宋体" panose="02010600030101010101" pitchFamily="2" charset="-122"/>
                <a:ea typeface="宋体" panose="02010600030101010101" pitchFamily="2" charset="-122"/>
                <a:cs typeface="阿里巴巴普惠体 R" panose="00020600040101010101" pitchFamily="18" charset="-122"/>
              </a:rPr>
              <a:t>您的内容打在这里，或者通过复制您的文本后，在此框中选择粘贴，并选择只保留文字。您的内容打在这里，或者通过复制您的文本后，在此框中选择粘贴，并选择只保留文字。您的内容打在这里，或者通过复制您的文本后，在此框中选择粘贴，并选择只保留文字。</a:t>
            </a:r>
          </a:p>
        </p:txBody>
      </p:sp>
      <p:sp>
        <p:nvSpPr>
          <p:cNvPr id="39" name="TextBox 41"/>
          <p:cNvSpPr txBox="1"/>
          <p:nvPr/>
        </p:nvSpPr>
        <p:spPr>
          <a:xfrm>
            <a:off x="5310376" y="476672"/>
            <a:ext cx="1569660" cy="369332"/>
          </a:xfrm>
          <a:prstGeom prst="rect">
            <a:avLst/>
          </a:prstGeom>
          <a:noFill/>
        </p:spPr>
        <p:txBody>
          <a:bodyPr wrap="none" rtlCol="0">
            <a:spAutoFit/>
          </a:bodyPr>
          <a:lstStyle/>
          <a:p>
            <a:pPr algn="ctr"/>
            <a:r>
              <a:rPr lang="zh-CN" altLang="en-US" dirty="0">
                <a:solidFill>
                  <a:schemeClr val="tx1">
                    <a:lumMod val="65000"/>
                    <a:lumOff val="35000"/>
                  </a:schemeClr>
                </a:solidFill>
                <a:latin typeface="宋体" panose="02010600030101010101" pitchFamily="2" charset="-122"/>
                <a:ea typeface="宋体" panose="02010600030101010101" pitchFamily="2" charset="-122"/>
                <a:cs typeface="阿里巴巴普惠体 B" panose="00020600040101010101" pitchFamily="18" charset="-122"/>
              </a:rPr>
              <a:t>点击输入标题</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500"/>
                                        <p:tgtEl>
                                          <p:spTgt spid="28"/>
                                        </p:tgtEl>
                                      </p:cBhvr>
                                    </p:animEffect>
                                  </p:childTnLst>
                                </p:cTn>
                              </p:par>
                              <p:par>
                                <p:cTn id="12" presetID="2" presetClass="entr" presetSubtype="8" decel="100000" fill="hold" grpId="0" nodeType="withEffect">
                                  <p:stCondLst>
                                    <p:cond delay="20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0-#ppt_w/2"/>
                                          </p:val>
                                        </p:tav>
                                        <p:tav tm="100000">
                                          <p:val>
                                            <p:strVal val="#ppt_x"/>
                                          </p:val>
                                        </p:tav>
                                      </p:tavLst>
                                    </p:anim>
                                    <p:anim calcmode="lin" valueType="num">
                                      <p:cBhvr additive="base">
                                        <p:cTn id="15" dur="500" fill="hold"/>
                                        <p:tgtEl>
                                          <p:spTgt spid="3"/>
                                        </p:tgtEl>
                                        <p:attrNameLst>
                                          <p:attrName>ppt_y</p:attrName>
                                        </p:attrNameLst>
                                      </p:cBhvr>
                                      <p:tavLst>
                                        <p:tav tm="0">
                                          <p:val>
                                            <p:strVal val="#ppt_y"/>
                                          </p:val>
                                        </p:tav>
                                        <p:tav tm="100000">
                                          <p:val>
                                            <p:strVal val="#ppt_y"/>
                                          </p:val>
                                        </p:tav>
                                      </p:tavLst>
                                    </p:anim>
                                  </p:childTnLst>
                                </p:cTn>
                              </p:par>
                              <p:par>
                                <p:cTn id="16" presetID="22" presetClass="entr" presetSubtype="8" fill="hold" grpId="0" nodeType="withEffect">
                                  <p:stCondLst>
                                    <p:cond delay="200"/>
                                  </p:stCondLst>
                                  <p:childTnLst>
                                    <p:set>
                                      <p:cBhvr>
                                        <p:cTn id="17" dur="1" fill="hold">
                                          <p:stCondLst>
                                            <p:cond delay="0"/>
                                          </p:stCondLst>
                                        </p:cTn>
                                        <p:tgtEl>
                                          <p:spTgt spid="35"/>
                                        </p:tgtEl>
                                        <p:attrNameLst>
                                          <p:attrName>style.visibility</p:attrName>
                                        </p:attrNameLst>
                                      </p:cBhvr>
                                      <p:to>
                                        <p:strVal val="visible"/>
                                      </p:to>
                                    </p:set>
                                    <p:animEffect transition="in" filter="wipe(left)">
                                      <p:cBhvr>
                                        <p:cTn id="18" dur="500"/>
                                        <p:tgtEl>
                                          <p:spTgt spid="35"/>
                                        </p:tgtEl>
                                      </p:cBhvr>
                                    </p:animEffect>
                                  </p:childTnLst>
                                </p:cTn>
                              </p:par>
                              <p:par>
                                <p:cTn id="19" presetID="10" presetClass="entr" presetSubtype="0" fill="hold" grpId="0" nodeType="withEffect">
                                  <p:stCondLst>
                                    <p:cond delay="200"/>
                                  </p:stCondLst>
                                  <p:childTnLst>
                                    <p:set>
                                      <p:cBhvr>
                                        <p:cTn id="20" dur="1" fill="hold">
                                          <p:stCondLst>
                                            <p:cond delay="0"/>
                                          </p:stCondLst>
                                        </p:cTn>
                                        <p:tgtEl>
                                          <p:spTgt spid="34"/>
                                        </p:tgtEl>
                                        <p:attrNameLst>
                                          <p:attrName>style.visibility</p:attrName>
                                        </p:attrNameLst>
                                      </p:cBhvr>
                                      <p:to>
                                        <p:strVal val="visible"/>
                                      </p:to>
                                    </p:set>
                                    <p:animEffect transition="in" filter="fade">
                                      <p:cBhvr>
                                        <p:cTn id="21" dur="500"/>
                                        <p:tgtEl>
                                          <p:spTgt spid="34"/>
                                        </p:tgtEl>
                                      </p:cBhvr>
                                    </p:animEffect>
                                  </p:childTnLst>
                                </p:cTn>
                              </p:par>
                              <p:par>
                                <p:cTn id="22" presetID="2" presetClass="entr" presetSubtype="8" decel="100000" fill="hold" grpId="0" nodeType="withEffect">
                                  <p:stCondLst>
                                    <p:cond delay="400"/>
                                  </p:stCondLst>
                                  <p:childTnLst>
                                    <p:set>
                                      <p:cBhvr>
                                        <p:cTn id="23" dur="1" fill="hold">
                                          <p:stCondLst>
                                            <p:cond delay="0"/>
                                          </p:stCondLst>
                                        </p:cTn>
                                        <p:tgtEl>
                                          <p:spTgt spid="4"/>
                                        </p:tgtEl>
                                        <p:attrNameLst>
                                          <p:attrName>style.visibility</p:attrName>
                                        </p:attrNameLst>
                                      </p:cBhvr>
                                      <p:to>
                                        <p:strVal val="visible"/>
                                      </p:to>
                                    </p:set>
                                    <p:anim calcmode="lin" valueType="num">
                                      <p:cBhvr additive="base">
                                        <p:cTn id="24" dur="500" fill="hold"/>
                                        <p:tgtEl>
                                          <p:spTgt spid="4"/>
                                        </p:tgtEl>
                                        <p:attrNameLst>
                                          <p:attrName>ppt_x</p:attrName>
                                        </p:attrNameLst>
                                      </p:cBhvr>
                                      <p:tavLst>
                                        <p:tav tm="0">
                                          <p:val>
                                            <p:strVal val="0-#ppt_w/2"/>
                                          </p:val>
                                        </p:tav>
                                        <p:tav tm="100000">
                                          <p:val>
                                            <p:strVal val="#ppt_x"/>
                                          </p:val>
                                        </p:tav>
                                      </p:tavLst>
                                    </p:anim>
                                    <p:anim calcmode="lin" valueType="num">
                                      <p:cBhvr additive="base">
                                        <p:cTn id="25" dur="500" fill="hold"/>
                                        <p:tgtEl>
                                          <p:spTgt spid="4"/>
                                        </p:tgtEl>
                                        <p:attrNameLst>
                                          <p:attrName>ppt_y</p:attrName>
                                        </p:attrNameLst>
                                      </p:cBhvr>
                                      <p:tavLst>
                                        <p:tav tm="0">
                                          <p:val>
                                            <p:strVal val="#ppt_y"/>
                                          </p:val>
                                        </p:tav>
                                        <p:tav tm="100000">
                                          <p:val>
                                            <p:strVal val="#ppt_y"/>
                                          </p:val>
                                        </p:tav>
                                      </p:tavLst>
                                    </p:anim>
                                  </p:childTnLst>
                                </p:cTn>
                              </p:par>
                              <p:par>
                                <p:cTn id="26" presetID="22" presetClass="entr" presetSubtype="8" fill="hold" grpId="0" nodeType="withEffect">
                                  <p:stCondLst>
                                    <p:cond delay="400"/>
                                  </p:stCondLst>
                                  <p:childTnLst>
                                    <p:set>
                                      <p:cBhvr>
                                        <p:cTn id="27" dur="1" fill="hold">
                                          <p:stCondLst>
                                            <p:cond delay="0"/>
                                          </p:stCondLst>
                                        </p:cTn>
                                        <p:tgtEl>
                                          <p:spTgt spid="36"/>
                                        </p:tgtEl>
                                        <p:attrNameLst>
                                          <p:attrName>style.visibility</p:attrName>
                                        </p:attrNameLst>
                                      </p:cBhvr>
                                      <p:to>
                                        <p:strVal val="visible"/>
                                      </p:to>
                                    </p:set>
                                    <p:animEffect transition="in" filter="wipe(left)">
                                      <p:cBhvr>
                                        <p:cTn id="28" dur="500"/>
                                        <p:tgtEl>
                                          <p:spTgt spid="36"/>
                                        </p:tgtEl>
                                      </p:cBhvr>
                                    </p:animEffect>
                                  </p:childTnLst>
                                </p:cTn>
                              </p:par>
                              <p:par>
                                <p:cTn id="29" presetID="10" presetClass="entr" presetSubtype="0" fill="hold" nodeType="withEffect">
                                  <p:stCondLst>
                                    <p:cond delay="40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500"/>
                                        <p:tgtEl>
                                          <p:spTgt spid="29"/>
                                        </p:tgtEl>
                                      </p:cBhvr>
                                    </p:animEffect>
                                  </p:childTnLst>
                                </p:cTn>
                              </p:par>
                              <p:par>
                                <p:cTn id="32" presetID="2" presetClass="entr" presetSubtype="8" decel="100000" fill="hold" grpId="0" nodeType="withEffect">
                                  <p:stCondLst>
                                    <p:cond delay="600"/>
                                  </p:stCondLst>
                                  <p:childTnLst>
                                    <p:set>
                                      <p:cBhvr>
                                        <p:cTn id="33" dur="1" fill="hold">
                                          <p:stCondLst>
                                            <p:cond delay="0"/>
                                          </p:stCondLst>
                                        </p:cTn>
                                        <p:tgtEl>
                                          <p:spTgt spid="5"/>
                                        </p:tgtEl>
                                        <p:attrNameLst>
                                          <p:attrName>style.visibility</p:attrName>
                                        </p:attrNameLst>
                                      </p:cBhvr>
                                      <p:to>
                                        <p:strVal val="visible"/>
                                      </p:to>
                                    </p:set>
                                    <p:anim calcmode="lin" valueType="num">
                                      <p:cBhvr additive="base">
                                        <p:cTn id="34" dur="500" fill="hold"/>
                                        <p:tgtEl>
                                          <p:spTgt spid="5"/>
                                        </p:tgtEl>
                                        <p:attrNameLst>
                                          <p:attrName>ppt_x</p:attrName>
                                        </p:attrNameLst>
                                      </p:cBhvr>
                                      <p:tavLst>
                                        <p:tav tm="0">
                                          <p:val>
                                            <p:strVal val="0-#ppt_w/2"/>
                                          </p:val>
                                        </p:tav>
                                        <p:tav tm="100000">
                                          <p:val>
                                            <p:strVal val="#ppt_x"/>
                                          </p:val>
                                        </p:tav>
                                      </p:tavLst>
                                    </p:anim>
                                    <p:anim calcmode="lin" valueType="num">
                                      <p:cBhvr additive="base">
                                        <p:cTn id="35" dur="500" fill="hold"/>
                                        <p:tgtEl>
                                          <p:spTgt spid="5"/>
                                        </p:tgtEl>
                                        <p:attrNameLst>
                                          <p:attrName>ppt_y</p:attrName>
                                        </p:attrNameLst>
                                      </p:cBhvr>
                                      <p:tavLst>
                                        <p:tav tm="0">
                                          <p:val>
                                            <p:strVal val="#ppt_y"/>
                                          </p:val>
                                        </p:tav>
                                        <p:tav tm="100000">
                                          <p:val>
                                            <p:strVal val="#ppt_y"/>
                                          </p:val>
                                        </p:tav>
                                      </p:tavLst>
                                    </p:anim>
                                  </p:childTnLst>
                                </p:cTn>
                              </p:par>
                              <p:par>
                                <p:cTn id="36" presetID="22" presetClass="entr" presetSubtype="8" fill="hold" grpId="0" nodeType="withEffect">
                                  <p:stCondLst>
                                    <p:cond delay="600"/>
                                  </p:stCondLst>
                                  <p:childTnLst>
                                    <p:set>
                                      <p:cBhvr>
                                        <p:cTn id="37" dur="1" fill="hold">
                                          <p:stCondLst>
                                            <p:cond delay="0"/>
                                          </p:stCondLst>
                                        </p:cTn>
                                        <p:tgtEl>
                                          <p:spTgt spid="37"/>
                                        </p:tgtEl>
                                        <p:attrNameLst>
                                          <p:attrName>style.visibility</p:attrName>
                                        </p:attrNameLst>
                                      </p:cBhvr>
                                      <p:to>
                                        <p:strVal val="visible"/>
                                      </p:to>
                                    </p:set>
                                    <p:animEffect transition="in" filter="wipe(left)">
                                      <p:cBhvr>
                                        <p:cTn id="38" dur="500"/>
                                        <p:tgtEl>
                                          <p:spTgt spid="37"/>
                                        </p:tgtEl>
                                      </p:cBhvr>
                                    </p:animEffect>
                                  </p:childTnLst>
                                </p:cTn>
                              </p:par>
                              <p:par>
                                <p:cTn id="39" presetID="10" presetClass="entr" presetSubtype="0" fill="hold" nodeType="withEffect">
                                  <p:stCondLst>
                                    <p:cond delay="600"/>
                                  </p:stCondLst>
                                  <p:childTnLst>
                                    <p:set>
                                      <p:cBhvr>
                                        <p:cTn id="40" dur="1" fill="hold">
                                          <p:stCondLst>
                                            <p:cond delay="0"/>
                                          </p:stCondLst>
                                        </p:cTn>
                                        <p:tgtEl>
                                          <p:spTgt spid="6"/>
                                        </p:tgtEl>
                                        <p:attrNameLst>
                                          <p:attrName>style.visibility</p:attrName>
                                        </p:attrNameLst>
                                      </p:cBhvr>
                                      <p:to>
                                        <p:strVal val="visible"/>
                                      </p:to>
                                    </p:set>
                                    <p:animEffect transition="in" filter="fade">
                                      <p:cBhvr>
                                        <p:cTn id="41" dur="500"/>
                                        <p:tgtEl>
                                          <p:spTgt spid="6"/>
                                        </p:tgtEl>
                                      </p:cBhvr>
                                    </p:animEffect>
                                  </p:childTnLst>
                                </p:cTn>
                              </p:par>
                              <p:par>
                                <p:cTn id="42" presetID="22" presetClass="entr" presetSubtype="8" fill="hold" grpId="0" nodeType="withEffect">
                                  <p:stCondLst>
                                    <p:cond delay="800"/>
                                  </p:stCondLst>
                                  <p:childTnLst>
                                    <p:set>
                                      <p:cBhvr>
                                        <p:cTn id="43" dur="1" fill="hold">
                                          <p:stCondLst>
                                            <p:cond delay="0"/>
                                          </p:stCondLst>
                                        </p:cTn>
                                        <p:tgtEl>
                                          <p:spTgt spid="38"/>
                                        </p:tgtEl>
                                        <p:attrNameLst>
                                          <p:attrName>style.visibility</p:attrName>
                                        </p:attrNameLst>
                                      </p:cBhvr>
                                      <p:to>
                                        <p:strVal val="visible"/>
                                      </p:to>
                                    </p:set>
                                    <p:animEffect transition="in" filter="wipe(left)">
                                      <p:cBhvr>
                                        <p:cTn id="44"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28" grpId="0" animBg="1"/>
      <p:bldP spid="34" grpId="0" animBg="1"/>
      <p:bldP spid="35" grpId="0"/>
      <p:bldP spid="36" grpId="0"/>
      <p:bldP spid="37" grpId="0"/>
      <p:bldP spid="3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椭圆 57"/>
          <p:cNvSpPr/>
          <p:nvPr/>
        </p:nvSpPr>
        <p:spPr>
          <a:xfrm>
            <a:off x="5342677" y="5401403"/>
            <a:ext cx="2420621" cy="2420621"/>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mn-ea"/>
              <a:sym typeface="+mn-lt"/>
            </a:endParaRPr>
          </a:p>
        </p:txBody>
      </p:sp>
      <p:sp>
        <p:nvSpPr>
          <p:cNvPr id="55" name="椭圆 54"/>
          <p:cNvSpPr/>
          <p:nvPr/>
        </p:nvSpPr>
        <p:spPr>
          <a:xfrm>
            <a:off x="8604756" y="4662342"/>
            <a:ext cx="2811171" cy="2811171"/>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宋体" panose="02010600030101010101" pitchFamily="2" charset="-122"/>
              <a:ea typeface="宋体" panose="02010600030101010101" pitchFamily="2" charset="-122"/>
              <a:cs typeface="+mn-ea"/>
              <a:sym typeface="+mn-lt"/>
            </a:endParaRPr>
          </a:p>
        </p:txBody>
      </p:sp>
      <p:sp>
        <p:nvSpPr>
          <p:cNvPr id="54" name="椭圆 53"/>
          <p:cNvSpPr/>
          <p:nvPr/>
        </p:nvSpPr>
        <p:spPr>
          <a:xfrm>
            <a:off x="2801611" y="4959068"/>
            <a:ext cx="2811171" cy="2811171"/>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宋体" panose="02010600030101010101" pitchFamily="2" charset="-122"/>
              <a:ea typeface="宋体" panose="02010600030101010101" pitchFamily="2" charset="-122"/>
              <a:cs typeface="+mn-ea"/>
              <a:sym typeface="+mn-lt"/>
            </a:endParaRPr>
          </a:p>
        </p:txBody>
      </p:sp>
      <p:sp>
        <p:nvSpPr>
          <p:cNvPr id="27" name="椭圆 26"/>
          <p:cNvSpPr/>
          <p:nvPr/>
        </p:nvSpPr>
        <p:spPr>
          <a:xfrm>
            <a:off x="-706200" y="695316"/>
            <a:ext cx="2711392" cy="2711392"/>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mn-ea"/>
              <a:sym typeface="+mn-lt"/>
            </a:endParaRPr>
          </a:p>
        </p:txBody>
      </p:sp>
      <p:sp>
        <p:nvSpPr>
          <p:cNvPr id="28" name="椭圆 27"/>
          <p:cNvSpPr/>
          <p:nvPr/>
        </p:nvSpPr>
        <p:spPr>
          <a:xfrm flipH="1">
            <a:off x="10750898" y="1535851"/>
            <a:ext cx="2159876" cy="2159876"/>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宋体" panose="02010600030101010101" pitchFamily="2" charset="-122"/>
              <a:ea typeface="宋体" panose="02010600030101010101" pitchFamily="2" charset="-122"/>
              <a:cs typeface="+mn-ea"/>
              <a:sym typeface="+mn-lt"/>
            </a:endParaRPr>
          </a:p>
        </p:txBody>
      </p:sp>
      <p:sp>
        <p:nvSpPr>
          <p:cNvPr id="29" name="椭圆 28"/>
          <p:cNvSpPr/>
          <p:nvPr/>
        </p:nvSpPr>
        <p:spPr>
          <a:xfrm>
            <a:off x="1395595" y="3600794"/>
            <a:ext cx="987711" cy="98771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宋体" panose="02010600030101010101" pitchFamily="2" charset="-122"/>
              <a:ea typeface="宋体" panose="02010600030101010101" pitchFamily="2" charset="-122"/>
              <a:cs typeface="+mn-ea"/>
              <a:sym typeface="+mn-lt"/>
            </a:endParaRPr>
          </a:p>
        </p:txBody>
      </p:sp>
      <p:sp>
        <p:nvSpPr>
          <p:cNvPr id="30" name="椭圆 29"/>
          <p:cNvSpPr/>
          <p:nvPr/>
        </p:nvSpPr>
        <p:spPr>
          <a:xfrm>
            <a:off x="-736022" y="4435379"/>
            <a:ext cx="2646041" cy="264604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宋体" panose="02010600030101010101" pitchFamily="2" charset="-122"/>
              <a:ea typeface="宋体" panose="02010600030101010101" pitchFamily="2" charset="-122"/>
              <a:cs typeface="+mn-ea"/>
              <a:sym typeface="+mn-lt"/>
            </a:endParaRPr>
          </a:p>
        </p:txBody>
      </p:sp>
      <p:sp>
        <p:nvSpPr>
          <p:cNvPr id="31" name="椭圆 30"/>
          <p:cNvSpPr/>
          <p:nvPr/>
        </p:nvSpPr>
        <p:spPr>
          <a:xfrm>
            <a:off x="849429" y="5492970"/>
            <a:ext cx="2202308" cy="220230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宋体" panose="02010600030101010101" pitchFamily="2" charset="-122"/>
              <a:ea typeface="宋体" panose="02010600030101010101" pitchFamily="2" charset="-122"/>
              <a:cs typeface="+mn-ea"/>
              <a:sym typeface="+mn-lt"/>
            </a:endParaRPr>
          </a:p>
        </p:txBody>
      </p:sp>
      <p:sp>
        <p:nvSpPr>
          <p:cNvPr id="32" name="椭圆 31"/>
          <p:cNvSpPr/>
          <p:nvPr/>
        </p:nvSpPr>
        <p:spPr>
          <a:xfrm>
            <a:off x="2830970" y="3874665"/>
            <a:ext cx="1658876" cy="1658876"/>
          </a:xfrm>
          <a:prstGeom prst="ellipse">
            <a:avLst/>
          </a:prstGeom>
          <a:solidFill>
            <a:srgbClr val="E46C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宋体" panose="02010600030101010101" pitchFamily="2" charset="-122"/>
              <a:ea typeface="宋体" panose="02010600030101010101" pitchFamily="2" charset="-122"/>
              <a:cs typeface="+mn-ea"/>
              <a:sym typeface="+mn-lt"/>
            </a:endParaRPr>
          </a:p>
        </p:txBody>
      </p:sp>
      <p:sp>
        <p:nvSpPr>
          <p:cNvPr id="33" name="椭圆 32"/>
          <p:cNvSpPr/>
          <p:nvPr/>
        </p:nvSpPr>
        <p:spPr>
          <a:xfrm flipH="1">
            <a:off x="11563225" y="4465213"/>
            <a:ext cx="987711" cy="98771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宋体" panose="02010600030101010101" pitchFamily="2" charset="-122"/>
              <a:ea typeface="宋体" panose="02010600030101010101" pitchFamily="2" charset="-122"/>
              <a:cs typeface="+mn-ea"/>
              <a:sym typeface="+mn-lt"/>
            </a:endParaRPr>
          </a:p>
        </p:txBody>
      </p:sp>
      <p:sp>
        <p:nvSpPr>
          <p:cNvPr id="34" name="椭圆 33"/>
          <p:cNvSpPr/>
          <p:nvPr/>
        </p:nvSpPr>
        <p:spPr>
          <a:xfrm flipH="1">
            <a:off x="10667898" y="5116097"/>
            <a:ext cx="2030336" cy="203033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宋体" panose="02010600030101010101" pitchFamily="2" charset="-122"/>
              <a:ea typeface="宋体" panose="02010600030101010101" pitchFamily="2" charset="-122"/>
              <a:cs typeface="+mn-ea"/>
              <a:sym typeface="+mn-lt"/>
            </a:endParaRPr>
          </a:p>
        </p:txBody>
      </p:sp>
      <p:sp>
        <p:nvSpPr>
          <p:cNvPr id="35" name="椭圆 34"/>
          <p:cNvSpPr/>
          <p:nvPr/>
        </p:nvSpPr>
        <p:spPr>
          <a:xfrm flipH="1">
            <a:off x="9172609" y="6594124"/>
            <a:ext cx="1039735" cy="103973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宋体" panose="02010600030101010101" pitchFamily="2" charset="-122"/>
              <a:ea typeface="宋体" panose="02010600030101010101" pitchFamily="2" charset="-122"/>
              <a:cs typeface="+mn-ea"/>
              <a:sym typeface="+mn-lt"/>
            </a:endParaRPr>
          </a:p>
        </p:txBody>
      </p:sp>
      <p:sp>
        <p:nvSpPr>
          <p:cNvPr id="36" name="椭圆 35"/>
          <p:cNvSpPr/>
          <p:nvPr/>
        </p:nvSpPr>
        <p:spPr>
          <a:xfrm flipH="1">
            <a:off x="7474545" y="5635447"/>
            <a:ext cx="2030336" cy="2030336"/>
          </a:xfrm>
          <a:prstGeom prst="ellipse">
            <a:avLst/>
          </a:prstGeom>
          <a:solidFill>
            <a:srgbClr val="E46C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宋体" panose="02010600030101010101" pitchFamily="2" charset="-122"/>
              <a:ea typeface="宋体" panose="02010600030101010101" pitchFamily="2" charset="-122"/>
              <a:cs typeface="+mn-ea"/>
              <a:sym typeface="+mn-lt"/>
            </a:endParaRPr>
          </a:p>
        </p:txBody>
      </p:sp>
      <p:sp>
        <p:nvSpPr>
          <p:cNvPr id="51" name="office-worker-outline_62650"/>
          <p:cNvSpPr>
            <a:spLocks noChangeAspect="1"/>
          </p:cNvSpPr>
          <p:nvPr/>
        </p:nvSpPr>
        <p:spPr bwMode="auto">
          <a:xfrm>
            <a:off x="5682546" y="1032631"/>
            <a:ext cx="910954" cy="1156266"/>
          </a:xfrm>
          <a:custGeom>
            <a:avLst/>
            <a:gdLst>
              <a:gd name="connsiteX0" fmla="*/ 326934 w 475898"/>
              <a:gd name="connsiteY0" fmla="*/ 348106 h 604052"/>
              <a:gd name="connsiteX1" fmla="*/ 364671 w 475898"/>
              <a:gd name="connsiteY1" fmla="*/ 357035 h 604052"/>
              <a:gd name="connsiteX2" fmla="*/ 475898 w 475898"/>
              <a:gd name="connsiteY2" fmla="*/ 490960 h 604052"/>
              <a:gd name="connsiteX3" fmla="*/ 475898 w 475898"/>
              <a:gd name="connsiteY3" fmla="*/ 574291 h 604052"/>
              <a:gd name="connsiteX4" fmla="*/ 445112 w 475898"/>
              <a:gd name="connsiteY4" fmla="*/ 604052 h 604052"/>
              <a:gd name="connsiteX5" fmla="*/ 281251 w 475898"/>
              <a:gd name="connsiteY5" fmla="*/ 604052 h 604052"/>
              <a:gd name="connsiteX6" fmla="*/ 256424 w 475898"/>
              <a:gd name="connsiteY6" fmla="*/ 462191 h 604052"/>
              <a:gd name="connsiteX7" fmla="*/ 273307 w 475898"/>
              <a:gd name="connsiteY7" fmla="*/ 440366 h 604052"/>
              <a:gd name="connsiteX8" fmla="*/ 266355 w 475898"/>
              <a:gd name="connsiteY8" fmla="*/ 410605 h 604052"/>
              <a:gd name="connsiteX9" fmla="*/ 261389 w 475898"/>
              <a:gd name="connsiteY9" fmla="*/ 402668 h 604052"/>
              <a:gd name="connsiteX10" fmla="*/ 263376 w 475898"/>
              <a:gd name="connsiteY10" fmla="*/ 400684 h 604052"/>
              <a:gd name="connsiteX11" fmla="*/ 150040 w 475898"/>
              <a:gd name="connsiteY11" fmla="*/ 348106 h 604052"/>
              <a:gd name="connsiteX12" fmla="*/ 214627 w 475898"/>
              <a:gd name="connsiteY12" fmla="*/ 400684 h 604052"/>
              <a:gd name="connsiteX13" fmla="*/ 216614 w 475898"/>
              <a:gd name="connsiteY13" fmla="*/ 402668 h 604052"/>
              <a:gd name="connsiteX14" fmla="*/ 211646 w 475898"/>
              <a:gd name="connsiteY14" fmla="*/ 410605 h 604052"/>
              <a:gd name="connsiteX15" fmla="*/ 204691 w 475898"/>
              <a:gd name="connsiteY15" fmla="*/ 440366 h 604052"/>
              <a:gd name="connsiteX16" fmla="*/ 220589 w 475898"/>
              <a:gd name="connsiteY16" fmla="*/ 462191 h 604052"/>
              <a:gd name="connsiteX17" fmla="*/ 195748 w 475898"/>
              <a:gd name="connsiteY17" fmla="*/ 604052 h 604052"/>
              <a:gd name="connsiteX18" fmla="*/ 31797 w 475898"/>
              <a:gd name="connsiteY18" fmla="*/ 604052 h 604052"/>
              <a:gd name="connsiteX19" fmla="*/ 0 w 475898"/>
              <a:gd name="connsiteY19" fmla="*/ 574291 h 604052"/>
              <a:gd name="connsiteX20" fmla="*/ 0 w 475898"/>
              <a:gd name="connsiteY20" fmla="*/ 490960 h 604052"/>
              <a:gd name="connsiteX21" fmla="*/ 111288 w 475898"/>
              <a:gd name="connsiteY21" fmla="*/ 357035 h 604052"/>
              <a:gd name="connsiteX22" fmla="*/ 301146 w 475898"/>
              <a:gd name="connsiteY22" fmla="*/ 93185 h 604052"/>
              <a:gd name="connsiteX23" fmla="*/ 129271 w 475898"/>
              <a:gd name="connsiteY23" fmla="*/ 156660 h 604052"/>
              <a:gd name="connsiteX24" fmla="*/ 128278 w 475898"/>
              <a:gd name="connsiteY24" fmla="*/ 183438 h 604052"/>
              <a:gd name="connsiteX25" fmla="*/ 239549 w 475898"/>
              <a:gd name="connsiteY25" fmla="*/ 336175 h 604052"/>
              <a:gd name="connsiteX26" fmla="*/ 350820 w 475898"/>
              <a:gd name="connsiteY26" fmla="*/ 183438 h 604052"/>
              <a:gd name="connsiteX27" fmla="*/ 350820 w 475898"/>
              <a:gd name="connsiteY27" fmla="*/ 181455 h 604052"/>
              <a:gd name="connsiteX28" fmla="*/ 301146 w 475898"/>
              <a:gd name="connsiteY28" fmla="*/ 93185 h 604052"/>
              <a:gd name="connsiteX29" fmla="*/ 249158 w 475898"/>
              <a:gd name="connsiteY29" fmla="*/ 18 h 604052"/>
              <a:gd name="connsiteX30" fmla="*/ 335918 w 475898"/>
              <a:gd name="connsiteY30" fmla="*/ 48554 h 604052"/>
              <a:gd name="connsiteX31" fmla="*/ 380625 w 475898"/>
              <a:gd name="connsiteY31" fmla="*/ 171537 h 604052"/>
              <a:gd name="connsiteX32" fmla="*/ 393541 w 475898"/>
              <a:gd name="connsiteY32" fmla="*/ 214184 h 604052"/>
              <a:gd name="connsiteX33" fmla="*/ 360755 w 475898"/>
              <a:gd name="connsiteY33" fmla="*/ 259807 h 604052"/>
              <a:gd name="connsiteX34" fmla="*/ 239549 w 475898"/>
              <a:gd name="connsiteY34" fmla="*/ 361962 h 604052"/>
              <a:gd name="connsiteX35" fmla="*/ 118343 w 475898"/>
              <a:gd name="connsiteY35" fmla="*/ 260798 h 604052"/>
              <a:gd name="connsiteX36" fmla="*/ 83570 w 475898"/>
              <a:gd name="connsiteY36" fmla="*/ 214184 h 604052"/>
              <a:gd name="connsiteX37" fmla="*/ 102447 w 475898"/>
              <a:gd name="connsiteY37" fmla="*/ 168561 h 604052"/>
              <a:gd name="connsiteX38" fmla="*/ 137219 w 475898"/>
              <a:gd name="connsiteY38" fmla="*/ 60455 h 604052"/>
              <a:gd name="connsiteX39" fmla="*/ 181926 w 475898"/>
              <a:gd name="connsiteY39" fmla="*/ 21775 h 604052"/>
              <a:gd name="connsiteX40" fmla="*/ 249158 w 475898"/>
              <a:gd name="connsiteY40" fmla="*/ 18 h 604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475898" h="604052">
                <a:moveTo>
                  <a:pt x="326934" y="348106"/>
                </a:moveTo>
                <a:lnTo>
                  <a:pt x="364671" y="357035"/>
                </a:lnTo>
                <a:cubicBezTo>
                  <a:pt x="430216" y="372907"/>
                  <a:pt x="475898" y="427469"/>
                  <a:pt x="475898" y="490960"/>
                </a:cubicBezTo>
                <a:lnTo>
                  <a:pt x="475898" y="574291"/>
                </a:lnTo>
                <a:cubicBezTo>
                  <a:pt x="475898" y="591156"/>
                  <a:pt x="462988" y="604052"/>
                  <a:pt x="445112" y="604052"/>
                </a:cubicBezTo>
                <a:lnTo>
                  <a:pt x="281251" y="604052"/>
                </a:lnTo>
                <a:lnTo>
                  <a:pt x="256424" y="462191"/>
                </a:lnTo>
                <a:cubicBezTo>
                  <a:pt x="267348" y="461199"/>
                  <a:pt x="276286" y="451278"/>
                  <a:pt x="273307" y="440366"/>
                </a:cubicBezTo>
                <a:lnTo>
                  <a:pt x="266355" y="410605"/>
                </a:lnTo>
                <a:cubicBezTo>
                  <a:pt x="265362" y="407629"/>
                  <a:pt x="263376" y="404652"/>
                  <a:pt x="261389" y="402668"/>
                </a:cubicBezTo>
                <a:cubicBezTo>
                  <a:pt x="261389" y="401676"/>
                  <a:pt x="262383" y="401676"/>
                  <a:pt x="263376" y="400684"/>
                </a:cubicBezTo>
                <a:close/>
                <a:moveTo>
                  <a:pt x="150040" y="348106"/>
                </a:moveTo>
                <a:lnTo>
                  <a:pt x="214627" y="400684"/>
                </a:lnTo>
                <a:cubicBezTo>
                  <a:pt x="214627" y="401676"/>
                  <a:pt x="215621" y="401676"/>
                  <a:pt x="216614" y="402668"/>
                </a:cubicBezTo>
                <a:cubicBezTo>
                  <a:pt x="213633" y="404652"/>
                  <a:pt x="212640" y="407629"/>
                  <a:pt x="211646" y="410605"/>
                </a:cubicBezTo>
                <a:lnTo>
                  <a:pt x="204691" y="440366"/>
                </a:lnTo>
                <a:cubicBezTo>
                  <a:pt x="201710" y="451278"/>
                  <a:pt x="209659" y="461199"/>
                  <a:pt x="220589" y="462191"/>
                </a:cubicBezTo>
                <a:lnTo>
                  <a:pt x="195748" y="604052"/>
                </a:lnTo>
                <a:lnTo>
                  <a:pt x="31797" y="604052"/>
                </a:lnTo>
                <a:cubicBezTo>
                  <a:pt x="14905" y="604052"/>
                  <a:pt x="0" y="591156"/>
                  <a:pt x="0" y="574291"/>
                </a:cubicBezTo>
                <a:lnTo>
                  <a:pt x="0" y="490960"/>
                </a:lnTo>
                <a:cubicBezTo>
                  <a:pt x="0" y="427469"/>
                  <a:pt x="45708" y="372907"/>
                  <a:pt x="111288" y="357035"/>
                </a:cubicBezTo>
                <a:close/>
                <a:moveTo>
                  <a:pt x="301146" y="93185"/>
                </a:moveTo>
                <a:cubicBezTo>
                  <a:pt x="272334" y="124922"/>
                  <a:pt x="219679" y="160627"/>
                  <a:pt x="129271" y="156660"/>
                </a:cubicBezTo>
                <a:cubicBezTo>
                  <a:pt x="129271" y="164594"/>
                  <a:pt x="128278" y="173520"/>
                  <a:pt x="128278" y="183438"/>
                </a:cubicBezTo>
                <a:cubicBezTo>
                  <a:pt x="128278" y="251872"/>
                  <a:pt x="177952" y="336175"/>
                  <a:pt x="239549" y="336175"/>
                </a:cubicBezTo>
                <a:cubicBezTo>
                  <a:pt x="301146" y="336175"/>
                  <a:pt x="350820" y="251872"/>
                  <a:pt x="350820" y="183438"/>
                </a:cubicBezTo>
                <a:cubicBezTo>
                  <a:pt x="350820" y="182446"/>
                  <a:pt x="350820" y="181455"/>
                  <a:pt x="350820" y="181455"/>
                </a:cubicBezTo>
                <a:cubicBezTo>
                  <a:pt x="343866" y="155668"/>
                  <a:pt x="328963" y="120955"/>
                  <a:pt x="301146" y="93185"/>
                </a:cubicBezTo>
                <a:close/>
                <a:moveTo>
                  <a:pt x="249158" y="18"/>
                </a:moveTo>
                <a:cubicBezTo>
                  <a:pt x="306858" y="-1098"/>
                  <a:pt x="335918" y="48554"/>
                  <a:pt x="335918" y="48554"/>
                </a:cubicBezTo>
                <a:cubicBezTo>
                  <a:pt x="335918" y="48554"/>
                  <a:pt x="406456" y="68390"/>
                  <a:pt x="380625" y="171537"/>
                </a:cubicBezTo>
                <a:cubicBezTo>
                  <a:pt x="389567" y="177487"/>
                  <a:pt x="395528" y="190381"/>
                  <a:pt x="393541" y="214184"/>
                </a:cubicBezTo>
                <a:cubicBezTo>
                  <a:pt x="391554" y="243938"/>
                  <a:pt x="376651" y="256831"/>
                  <a:pt x="360755" y="259807"/>
                </a:cubicBezTo>
                <a:cubicBezTo>
                  <a:pt x="337905" y="315347"/>
                  <a:pt x="293198" y="361962"/>
                  <a:pt x="239549" y="361962"/>
                </a:cubicBezTo>
                <a:cubicBezTo>
                  <a:pt x="185900" y="361962"/>
                  <a:pt x="141193" y="316339"/>
                  <a:pt x="118343" y="260798"/>
                </a:cubicBezTo>
                <a:cubicBezTo>
                  <a:pt x="101453" y="257823"/>
                  <a:pt x="85557" y="244930"/>
                  <a:pt x="83570" y="214184"/>
                </a:cubicBezTo>
                <a:cubicBezTo>
                  <a:pt x="80590" y="184430"/>
                  <a:pt x="90525" y="172528"/>
                  <a:pt x="102447" y="168561"/>
                </a:cubicBezTo>
                <a:cubicBezTo>
                  <a:pt x="105427" y="114012"/>
                  <a:pt x="118343" y="81283"/>
                  <a:pt x="137219" y="60455"/>
                </a:cubicBezTo>
                <a:cubicBezTo>
                  <a:pt x="149141" y="44587"/>
                  <a:pt x="169011" y="29710"/>
                  <a:pt x="181926" y="21775"/>
                </a:cubicBezTo>
                <a:cubicBezTo>
                  <a:pt x="207509" y="6402"/>
                  <a:pt x="229924" y="390"/>
                  <a:pt x="249158" y="18"/>
                </a:cubicBezTo>
                <a:close/>
              </a:path>
            </a:pathLst>
          </a:custGeom>
          <a:solidFill>
            <a:srgbClr val="E46C0A"/>
          </a:solidFill>
          <a:ln>
            <a:noFill/>
          </a:ln>
        </p:spPr>
        <p:txBody>
          <a:bodyPr/>
          <a:lstStyle/>
          <a:p>
            <a:endParaRPr lang="zh-CN" altLang="en-US" dirty="0">
              <a:latin typeface="宋体" panose="02010600030101010101" pitchFamily="2" charset="-122"/>
              <a:ea typeface="宋体" panose="02010600030101010101" pitchFamily="2" charset="-122"/>
            </a:endParaRPr>
          </a:p>
        </p:txBody>
      </p:sp>
      <p:sp>
        <p:nvSpPr>
          <p:cNvPr id="52" name="TextBox 4"/>
          <p:cNvSpPr txBox="1"/>
          <p:nvPr/>
        </p:nvSpPr>
        <p:spPr>
          <a:xfrm>
            <a:off x="-80" y="2261022"/>
            <a:ext cx="12192000" cy="1200329"/>
          </a:xfrm>
          <a:prstGeom prst="rect">
            <a:avLst/>
          </a:prstGeom>
          <a:noFill/>
        </p:spPr>
        <p:txBody>
          <a:bodyPr wrap="square" rtlCol="0">
            <a:spAutoFit/>
          </a:bodyPr>
          <a:lstStyle/>
          <a:p>
            <a:pPr algn="ctr"/>
            <a:r>
              <a:rPr lang="zh-CN" altLang="en-US" sz="7200" b="1" dirty="0">
                <a:solidFill>
                  <a:schemeClr val="tx1">
                    <a:lumMod val="75000"/>
                    <a:lumOff val="25000"/>
                  </a:schemeClr>
                </a:solidFill>
                <a:latin typeface="宋体" panose="02010600030101010101" pitchFamily="2" charset="-122"/>
                <a:ea typeface="宋体" panose="02010600030101010101" pitchFamily="2" charset="-122"/>
                <a:cs typeface="阿里巴巴普惠体 B" panose="00020600040101010101" pitchFamily="18" charset="-122"/>
              </a:rPr>
              <a:t>谢谢观看</a:t>
            </a:r>
          </a:p>
        </p:txBody>
      </p:sp>
      <p:sp>
        <p:nvSpPr>
          <p:cNvPr id="53" name="文本框 52"/>
          <p:cNvSpPr txBox="1"/>
          <p:nvPr/>
        </p:nvSpPr>
        <p:spPr>
          <a:xfrm>
            <a:off x="-80" y="3380121"/>
            <a:ext cx="12192000" cy="712952"/>
          </a:xfrm>
          <a:prstGeom prst="rect">
            <a:avLst/>
          </a:prstGeom>
          <a:noFill/>
        </p:spPr>
        <p:txBody>
          <a:bodyPr wrap="square" rtlCol="0">
            <a:spAutoFit/>
          </a:bodyPr>
          <a:lstStyle/>
          <a:p>
            <a:pPr algn="ctr">
              <a:lnSpc>
                <a:spcPct val="120000"/>
              </a:lnSpc>
            </a:pPr>
            <a:r>
              <a:rPr lang="zh-CN" altLang="en-US" b="1">
                <a:solidFill>
                  <a:schemeClr val="tx1">
                    <a:lumMod val="75000"/>
                    <a:lumOff val="25000"/>
                  </a:schemeClr>
                </a:solidFill>
                <a:latin typeface="宋体" panose="02010600030101010101" pitchFamily="2" charset="-122"/>
                <a:ea typeface="宋体" panose="02010600030101010101" pitchFamily="2" charset="-122"/>
                <a:cs typeface="阿里巴巴普惠体 R" panose="00020600040101010101" pitchFamily="18" charset="-122"/>
              </a:rPr>
              <a:t>求职者：</a:t>
            </a:r>
            <a:r>
              <a:rPr lang="en-US" altLang="zh-CN" b="1">
                <a:solidFill>
                  <a:schemeClr val="tx1">
                    <a:lumMod val="75000"/>
                    <a:lumOff val="25000"/>
                  </a:schemeClr>
                </a:solidFill>
                <a:latin typeface="宋体" panose="02010600030101010101" pitchFamily="2" charset="-122"/>
                <a:ea typeface="宋体" panose="02010600030101010101" pitchFamily="2" charset="-122"/>
                <a:cs typeface="阿里巴巴普惠体 R" panose="00020600040101010101" pitchFamily="18" charset="-122"/>
              </a:rPr>
              <a:t>xiazaii       </a:t>
            </a:r>
          </a:p>
          <a:p>
            <a:pPr algn="ctr">
              <a:lnSpc>
                <a:spcPct val="120000"/>
              </a:lnSpc>
            </a:pPr>
            <a:r>
              <a:rPr lang="zh-CN" altLang="en-US" b="1">
                <a:solidFill>
                  <a:schemeClr val="tx1">
                    <a:lumMod val="75000"/>
                    <a:lumOff val="25000"/>
                  </a:schemeClr>
                </a:solidFill>
                <a:latin typeface="宋体" panose="02010600030101010101" pitchFamily="2" charset="-122"/>
                <a:ea typeface="宋体" panose="02010600030101010101" pitchFamily="2" charset="-122"/>
                <a:cs typeface="阿里巴巴普惠体 R" panose="00020600040101010101" pitchFamily="18" charset="-122"/>
              </a:rPr>
              <a:t>岗    位：经理</a:t>
            </a:r>
            <a:endParaRPr lang="zh-CN" altLang="en-US" b="1" dirty="0">
              <a:solidFill>
                <a:schemeClr val="tx1">
                  <a:lumMod val="75000"/>
                  <a:lumOff val="25000"/>
                </a:schemeClr>
              </a:solidFill>
              <a:latin typeface="宋体" panose="02010600030101010101" pitchFamily="2" charset="-122"/>
              <a:ea typeface="宋体" panose="02010600030101010101" pitchFamily="2" charset="-122"/>
              <a:cs typeface="阿里巴巴普惠体 R" panose="00020600040101010101" pitchFamily="18" charset="-122"/>
            </a:endParaRPr>
          </a:p>
        </p:txBody>
      </p:sp>
      <p:sp>
        <p:nvSpPr>
          <p:cNvPr id="56" name="椭圆 55"/>
          <p:cNvSpPr/>
          <p:nvPr/>
        </p:nvSpPr>
        <p:spPr>
          <a:xfrm>
            <a:off x="6593500" y="4677425"/>
            <a:ext cx="1291738" cy="129173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宋体" panose="02010600030101010101" pitchFamily="2" charset="-122"/>
              <a:ea typeface="宋体" panose="02010600030101010101" pitchFamily="2" charset="-122"/>
              <a:cs typeface="+mn-ea"/>
              <a:sym typeface="+mn-lt"/>
            </a:endParaRPr>
          </a:p>
        </p:txBody>
      </p:sp>
      <p:sp>
        <p:nvSpPr>
          <p:cNvPr id="57" name="椭圆 56"/>
          <p:cNvSpPr/>
          <p:nvPr/>
        </p:nvSpPr>
        <p:spPr>
          <a:xfrm>
            <a:off x="9543346" y="2564522"/>
            <a:ext cx="1658876" cy="165887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mn-ea"/>
              <a:sym typeface="+mn-lt"/>
            </a:endParaRPr>
          </a:p>
        </p:txBody>
      </p:sp>
      <p:sp>
        <p:nvSpPr>
          <p:cNvPr id="59" name="椭圆 58"/>
          <p:cNvSpPr/>
          <p:nvPr/>
        </p:nvSpPr>
        <p:spPr>
          <a:xfrm>
            <a:off x="10212344" y="1892232"/>
            <a:ext cx="890620" cy="890620"/>
          </a:xfrm>
          <a:prstGeom prst="ellipse">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latin typeface="宋体" panose="02010600030101010101" pitchFamily="2" charset="-122"/>
              <a:ea typeface="宋体" panose="02010600030101010101" pitchFamily="2" charset="-122"/>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ppt_x"/>
                                          </p:val>
                                        </p:tav>
                                        <p:tav tm="100000">
                                          <p:val>
                                            <p:strVal val="#ppt_x"/>
                                          </p:val>
                                        </p:tav>
                                      </p:tavLst>
                                    </p:anim>
                                    <p:anim calcmode="lin" valueType="num">
                                      <p:cBhvr additive="base">
                                        <p:cTn id="8" dur="500" fill="hold"/>
                                        <p:tgtEl>
                                          <p:spTgt spid="30"/>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54"/>
                                        </p:tgtEl>
                                        <p:attrNameLst>
                                          <p:attrName>style.visibility</p:attrName>
                                        </p:attrNameLst>
                                      </p:cBhvr>
                                      <p:to>
                                        <p:strVal val="visible"/>
                                      </p:to>
                                    </p:set>
                                    <p:anim calcmode="lin" valueType="num">
                                      <p:cBhvr additive="base">
                                        <p:cTn id="12" dur="500" fill="hold"/>
                                        <p:tgtEl>
                                          <p:spTgt spid="54"/>
                                        </p:tgtEl>
                                        <p:attrNameLst>
                                          <p:attrName>ppt_x</p:attrName>
                                        </p:attrNameLst>
                                      </p:cBhvr>
                                      <p:tavLst>
                                        <p:tav tm="0">
                                          <p:val>
                                            <p:strVal val="#ppt_x"/>
                                          </p:val>
                                        </p:tav>
                                        <p:tav tm="100000">
                                          <p:val>
                                            <p:strVal val="#ppt_x"/>
                                          </p:val>
                                        </p:tav>
                                      </p:tavLst>
                                    </p:anim>
                                    <p:anim calcmode="lin" valueType="num">
                                      <p:cBhvr additive="base">
                                        <p:cTn id="13" dur="500" fill="hold"/>
                                        <p:tgtEl>
                                          <p:spTgt spid="54"/>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55"/>
                                        </p:tgtEl>
                                        <p:attrNameLst>
                                          <p:attrName>style.visibility</p:attrName>
                                        </p:attrNameLst>
                                      </p:cBhvr>
                                      <p:to>
                                        <p:strVal val="visible"/>
                                      </p:to>
                                    </p:set>
                                    <p:anim calcmode="lin" valueType="num">
                                      <p:cBhvr additive="base">
                                        <p:cTn id="17" dur="500" fill="hold"/>
                                        <p:tgtEl>
                                          <p:spTgt spid="55"/>
                                        </p:tgtEl>
                                        <p:attrNameLst>
                                          <p:attrName>ppt_x</p:attrName>
                                        </p:attrNameLst>
                                      </p:cBhvr>
                                      <p:tavLst>
                                        <p:tav tm="0">
                                          <p:val>
                                            <p:strVal val="#ppt_x"/>
                                          </p:val>
                                        </p:tav>
                                        <p:tav tm="100000">
                                          <p:val>
                                            <p:strVal val="#ppt_x"/>
                                          </p:val>
                                        </p:tav>
                                      </p:tavLst>
                                    </p:anim>
                                    <p:anim calcmode="lin" valueType="num">
                                      <p:cBhvr additive="base">
                                        <p:cTn id="18" dur="500" fill="hold"/>
                                        <p:tgtEl>
                                          <p:spTgt spid="55"/>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58"/>
                                        </p:tgtEl>
                                        <p:attrNameLst>
                                          <p:attrName>style.visibility</p:attrName>
                                        </p:attrNameLst>
                                      </p:cBhvr>
                                      <p:to>
                                        <p:strVal val="visible"/>
                                      </p:to>
                                    </p:set>
                                    <p:anim calcmode="lin" valueType="num">
                                      <p:cBhvr additive="base">
                                        <p:cTn id="22" dur="500" fill="hold"/>
                                        <p:tgtEl>
                                          <p:spTgt spid="58"/>
                                        </p:tgtEl>
                                        <p:attrNameLst>
                                          <p:attrName>ppt_x</p:attrName>
                                        </p:attrNameLst>
                                      </p:cBhvr>
                                      <p:tavLst>
                                        <p:tav tm="0">
                                          <p:val>
                                            <p:strVal val="#ppt_x"/>
                                          </p:val>
                                        </p:tav>
                                        <p:tav tm="100000">
                                          <p:val>
                                            <p:strVal val="#ppt_x"/>
                                          </p:val>
                                        </p:tav>
                                      </p:tavLst>
                                    </p:anim>
                                    <p:anim calcmode="lin" valueType="num">
                                      <p:cBhvr additive="base">
                                        <p:cTn id="23" dur="500" fill="hold"/>
                                        <p:tgtEl>
                                          <p:spTgt spid="58"/>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2" presetClass="entr" presetSubtype="1" fill="hold" grpId="0" nodeType="afterEffect">
                                  <p:stCondLst>
                                    <p:cond delay="0"/>
                                  </p:stCondLst>
                                  <p:childTnLst>
                                    <p:set>
                                      <p:cBhvr>
                                        <p:cTn id="26" dur="1" fill="hold">
                                          <p:stCondLst>
                                            <p:cond delay="0"/>
                                          </p:stCondLst>
                                        </p:cTn>
                                        <p:tgtEl>
                                          <p:spTgt spid="51"/>
                                        </p:tgtEl>
                                        <p:attrNameLst>
                                          <p:attrName>style.visibility</p:attrName>
                                        </p:attrNameLst>
                                      </p:cBhvr>
                                      <p:to>
                                        <p:strVal val="visible"/>
                                      </p:to>
                                    </p:set>
                                    <p:animEffect transition="in" filter="wipe(up)">
                                      <p:cBhvr>
                                        <p:cTn id="27" dur="500"/>
                                        <p:tgtEl>
                                          <p:spTgt spid="51"/>
                                        </p:tgtEl>
                                      </p:cBhvr>
                                    </p:animEffect>
                                  </p:childTnLst>
                                </p:cTn>
                              </p:par>
                            </p:childTnLst>
                          </p:cTn>
                        </p:par>
                        <p:par>
                          <p:cTn id="28" fill="hold">
                            <p:stCondLst>
                              <p:cond delay="2500"/>
                            </p:stCondLst>
                            <p:childTnLst>
                              <p:par>
                                <p:cTn id="29" presetID="16" presetClass="entr" presetSubtype="21" fill="hold" grpId="0" nodeType="afterEffect">
                                  <p:stCondLst>
                                    <p:cond delay="0"/>
                                  </p:stCondLst>
                                  <p:childTnLst>
                                    <p:set>
                                      <p:cBhvr>
                                        <p:cTn id="30" dur="1" fill="hold">
                                          <p:stCondLst>
                                            <p:cond delay="0"/>
                                          </p:stCondLst>
                                        </p:cTn>
                                        <p:tgtEl>
                                          <p:spTgt spid="52"/>
                                        </p:tgtEl>
                                        <p:attrNameLst>
                                          <p:attrName>style.visibility</p:attrName>
                                        </p:attrNameLst>
                                      </p:cBhvr>
                                      <p:to>
                                        <p:strVal val="visible"/>
                                      </p:to>
                                    </p:set>
                                    <p:animEffect transition="in" filter="barn(inVertical)">
                                      <p:cBhvr>
                                        <p:cTn id="31" dur="500"/>
                                        <p:tgtEl>
                                          <p:spTgt spid="52"/>
                                        </p:tgtEl>
                                      </p:cBhvr>
                                    </p:animEffect>
                                  </p:childTnLst>
                                </p:cTn>
                              </p:par>
                            </p:childTnLst>
                          </p:cTn>
                        </p:par>
                        <p:par>
                          <p:cTn id="32" fill="hold">
                            <p:stCondLst>
                              <p:cond delay="3000"/>
                            </p:stCondLst>
                            <p:childTnLst>
                              <p:par>
                                <p:cTn id="33" presetID="22" presetClass="entr" presetSubtype="1" fill="hold" grpId="0" nodeType="afterEffect">
                                  <p:stCondLst>
                                    <p:cond delay="0"/>
                                  </p:stCondLst>
                                  <p:childTnLst>
                                    <p:set>
                                      <p:cBhvr>
                                        <p:cTn id="34" dur="1" fill="hold">
                                          <p:stCondLst>
                                            <p:cond delay="0"/>
                                          </p:stCondLst>
                                        </p:cTn>
                                        <p:tgtEl>
                                          <p:spTgt spid="53"/>
                                        </p:tgtEl>
                                        <p:attrNameLst>
                                          <p:attrName>style.visibility</p:attrName>
                                        </p:attrNameLst>
                                      </p:cBhvr>
                                      <p:to>
                                        <p:strVal val="visible"/>
                                      </p:to>
                                    </p:set>
                                    <p:animEffect transition="in" filter="wipe(up)">
                                      <p:cBhvr>
                                        <p:cTn id="35" dur="500"/>
                                        <p:tgtEl>
                                          <p:spTgt spid="53"/>
                                        </p:tgtEl>
                                      </p:cBhvr>
                                    </p:animEffect>
                                  </p:childTnLst>
                                </p:cTn>
                              </p:par>
                            </p:childTnLst>
                          </p:cTn>
                        </p:par>
                        <p:par>
                          <p:cTn id="36" fill="hold">
                            <p:stCondLst>
                              <p:cond delay="3500"/>
                            </p:stCondLst>
                            <p:childTnLst>
                              <p:par>
                                <p:cTn id="37" presetID="2" presetClass="entr" presetSubtype="8" fill="hold" grpId="0" nodeType="afterEffect">
                                  <p:stCondLst>
                                    <p:cond delay="0"/>
                                  </p:stCondLst>
                                  <p:childTnLst>
                                    <p:set>
                                      <p:cBhvr>
                                        <p:cTn id="38" dur="1" fill="hold">
                                          <p:stCondLst>
                                            <p:cond delay="0"/>
                                          </p:stCondLst>
                                        </p:cTn>
                                        <p:tgtEl>
                                          <p:spTgt spid="27"/>
                                        </p:tgtEl>
                                        <p:attrNameLst>
                                          <p:attrName>style.visibility</p:attrName>
                                        </p:attrNameLst>
                                      </p:cBhvr>
                                      <p:to>
                                        <p:strVal val="visible"/>
                                      </p:to>
                                    </p:set>
                                    <p:anim calcmode="lin" valueType="num">
                                      <p:cBhvr additive="base">
                                        <p:cTn id="39" dur="500" fill="hold"/>
                                        <p:tgtEl>
                                          <p:spTgt spid="27"/>
                                        </p:tgtEl>
                                        <p:attrNameLst>
                                          <p:attrName>ppt_x</p:attrName>
                                        </p:attrNameLst>
                                      </p:cBhvr>
                                      <p:tavLst>
                                        <p:tav tm="0">
                                          <p:val>
                                            <p:strVal val="0-#ppt_w/2"/>
                                          </p:val>
                                        </p:tav>
                                        <p:tav tm="100000">
                                          <p:val>
                                            <p:strVal val="#ppt_x"/>
                                          </p:val>
                                        </p:tav>
                                      </p:tavLst>
                                    </p:anim>
                                    <p:anim calcmode="lin" valueType="num">
                                      <p:cBhvr additive="base">
                                        <p:cTn id="40" dur="500" fill="hold"/>
                                        <p:tgtEl>
                                          <p:spTgt spid="27"/>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28"/>
                                        </p:tgtEl>
                                        <p:attrNameLst>
                                          <p:attrName>style.visibility</p:attrName>
                                        </p:attrNameLst>
                                      </p:cBhvr>
                                      <p:to>
                                        <p:strVal val="visible"/>
                                      </p:to>
                                    </p:set>
                                    <p:anim calcmode="lin" valueType="num">
                                      <p:cBhvr additive="base">
                                        <p:cTn id="43" dur="500" fill="hold"/>
                                        <p:tgtEl>
                                          <p:spTgt spid="28"/>
                                        </p:tgtEl>
                                        <p:attrNameLst>
                                          <p:attrName>ppt_x</p:attrName>
                                        </p:attrNameLst>
                                      </p:cBhvr>
                                      <p:tavLst>
                                        <p:tav tm="0">
                                          <p:val>
                                            <p:strVal val="1+#ppt_w/2"/>
                                          </p:val>
                                        </p:tav>
                                        <p:tav tm="100000">
                                          <p:val>
                                            <p:strVal val="#ppt_x"/>
                                          </p:val>
                                        </p:tav>
                                      </p:tavLst>
                                    </p:anim>
                                    <p:anim calcmode="lin" valueType="num">
                                      <p:cBhvr additive="base">
                                        <p:cTn id="44" dur="500" fill="hold"/>
                                        <p:tgtEl>
                                          <p:spTgt spid="28"/>
                                        </p:tgtEl>
                                        <p:attrNameLst>
                                          <p:attrName>ppt_y</p:attrName>
                                        </p:attrNameLst>
                                      </p:cBhvr>
                                      <p:tavLst>
                                        <p:tav tm="0">
                                          <p:val>
                                            <p:strVal val="#ppt_y"/>
                                          </p:val>
                                        </p:tav>
                                        <p:tav tm="100000">
                                          <p:val>
                                            <p:strVal val="#ppt_y"/>
                                          </p:val>
                                        </p:tav>
                                      </p:tavLst>
                                    </p:anim>
                                  </p:childTnLst>
                                </p:cTn>
                              </p:par>
                            </p:childTnLst>
                          </p:cTn>
                        </p:par>
                        <p:par>
                          <p:cTn id="45" fill="hold">
                            <p:stCondLst>
                              <p:cond delay="4000"/>
                            </p:stCondLst>
                            <p:childTnLst>
                              <p:par>
                                <p:cTn id="46" presetID="2" presetClass="entr" presetSubtype="4" fill="hold" grpId="0" nodeType="afterEffect">
                                  <p:stCondLst>
                                    <p:cond delay="0"/>
                                  </p:stCondLst>
                                  <p:childTnLst>
                                    <p:set>
                                      <p:cBhvr>
                                        <p:cTn id="47" dur="1" fill="hold">
                                          <p:stCondLst>
                                            <p:cond delay="0"/>
                                          </p:stCondLst>
                                        </p:cTn>
                                        <p:tgtEl>
                                          <p:spTgt spid="31"/>
                                        </p:tgtEl>
                                        <p:attrNameLst>
                                          <p:attrName>style.visibility</p:attrName>
                                        </p:attrNameLst>
                                      </p:cBhvr>
                                      <p:to>
                                        <p:strVal val="visible"/>
                                      </p:to>
                                    </p:set>
                                    <p:anim calcmode="lin" valueType="num">
                                      <p:cBhvr additive="base">
                                        <p:cTn id="48" dur="500" fill="hold"/>
                                        <p:tgtEl>
                                          <p:spTgt spid="31"/>
                                        </p:tgtEl>
                                        <p:attrNameLst>
                                          <p:attrName>ppt_x</p:attrName>
                                        </p:attrNameLst>
                                      </p:cBhvr>
                                      <p:tavLst>
                                        <p:tav tm="0">
                                          <p:val>
                                            <p:strVal val="#ppt_x"/>
                                          </p:val>
                                        </p:tav>
                                        <p:tav tm="100000">
                                          <p:val>
                                            <p:strVal val="#ppt_x"/>
                                          </p:val>
                                        </p:tav>
                                      </p:tavLst>
                                    </p:anim>
                                    <p:anim calcmode="lin" valueType="num">
                                      <p:cBhvr additive="base">
                                        <p:cTn id="49" dur="500" fill="hold"/>
                                        <p:tgtEl>
                                          <p:spTgt spid="31"/>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36"/>
                                        </p:tgtEl>
                                        <p:attrNameLst>
                                          <p:attrName>style.visibility</p:attrName>
                                        </p:attrNameLst>
                                      </p:cBhvr>
                                      <p:to>
                                        <p:strVal val="visible"/>
                                      </p:to>
                                    </p:set>
                                    <p:anim calcmode="lin" valueType="num">
                                      <p:cBhvr additive="base">
                                        <p:cTn id="52" dur="500" fill="hold"/>
                                        <p:tgtEl>
                                          <p:spTgt spid="36"/>
                                        </p:tgtEl>
                                        <p:attrNameLst>
                                          <p:attrName>ppt_x</p:attrName>
                                        </p:attrNameLst>
                                      </p:cBhvr>
                                      <p:tavLst>
                                        <p:tav tm="0">
                                          <p:val>
                                            <p:strVal val="#ppt_x"/>
                                          </p:val>
                                        </p:tav>
                                        <p:tav tm="100000">
                                          <p:val>
                                            <p:strVal val="#ppt_x"/>
                                          </p:val>
                                        </p:tav>
                                      </p:tavLst>
                                    </p:anim>
                                    <p:anim calcmode="lin" valueType="num">
                                      <p:cBhvr additive="base">
                                        <p:cTn id="53" dur="500" fill="hold"/>
                                        <p:tgtEl>
                                          <p:spTgt spid="36"/>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0"/>
                                  </p:stCondLst>
                                  <p:childTnLst>
                                    <p:set>
                                      <p:cBhvr>
                                        <p:cTn id="55" dur="1" fill="hold">
                                          <p:stCondLst>
                                            <p:cond delay="0"/>
                                          </p:stCondLst>
                                        </p:cTn>
                                        <p:tgtEl>
                                          <p:spTgt spid="34"/>
                                        </p:tgtEl>
                                        <p:attrNameLst>
                                          <p:attrName>style.visibility</p:attrName>
                                        </p:attrNameLst>
                                      </p:cBhvr>
                                      <p:to>
                                        <p:strVal val="visible"/>
                                      </p:to>
                                    </p:set>
                                    <p:anim calcmode="lin" valueType="num">
                                      <p:cBhvr additive="base">
                                        <p:cTn id="56" dur="500" fill="hold"/>
                                        <p:tgtEl>
                                          <p:spTgt spid="34"/>
                                        </p:tgtEl>
                                        <p:attrNameLst>
                                          <p:attrName>ppt_x</p:attrName>
                                        </p:attrNameLst>
                                      </p:cBhvr>
                                      <p:tavLst>
                                        <p:tav tm="0">
                                          <p:val>
                                            <p:strVal val="#ppt_x"/>
                                          </p:val>
                                        </p:tav>
                                        <p:tav tm="100000">
                                          <p:val>
                                            <p:strVal val="#ppt_x"/>
                                          </p:val>
                                        </p:tav>
                                      </p:tavLst>
                                    </p:anim>
                                    <p:anim calcmode="lin" valueType="num">
                                      <p:cBhvr additive="base">
                                        <p:cTn id="57" dur="500" fill="hold"/>
                                        <p:tgtEl>
                                          <p:spTgt spid="34"/>
                                        </p:tgtEl>
                                        <p:attrNameLst>
                                          <p:attrName>ppt_y</p:attrName>
                                        </p:attrNameLst>
                                      </p:cBhvr>
                                      <p:tavLst>
                                        <p:tav tm="0">
                                          <p:val>
                                            <p:strVal val="1+#ppt_h/2"/>
                                          </p:val>
                                        </p:tav>
                                        <p:tav tm="100000">
                                          <p:val>
                                            <p:strVal val="#ppt_y"/>
                                          </p:val>
                                        </p:tav>
                                      </p:tavLst>
                                    </p:anim>
                                  </p:childTnLst>
                                </p:cTn>
                              </p:par>
                            </p:childTnLst>
                          </p:cTn>
                        </p:par>
                        <p:par>
                          <p:cTn id="58" fill="hold">
                            <p:stCondLst>
                              <p:cond delay="4500"/>
                            </p:stCondLst>
                            <p:childTnLst>
                              <p:par>
                                <p:cTn id="59" presetID="22" presetClass="entr" presetSubtype="1" fill="hold" grpId="0" nodeType="afterEffect">
                                  <p:stCondLst>
                                    <p:cond delay="0"/>
                                  </p:stCondLst>
                                  <p:childTnLst>
                                    <p:set>
                                      <p:cBhvr>
                                        <p:cTn id="60" dur="1" fill="hold">
                                          <p:stCondLst>
                                            <p:cond delay="0"/>
                                          </p:stCondLst>
                                        </p:cTn>
                                        <p:tgtEl>
                                          <p:spTgt spid="29"/>
                                        </p:tgtEl>
                                        <p:attrNameLst>
                                          <p:attrName>style.visibility</p:attrName>
                                        </p:attrNameLst>
                                      </p:cBhvr>
                                      <p:to>
                                        <p:strVal val="visible"/>
                                      </p:to>
                                    </p:set>
                                    <p:animEffect transition="in" filter="wipe(up)">
                                      <p:cBhvr>
                                        <p:cTn id="61" dur="500"/>
                                        <p:tgtEl>
                                          <p:spTgt spid="29"/>
                                        </p:tgtEl>
                                      </p:cBhvr>
                                    </p:animEffect>
                                  </p:childTnLst>
                                </p:cTn>
                              </p:par>
                              <p:par>
                                <p:cTn id="62" presetID="22" presetClass="entr" presetSubtype="1" fill="hold" grpId="0" nodeType="withEffect">
                                  <p:stCondLst>
                                    <p:cond delay="0"/>
                                  </p:stCondLst>
                                  <p:childTnLst>
                                    <p:set>
                                      <p:cBhvr>
                                        <p:cTn id="63" dur="1" fill="hold">
                                          <p:stCondLst>
                                            <p:cond delay="0"/>
                                          </p:stCondLst>
                                        </p:cTn>
                                        <p:tgtEl>
                                          <p:spTgt spid="32"/>
                                        </p:tgtEl>
                                        <p:attrNameLst>
                                          <p:attrName>style.visibility</p:attrName>
                                        </p:attrNameLst>
                                      </p:cBhvr>
                                      <p:to>
                                        <p:strVal val="visible"/>
                                      </p:to>
                                    </p:set>
                                    <p:animEffect transition="in" filter="wipe(up)">
                                      <p:cBhvr>
                                        <p:cTn id="64" dur="500"/>
                                        <p:tgtEl>
                                          <p:spTgt spid="32"/>
                                        </p:tgtEl>
                                      </p:cBhvr>
                                    </p:animEffect>
                                  </p:childTnLst>
                                </p:cTn>
                              </p:par>
                              <p:par>
                                <p:cTn id="65" presetID="22" presetClass="entr" presetSubtype="1" fill="hold" grpId="0" nodeType="withEffect">
                                  <p:stCondLst>
                                    <p:cond delay="0"/>
                                  </p:stCondLst>
                                  <p:childTnLst>
                                    <p:set>
                                      <p:cBhvr>
                                        <p:cTn id="66" dur="1" fill="hold">
                                          <p:stCondLst>
                                            <p:cond delay="0"/>
                                          </p:stCondLst>
                                        </p:cTn>
                                        <p:tgtEl>
                                          <p:spTgt spid="56"/>
                                        </p:tgtEl>
                                        <p:attrNameLst>
                                          <p:attrName>style.visibility</p:attrName>
                                        </p:attrNameLst>
                                      </p:cBhvr>
                                      <p:to>
                                        <p:strVal val="visible"/>
                                      </p:to>
                                    </p:set>
                                    <p:animEffect transition="in" filter="wipe(up)">
                                      <p:cBhvr>
                                        <p:cTn id="67" dur="500"/>
                                        <p:tgtEl>
                                          <p:spTgt spid="56"/>
                                        </p:tgtEl>
                                      </p:cBhvr>
                                    </p:animEffect>
                                  </p:childTnLst>
                                </p:cTn>
                              </p:par>
                              <p:par>
                                <p:cTn id="68" presetID="22" presetClass="entr" presetSubtype="1" fill="hold" grpId="0" nodeType="withEffect">
                                  <p:stCondLst>
                                    <p:cond delay="0"/>
                                  </p:stCondLst>
                                  <p:childTnLst>
                                    <p:set>
                                      <p:cBhvr>
                                        <p:cTn id="69" dur="1" fill="hold">
                                          <p:stCondLst>
                                            <p:cond delay="0"/>
                                          </p:stCondLst>
                                        </p:cTn>
                                        <p:tgtEl>
                                          <p:spTgt spid="35"/>
                                        </p:tgtEl>
                                        <p:attrNameLst>
                                          <p:attrName>style.visibility</p:attrName>
                                        </p:attrNameLst>
                                      </p:cBhvr>
                                      <p:to>
                                        <p:strVal val="visible"/>
                                      </p:to>
                                    </p:set>
                                    <p:animEffect transition="in" filter="wipe(up)">
                                      <p:cBhvr>
                                        <p:cTn id="70" dur="500"/>
                                        <p:tgtEl>
                                          <p:spTgt spid="35"/>
                                        </p:tgtEl>
                                      </p:cBhvr>
                                    </p:animEffect>
                                  </p:childTnLst>
                                </p:cTn>
                              </p:par>
                              <p:par>
                                <p:cTn id="71" presetID="22" presetClass="entr" presetSubtype="1" fill="hold" grpId="0" nodeType="withEffect">
                                  <p:stCondLst>
                                    <p:cond delay="0"/>
                                  </p:stCondLst>
                                  <p:childTnLst>
                                    <p:set>
                                      <p:cBhvr>
                                        <p:cTn id="72" dur="1" fill="hold">
                                          <p:stCondLst>
                                            <p:cond delay="0"/>
                                          </p:stCondLst>
                                        </p:cTn>
                                        <p:tgtEl>
                                          <p:spTgt spid="33"/>
                                        </p:tgtEl>
                                        <p:attrNameLst>
                                          <p:attrName>style.visibility</p:attrName>
                                        </p:attrNameLst>
                                      </p:cBhvr>
                                      <p:to>
                                        <p:strVal val="visible"/>
                                      </p:to>
                                    </p:set>
                                    <p:animEffect transition="in" filter="wipe(up)">
                                      <p:cBhvr>
                                        <p:cTn id="73" dur="500"/>
                                        <p:tgtEl>
                                          <p:spTgt spid="33"/>
                                        </p:tgtEl>
                                      </p:cBhvr>
                                    </p:animEffect>
                                  </p:childTnLst>
                                </p:cTn>
                              </p:par>
                              <p:par>
                                <p:cTn id="74" presetID="22" presetClass="entr" presetSubtype="1" fill="hold" grpId="0" nodeType="withEffect">
                                  <p:stCondLst>
                                    <p:cond delay="0"/>
                                  </p:stCondLst>
                                  <p:childTnLst>
                                    <p:set>
                                      <p:cBhvr>
                                        <p:cTn id="75" dur="1" fill="hold">
                                          <p:stCondLst>
                                            <p:cond delay="0"/>
                                          </p:stCondLst>
                                        </p:cTn>
                                        <p:tgtEl>
                                          <p:spTgt spid="59"/>
                                        </p:tgtEl>
                                        <p:attrNameLst>
                                          <p:attrName>style.visibility</p:attrName>
                                        </p:attrNameLst>
                                      </p:cBhvr>
                                      <p:to>
                                        <p:strVal val="visible"/>
                                      </p:to>
                                    </p:set>
                                    <p:animEffect transition="in" filter="wipe(up)">
                                      <p:cBhvr>
                                        <p:cTn id="76" dur="500"/>
                                        <p:tgtEl>
                                          <p:spTgt spid="59"/>
                                        </p:tgtEl>
                                      </p:cBhvr>
                                    </p:animEffect>
                                  </p:childTnLst>
                                </p:cTn>
                              </p:par>
                              <p:par>
                                <p:cTn id="77" presetID="22" presetClass="entr" presetSubtype="1" fill="hold" grpId="0" nodeType="withEffect">
                                  <p:stCondLst>
                                    <p:cond delay="0"/>
                                  </p:stCondLst>
                                  <p:childTnLst>
                                    <p:set>
                                      <p:cBhvr>
                                        <p:cTn id="78" dur="1" fill="hold">
                                          <p:stCondLst>
                                            <p:cond delay="0"/>
                                          </p:stCondLst>
                                        </p:cTn>
                                        <p:tgtEl>
                                          <p:spTgt spid="57"/>
                                        </p:tgtEl>
                                        <p:attrNameLst>
                                          <p:attrName>style.visibility</p:attrName>
                                        </p:attrNameLst>
                                      </p:cBhvr>
                                      <p:to>
                                        <p:strVal val="visible"/>
                                      </p:to>
                                    </p:set>
                                    <p:animEffect transition="in" filter="wipe(up)">
                                      <p:cBhvr>
                                        <p:cTn id="79"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55" grpId="0" animBg="1"/>
      <p:bldP spid="54"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51" grpId="0" animBg="1"/>
      <p:bldP spid="52" grpId="0"/>
      <p:bldP spid="53" grpId="0"/>
      <p:bldP spid="56" grpId="0" animBg="1"/>
      <p:bldP spid="57" grpId="0" animBg="1"/>
      <p:bldP spid="5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3"/>
          <p:cNvSpPr/>
          <p:nvPr/>
        </p:nvSpPr>
        <p:spPr>
          <a:xfrm>
            <a:off x="4076214" y="1988840"/>
            <a:ext cx="6555496" cy="2880320"/>
          </a:xfrm>
          <a:custGeom>
            <a:avLst/>
            <a:gdLst/>
            <a:ahLst/>
            <a:cxnLst/>
            <a:rect l="l" t="t" r="r" b="b"/>
            <a:pathLst>
              <a:path w="7131560" h="2880320">
                <a:moveTo>
                  <a:pt x="28440" y="0"/>
                </a:moveTo>
                <a:lnTo>
                  <a:pt x="7131560" y="0"/>
                </a:lnTo>
                <a:lnTo>
                  <a:pt x="7131560" y="2880320"/>
                </a:lnTo>
                <a:lnTo>
                  <a:pt x="0" y="2880320"/>
                </a:lnTo>
                <a:cubicBezTo>
                  <a:pt x="554763" y="2634719"/>
                  <a:pt x="941235" y="2079147"/>
                  <a:pt x="941235" y="1433310"/>
                </a:cubicBezTo>
                <a:cubicBezTo>
                  <a:pt x="941235" y="798692"/>
                  <a:pt x="568072" y="251230"/>
                  <a:pt x="28440" y="0"/>
                </a:cubicBezTo>
                <a:close/>
              </a:path>
            </a:pathLst>
          </a:custGeom>
          <a:solidFill>
            <a:srgbClr val="E46C0A"/>
          </a:solidFill>
          <a:ln>
            <a:solidFill>
              <a:srgbClr val="E46C0A"/>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 name="矩形 27"/>
          <p:cNvSpPr/>
          <p:nvPr/>
        </p:nvSpPr>
        <p:spPr>
          <a:xfrm>
            <a:off x="4466929" y="2223327"/>
            <a:ext cx="6164781" cy="603984"/>
          </a:xfrm>
          <a:custGeom>
            <a:avLst/>
            <a:gdLst/>
            <a:ahLst/>
            <a:cxnLst/>
            <a:rect l="l" t="t" r="r" b="b"/>
            <a:pathLst>
              <a:path w="6740847" h="603984">
                <a:moveTo>
                  <a:pt x="0" y="0"/>
                </a:moveTo>
                <a:lnTo>
                  <a:pt x="6740847" y="0"/>
                </a:lnTo>
                <a:lnTo>
                  <a:pt x="6740847" y="603984"/>
                </a:lnTo>
                <a:lnTo>
                  <a:pt x="434006" y="603984"/>
                </a:lnTo>
                <a:cubicBezTo>
                  <a:pt x="339639" y="368793"/>
                  <a:pt x="189683" y="16199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TextBox 4"/>
          <p:cNvSpPr txBox="1"/>
          <p:nvPr/>
        </p:nvSpPr>
        <p:spPr>
          <a:xfrm>
            <a:off x="6636249" y="2232931"/>
            <a:ext cx="1826141" cy="584775"/>
          </a:xfrm>
          <a:prstGeom prst="rect">
            <a:avLst/>
          </a:prstGeom>
          <a:noFill/>
        </p:spPr>
        <p:txBody>
          <a:bodyPr wrap="none" rtlCol="0">
            <a:spAutoFit/>
          </a:bodyPr>
          <a:lstStyle/>
          <a:p>
            <a:r>
              <a:rPr lang="zh-CN" altLang="en-US" sz="3200" dirty="0">
                <a:solidFill>
                  <a:schemeClr val="accent2">
                    <a:lumMod val="75000"/>
                  </a:schemeClr>
                </a:solidFill>
                <a:latin typeface="宋体" panose="02010600030101010101" pitchFamily="2" charset="-122"/>
                <a:ea typeface="宋体" panose="02010600030101010101" pitchFamily="2" charset="-122"/>
                <a:cs typeface="阿里巴巴普惠体 B" panose="00020600040101010101" pitchFamily="18" charset="-122"/>
              </a:rPr>
              <a:t>自我评价</a:t>
            </a:r>
          </a:p>
        </p:txBody>
      </p:sp>
      <p:sp>
        <p:nvSpPr>
          <p:cNvPr id="7" name="TextBox 26"/>
          <p:cNvSpPr txBox="1"/>
          <p:nvPr/>
        </p:nvSpPr>
        <p:spPr>
          <a:xfrm>
            <a:off x="5087094" y="2996952"/>
            <a:ext cx="5293972" cy="1695336"/>
          </a:xfrm>
          <a:prstGeom prst="rect">
            <a:avLst/>
          </a:prstGeom>
          <a:noFill/>
        </p:spPr>
        <p:txBody>
          <a:bodyPr wrap="square" rtlCol="0">
            <a:spAutoFit/>
          </a:bodyPr>
          <a:lstStyle/>
          <a:p>
            <a:pPr lvl="0" indent="323850">
              <a:lnSpc>
                <a:spcPts val="1700"/>
              </a:lnSpc>
              <a:spcBef>
                <a:spcPts val="600"/>
              </a:spcBef>
            </a:pPr>
            <a:r>
              <a:rPr lang="zh-CN" altLang="en-US" sz="1400"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rPr>
              <a:t>输入具体内容输入具体内容输入具体内容输入具体内容输入具体内容输入具体内容输入具体内容输入具体内容输入具体内容输入具体内容输入具体内容输入具体内容输入具体内容</a:t>
            </a:r>
            <a:endParaRPr lang="en-US" altLang="zh-CN" sz="1400"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endParaRPr>
          </a:p>
          <a:p>
            <a:pPr lvl="0" indent="323850">
              <a:lnSpc>
                <a:spcPts val="1700"/>
              </a:lnSpc>
              <a:spcBef>
                <a:spcPts val="600"/>
              </a:spcBef>
            </a:pPr>
            <a:r>
              <a:rPr lang="zh-CN" altLang="en-US" sz="1400"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rPr>
              <a:t>输入具体内容输入具体内容输入具体内容输入具体内容输入具体内容输入具体内容输入具体内容输入具体内容输入具体内容输入具体内容输入具体内容输入具体内容输入具体内容输入具体内容输入具体内容输入具体内容输入具体内容输入具体内容</a:t>
            </a:r>
            <a:endParaRPr lang="zh-CN" altLang="en-US" sz="2000" dirty="0">
              <a:solidFill>
                <a:schemeClr val="bg1"/>
              </a:solidFill>
              <a:latin typeface="宋体" panose="02010600030101010101" pitchFamily="2" charset="-122"/>
              <a:ea typeface="宋体" panose="02010600030101010101" pitchFamily="2" charset="-122"/>
              <a:cs typeface="阿里巴巴普惠体 R" panose="00020600040101010101" pitchFamily="18" charset="-122"/>
            </a:endParaRPr>
          </a:p>
        </p:txBody>
      </p:sp>
      <p:grpSp>
        <p:nvGrpSpPr>
          <p:cNvPr id="2" name="组合 1"/>
          <p:cNvGrpSpPr/>
          <p:nvPr/>
        </p:nvGrpSpPr>
        <p:grpSpPr>
          <a:xfrm>
            <a:off x="1691469" y="1837974"/>
            <a:ext cx="3168352" cy="3168352"/>
            <a:chOff x="1691469" y="1837974"/>
            <a:chExt cx="3168352" cy="3168352"/>
          </a:xfrm>
        </p:grpSpPr>
        <p:sp>
          <p:nvSpPr>
            <p:cNvPr id="8" name="椭圆 7"/>
            <p:cNvSpPr/>
            <p:nvPr/>
          </p:nvSpPr>
          <p:spPr>
            <a:xfrm>
              <a:off x="1691469" y="1837974"/>
              <a:ext cx="3168352" cy="3168352"/>
            </a:xfrm>
            <a:prstGeom prst="ellipse">
              <a:avLst/>
            </a:prstGeom>
            <a:solidFill>
              <a:schemeClr val="bg2">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9" name="椭圆 8"/>
            <p:cNvSpPr/>
            <p:nvPr/>
          </p:nvSpPr>
          <p:spPr>
            <a:xfrm>
              <a:off x="2024980" y="2171376"/>
              <a:ext cx="2501331" cy="2501331"/>
            </a:xfrm>
            <a:prstGeom prst="ellipse">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28" name="office-worker-outline_62650"/>
            <p:cNvSpPr>
              <a:spLocks noChangeAspect="1"/>
            </p:cNvSpPr>
            <p:nvPr/>
          </p:nvSpPr>
          <p:spPr bwMode="auto">
            <a:xfrm>
              <a:off x="2627122" y="2454345"/>
              <a:ext cx="1349674" cy="1713129"/>
            </a:xfrm>
            <a:custGeom>
              <a:avLst/>
              <a:gdLst>
                <a:gd name="connsiteX0" fmla="*/ 326934 w 475898"/>
                <a:gd name="connsiteY0" fmla="*/ 348106 h 604052"/>
                <a:gd name="connsiteX1" fmla="*/ 364671 w 475898"/>
                <a:gd name="connsiteY1" fmla="*/ 357035 h 604052"/>
                <a:gd name="connsiteX2" fmla="*/ 475898 w 475898"/>
                <a:gd name="connsiteY2" fmla="*/ 490960 h 604052"/>
                <a:gd name="connsiteX3" fmla="*/ 475898 w 475898"/>
                <a:gd name="connsiteY3" fmla="*/ 574291 h 604052"/>
                <a:gd name="connsiteX4" fmla="*/ 445112 w 475898"/>
                <a:gd name="connsiteY4" fmla="*/ 604052 h 604052"/>
                <a:gd name="connsiteX5" fmla="*/ 281251 w 475898"/>
                <a:gd name="connsiteY5" fmla="*/ 604052 h 604052"/>
                <a:gd name="connsiteX6" fmla="*/ 256424 w 475898"/>
                <a:gd name="connsiteY6" fmla="*/ 462191 h 604052"/>
                <a:gd name="connsiteX7" fmla="*/ 273307 w 475898"/>
                <a:gd name="connsiteY7" fmla="*/ 440366 h 604052"/>
                <a:gd name="connsiteX8" fmla="*/ 266355 w 475898"/>
                <a:gd name="connsiteY8" fmla="*/ 410605 h 604052"/>
                <a:gd name="connsiteX9" fmla="*/ 261389 w 475898"/>
                <a:gd name="connsiteY9" fmla="*/ 402668 h 604052"/>
                <a:gd name="connsiteX10" fmla="*/ 263376 w 475898"/>
                <a:gd name="connsiteY10" fmla="*/ 400684 h 604052"/>
                <a:gd name="connsiteX11" fmla="*/ 150040 w 475898"/>
                <a:gd name="connsiteY11" fmla="*/ 348106 h 604052"/>
                <a:gd name="connsiteX12" fmla="*/ 214627 w 475898"/>
                <a:gd name="connsiteY12" fmla="*/ 400684 h 604052"/>
                <a:gd name="connsiteX13" fmla="*/ 216614 w 475898"/>
                <a:gd name="connsiteY13" fmla="*/ 402668 h 604052"/>
                <a:gd name="connsiteX14" fmla="*/ 211646 w 475898"/>
                <a:gd name="connsiteY14" fmla="*/ 410605 h 604052"/>
                <a:gd name="connsiteX15" fmla="*/ 204691 w 475898"/>
                <a:gd name="connsiteY15" fmla="*/ 440366 h 604052"/>
                <a:gd name="connsiteX16" fmla="*/ 220589 w 475898"/>
                <a:gd name="connsiteY16" fmla="*/ 462191 h 604052"/>
                <a:gd name="connsiteX17" fmla="*/ 195748 w 475898"/>
                <a:gd name="connsiteY17" fmla="*/ 604052 h 604052"/>
                <a:gd name="connsiteX18" fmla="*/ 31797 w 475898"/>
                <a:gd name="connsiteY18" fmla="*/ 604052 h 604052"/>
                <a:gd name="connsiteX19" fmla="*/ 0 w 475898"/>
                <a:gd name="connsiteY19" fmla="*/ 574291 h 604052"/>
                <a:gd name="connsiteX20" fmla="*/ 0 w 475898"/>
                <a:gd name="connsiteY20" fmla="*/ 490960 h 604052"/>
                <a:gd name="connsiteX21" fmla="*/ 111288 w 475898"/>
                <a:gd name="connsiteY21" fmla="*/ 357035 h 604052"/>
                <a:gd name="connsiteX22" fmla="*/ 301146 w 475898"/>
                <a:gd name="connsiteY22" fmla="*/ 93185 h 604052"/>
                <a:gd name="connsiteX23" fmla="*/ 129271 w 475898"/>
                <a:gd name="connsiteY23" fmla="*/ 156660 h 604052"/>
                <a:gd name="connsiteX24" fmla="*/ 128278 w 475898"/>
                <a:gd name="connsiteY24" fmla="*/ 183438 h 604052"/>
                <a:gd name="connsiteX25" fmla="*/ 239549 w 475898"/>
                <a:gd name="connsiteY25" fmla="*/ 336175 h 604052"/>
                <a:gd name="connsiteX26" fmla="*/ 350820 w 475898"/>
                <a:gd name="connsiteY26" fmla="*/ 183438 h 604052"/>
                <a:gd name="connsiteX27" fmla="*/ 350820 w 475898"/>
                <a:gd name="connsiteY27" fmla="*/ 181455 h 604052"/>
                <a:gd name="connsiteX28" fmla="*/ 301146 w 475898"/>
                <a:gd name="connsiteY28" fmla="*/ 93185 h 604052"/>
                <a:gd name="connsiteX29" fmla="*/ 249158 w 475898"/>
                <a:gd name="connsiteY29" fmla="*/ 18 h 604052"/>
                <a:gd name="connsiteX30" fmla="*/ 335918 w 475898"/>
                <a:gd name="connsiteY30" fmla="*/ 48554 h 604052"/>
                <a:gd name="connsiteX31" fmla="*/ 380625 w 475898"/>
                <a:gd name="connsiteY31" fmla="*/ 171537 h 604052"/>
                <a:gd name="connsiteX32" fmla="*/ 393541 w 475898"/>
                <a:gd name="connsiteY32" fmla="*/ 214184 h 604052"/>
                <a:gd name="connsiteX33" fmla="*/ 360755 w 475898"/>
                <a:gd name="connsiteY33" fmla="*/ 259807 h 604052"/>
                <a:gd name="connsiteX34" fmla="*/ 239549 w 475898"/>
                <a:gd name="connsiteY34" fmla="*/ 361962 h 604052"/>
                <a:gd name="connsiteX35" fmla="*/ 118343 w 475898"/>
                <a:gd name="connsiteY35" fmla="*/ 260798 h 604052"/>
                <a:gd name="connsiteX36" fmla="*/ 83570 w 475898"/>
                <a:gd name="connsiteY36" fmla="*/ 214184 h 604052"/>
                <a:gd name="connsiteX37" fmla="*/ 102447 w 475898"/>
                <a:gd name="connsiteY37" fmla="*/ 168561 h 604052"/>
                <a:gd name="connsiteX38" fmla="*/ 137219 w 475898"/>
                <a:gd name="connsiteY38" fmla="*/ 60455 h 604052"/>
                <a:gd name="connsiteX39" fmla="*/ 181926 w 475898"/>
                <a:gd name="connsiteY39" fmla="*/ 21775 h 604052"/>
                <a:gd name="connsiteX40" fmla="*/ 249158 w 475898"/>
                <a:gd name="connsiteY40" fmla="*/ 18 h 604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475898" h="604052">
                  <a:moveTo>
                    <a:pt x="326934" y="348106"/>
                  </a:moveTo>
                  <a:lnTo>
                    <a:pt x="364671" y="357035"/>
                  </a:lnTo>
                  <a:cubicBezTo>
                    <a:pt x="430216" y="372907"/>
                    <a:pt x="475898" y="427469"/>
                    <a:pt x="475898" y="490960"/>
                  </a:cubicBezTo>
                  <a:lnTo>
                    <a:pt x="475898" y="574291"/>
                  </a:lnTo>
                  <a:cubicBezTo>
                    <a:pt x="475898" y="591156"/>
                    <a:pt x="462988" y="604052"/>
                    <a:pt x="445112" y="604052"/>
                  </a:cubicBezTo>
                  <a:lnTo>
                    <a:pt x="281251" y="604052"/>
                  </a:lnTo>
                  <a:lnTo>
                    <a:pt x="256424" y="462191"/>
                  </a:lnTo>
                  <a:cubicBezTo>
                    <a:pt x="267348" y="461199"/>
                    <a:pt x="276286" y="451278"/>
                    <a:pt x="273307" y="440366"/>
                  </a:cubicBezTo>
                  <a:lnTo>
                    <a:pt x="266355" y="410605"/>
                  </a:lnTo>
                  <a:cubicBezTo>
                    <a:pt x="265362" y="407629"/>
                    <a:pt x="263376" y="404652"/>
                    <a:pt x="261389" y="402668"/>
                  </a:cubicBezTo>
                  <a:cubicBezTo>
                    <a:pt x="261389" y="401676"/>
                    <a:pt x="262383" y="401676"/>
                    <a:pt x="263376" y="400684"/>
                  </a:cubicBezTo>
                  <a:close/>
                  <a:moveTo>
                    <a:pt x="150040" y="348106"/>
                  </a:moveTo>
                  <a:lnTo>
                    <a:pt x="214627" y="400684"/>
                  </a:lnTo>
                  <a:cubicBezTo>
                    <a:pt x="214627" y="401676"/>
                    <a:pt x="215621" y="401676"/>
                    <a:pt x="216614" y="402668"/>
                  </a:cubicBezTo>
                  <a:cubicBezTo>
                    <a:pt x="213633" y="404652"/>
                    <a:pt x="212640" y="407629"/>
                    <a:pt x="211646" y="410605"/>
                  </a:cubicBezTo>
                  <a:lnTo>
                    <a:pt x="204691" y="440366"/>
                  </a:lnTo>
                  <a:cubicBezTo>
                    <a:pt x="201710" y="451278"/>
                    <a:pt x="209659" y="461199"/>
                    <a:pt x="220589" y="462191"/>
                  </a:cubicBezTo>
                  <a:lnTo>
                    <a:pt x="195748" y="604052"/>
                  </a:lnTo>
                  <a:lnTo>
                    <a:pt x="31797" y="604052"/>
                  </a:lnTo>
                  <a:cubicBezTo>
                    <a:pt x="14905" y="604052"/>
                    <a:pt x="0" y="591156"/>
                    <a:pt x="0" y="574291"/>
                  </a:cubicBezTo>
                  <a:lnTo>
                    <a:pt x="0" y="490960"/>
                  </a:lnTo>
                  <a:cubicBezTo>
                    <a:pt x="0" y="427469"/>
                    <a:pt x="45708" y="372907"/>
                    <a:pt x="111288" y="357035"/>
                  </a:cubicBezTo>
                  <a:close/>
                  <a:moveTo>
                    <a:pt x="301146" y="93185"/>
                  </a:moveTo>
                  <a:cubicBezTo>
                    <a:pt x="272334" y="124922"/>
                    <a:pt x="219679" y="160627"/>
                    <a:pt x="129271" y="156660"/>
                  </a:cubicBezTo>
                  <a:cubicBezTo>
                    <a:pt x="129271" y="164594"/>
                    <a:pt x="128278" y="173520"/>
                    <a:pt x="128278" y="183438"/>
                  </a:cubicBezTo>
                  <a:cubicBezTo>
                    <a:pt x="128278" y="251872"/>
                    <a:pt x="177952" y="336175"/>
                    <a:pt x="239549" y="336175"/>
                  </a:cubicBezTo>
                  <a:cubicBezTo>
                    <a:pt x="301146" y="336175"/>
                    <a:pt x="350820" y="251872"/>
                    <a:pt x="350820" y="183438"/>
                  </a:cubicBezTo>
                  <a:cubicBezTo>
                    <a:pt x="350820" y="182446"/>
                    <a:pt x="350820" y="181455"/>
                    <a:pt x="350820" y="181455"/>
                  </a:cubicBezTo>
                  <a:cubicBezTo>
                    <a:pt x="343866" y="155668"/>
                    <a:pt x="328963" y="120955"/>
                    <a:pt x="301146" y="93185"/>
                  </a:cubicBezTo>
                  <a:close/>
                  <a:moveTo>
                    <a:pt x="249158" y="18"/>
                  </a:moveTo>
                  <a:cubicBezTo>
                    <a:pt x="306858" y="-1098"/>
                    <a:pt x="335918" y="48554"/>
                    <a:pt x="335918" y="48554"/>
                  </a:cubicBezTo>
                  <a:cubicBezTo>
                    <a:pt x="335918" y="48554"/>
                    <a:pt x="406456" y="68390"/>
                    <a:pt x="380625" y="171537"/>
                  </a:cubicBezTo>
                  <a:cubicBezTo>
                    <a:pt x="389567" y="177487"/>
                    <a:pt x="395528" y="190381"/>
                    <a:pt x="393541" y="214184"/>
                  </a:cubicBezTo>
                  <a:cubicBezTo>
                    <a:pt x="391554" y="243938"/>
                    <a:pt x="376651" y="256831"/>
                    <a:pt x="360755" y="259807"/>
                  </a:cubicBezTo>
                  <a:cubicBezTo>
                    <a:pt x="337905" y="315347"/>
                    <a:pt x="293198" y="361962"/>
                    <a:pt x="239549" y="361962"/>
                  </a:cubicBezTo>
                  <a:cubicBezTo>
                    <a:pt x="185900" y="361962"/>
                    <a:pt x="141193" y="316339"/>
                    <a:pt x="118343" y="260798"/>
                  </a:cubicBezTo>
                  <a:cubicBezTo>
                    <a:pt x="101453" y="257823"/>
                    <a:pt x="85557" y="244930"/>
                    <a:pt x="83570" y="214184"/>
                  </a:cubicBezTo>
                  <a:cubicBezTo>
                    <a:pt x="80590" y="184430"/>
                    <a:pt x="90525" y="172528"/>
                    <a:pt x="102447" y="168561"/>
                  </a:cubicBezTo>
                  <a:cubicBezTo>
                    <a:pt x="105427" y="114012"/>
                    <a:pt x="118343" y="81283"/>
                    <a:pt x="137219" y="60455"/>
                  </a:cubicBezTo>
                  <a:cubicBezTo>
                    <a:pt x="149141" y="44587"/>
                    <a:pt x="169011" y="29710"/>
                    <a:pt x="181926" y="21775"/>
                  </a:cubicBezTo>
                  <a:cubicBezTo>
                    <a:pt x="207509" y="6402"/>
                    <a:pt x="229924" y="390"/>
                    <a:pt x="249158" y="18"/>
                  </a:cubicBezTo>
                  <a:close/>
                </a:path>
              </a:pathLst>
            </a:custGeom>
            <a:solidFill>
              <a:srgbClr val="E46C0A"/>
            </a:solidFill>
            <a:ln>
              <a:noFill/>
            </a:ln>
          </p:spPr>
          <p:txBody>
            <a:bodyPr/>
            <a:lstStyle/>
            <a:p>
              <a:endParaRPr lang="zh-CN" altLang="en-US" dirty="0">
                <a:latin typeface="宋体" panose="02010600030101010101" pitchFamily="2" charset="-122"/>
                <a:ea typeface="宋体" panose="02010600030101010101" pitchFamily="2"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12" presetClass="entr" presetSubtype="8"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par>
                          <p:cTn id="19" fill="hold">
                            <p:stCondLst>
                              <p:cond delay="1500"/>
                            </p:stCondLst>
                            <p:childTnLst>
                              <p:par>
                                <p:cTn id="20" presetID="16" presetClass="entr" presetSubtype="21"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childTnLst>
                          </p:cTn>
                        </p:par>
                        <p:par>
                          <p:cTn id="23" fill="hold">
                            <p:stCondLst>
                              <p:cond delay="2000"/>
                            </p:stCondLst>
                            <p:childTnLst>
                              <p:par>
                                <p:cTn id="24" presetID="22" presetClass="entr" presetSubtype="8" fill="hold" grpId="0" nodeType="afterEffect">
                                  <p:stCondLst>
                                    <p:cond delay="0"/>
                                  </p:stCondLst>
                                  <p:iterate type="lt">
                                    <p:tmPct val="30000"/>
                                  </p:iterate>
                                  <p:childTnLst>
                                    <p:set>
                                      <p:cBhvr>
                                        <p:cTn id="25" dur="1" fill="hold">
                                          <p:stCondLst>
                                            <p:cond delay="0"/>
                                          </p:stCondLst>
                                        </p:cTn>
                                        <p:tgtEl>
                                          <p:spTgt spid="7"/>
                                        </p:tgtEl>
                                        <p:attrNameLst>
                                          <p:attrName>style.visibility</p:attrName>
                                        </p:attrNameLst>
                                      </p:cBhvr>
                                      <p:to>
                                        <p:strVal val="visible"/>
                                      </p:to>
                                    </p:set>
                                    <p:animEffect transition="in" filter="wipe(left)">
                                      <p:cBhvr>
                                        <p:cTn id="26" dur="1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071"/>
          <p:cNvSpPr txBox="1"/>
          <p:nvPr/>
        </p:nvSpPr>
        <p:spPr>
          <a:xfrm>
            <a:off x="5772039" y="476672"/>
            <a:ext cx="646332" cy="369332"/>
          </a:xfrm>
          <a:prstGeom prst="rect">
            <a:avLst/>
          </a:prstGeom>
          <a:noFill/>
        </p:spPr>
        <p:txBody>
          <a:bodyPr wrap="none" rtlCol="0">
            <a:spAutoFit/>
          </a:bodyPr>
          <a:lstStyle/>
          <a:p>
            <a:pPr algn="ctr"/>
            <a:r>
              <a:rPr lang="zh-CN" altLang="en-US" dirty="0">
                <a:solidFill>
                  <a:schemeClr val="tx1">
                    <a:lumMod val="65000"/>
                    <a:lumOff val="35000"/>
                  </a:schemeClr>
                </a:solidFill>
                <a:latin typeface="宋体" panose="02010600030101010101" pitchFamily="2" charset="-122"/>
                <a:ea typeface="宋体" panose="02010600030101010101" pitchFamily="2" charset="-122"/>
                <a:cs typeface="阿里巴巴普惠体 B" panose="00020600040101010101" pitchFamily="18" charset="-122"/>
              </a:rPr>
              <a:t>目录</a:t>
            </a:r>
          </a:p>
        </p:txBody>
      </p:sp>
      <p:grpSp>
        <p:nvGrpSpPr>
          <p:cNvPr id="5" name="组合 4"/>
          <p:cNvGrpSpPr/>
          <p:nvPr/>
        </p:nvGrpSpPr>
        <p:grpSpPr>
          <a:xfrm>
            <a:off x="1740640" y="1742098"/>
            <a:ext cx="2177601" cy="2177601"/>
            <a:chOff x="1426057" y="2128519"/>
            <a:chExt cx="3168353" cy="3168351"/>
          </a:xfrm>
          <a:effectLst/>
        </p:grpSpPr>
        <p:sp>
          <p:nvSpPr>
            <p:cNvPr id="6" name="椭圆 5"/>
            <p:cNvSpPr/>
            <p:nvPr/>
          </p:nvSpPr>
          <p:spPr>
            <a:xfrm>
              <a:off x="1426057" y="2128519"/>
              <a:ext cx="3168353" cy="3168351"/>
            </a:xfrm>
            <a:prstGeom prst="ellipse">
              <a:avLst/>
            </a:prstGeom>
            <a:solidFill>
              <a:schemeClr val="tx1">
                <a:lumMod val="65000"/>
                <a:lumOff val="35000"/>
              </a:schemeClr>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dirty="0">
                <a:solidFill>
                  <a:schemeClr val="accent2">
                    <a:lumMod val="75000"/>
                  </a:schemeClr>
                </a:solidFill>
                <a:latin typeface="宋体" panose="02010600030101010101" pitchFamily="2" charset="-122"/>
                <a:ea typeface="宋体" panose="02010600030101010101" pitchFamily="2" charset="-122"/>
              </a:endParaRPr>
            </a:p>
          </p:txBody>
        </p:sp>
        <p:sp>
          <p:nvSpPr>
            <p:cNvPr id="7" name="椭圆 6"/>
            <p:cNvSpPr/>
            <p:nvPr/>
          </p:nvSpPr>
          <p:spPr>
            <a:xfrm>
              <a:off x="1759568" y="2461922"/>
              <a:ext cx="2501331" cy="2501331"/>
            </a:xfrm>
            <a:prstGeom prst="ellipse">
              <a:avLst/>
            </a:prstGeom>
            <a:solidFill>
              <a:srgbClr val="E46C0A"/>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2">
                    <a:lumMod val="75000"/>
                  </a:schemeClr>
                </a:solidFill>
                <a:latin typeface="宋体" panose="02010600030101010101" pitchFamily="2" charset="-122"/>
                <a:ea typeface="宋体" panose="02010600030101010101" pitchFamily="2" charset="-122"/>
              </a:endParaRPr>
            </a:p>
          </p:txBody>
        </p:sp>
        <p:sp>
          <p:nvSpPr>
            <p:cNvPr id="8" name="椭圆 7"/>
            <p:cNvSpPr/>
            <p:nvPr/>
          </p:nvSpPr>
          <p:spPr>
            <a:xfrm>
              <a:off x="1963438" y="2665792"/>
              <a:ext cx="2093591" cy="2093591"/>
            </a:xfrm>
            <a:prstGeom prst="ellipse">
              <a:avLst/>
            </a:prstGeom>
            <a:solidFill>
              <a:schemeClr val="bg1">
                <a:lumMod val="95000"/>
              </a:schemeClr>
            </a:solidFill>
            <a:ln w="190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4000" b="1" dirty="0">
                  <a:solidFill>
                    <a:schemeClr val="accent2">
                      <a:lumMod val="75000"/>
                    </a:schemeClr>
                  </a:solidFill>
                  <a:latin typeface="Arial" panose="020B0604020202020204" pitchFamily="34" charset="0"/>
                  <a:ea typeface="宋体" panose="02010600030101010101" pitchFamily="2" charset="-122"/>
                  <a:cs typeface="Arial" panose="020B0604020202020204" pitchFamily="34" charset="0"/>
                </a:rPr>
                <a:t>01</a:t>
              </a:r>
              <a:endParaRPr lang="zh-CN" altLang="en-US" sz="4000" b="1" dirty="0">
                <a:solidFill>
                  <a:schemeClr val="accent2">
                    <a:lumMod val="75000"/>
                  </a:schemeClr>
                </a:solidFill>
                <a:latin typeface="Arial" panose="020B0604020202020204" pitchFamily="34" charset="0"/>
                <a:ea typeface="宋体" panose="02010600030101010101" pitchFamily="2" charset="-122"/>
                <a:cs typeface="Arial" panose="020B0604020202020204" pitchFamily="34" charset="0"/>
              </a:endParaRPr>
            </a:p>
          </p:txBody>
        </p:sp>
      </p:grpSp>
      <p:grpSp>
        <p:nvGrpSpPr>
          <p:cNvPr id="9" name="组合 8"/>
          <p:cNvGrpSpPr/>
          <p:nvPr/>
        </p:nvGrpSpPr>
        <p:grpSpPr>
          <a:xfrm>
            <a:off x="5006406" y="1742098"/>
            <a:ext cx="2177601" cy="2177601"/>
            <a:chOff x="1426057" y="2128520"/>
            <a:chExt cx="3168352" cy="3168352"/>
          </a:xfrm>
        </p:grpSpPr>
        <p:sp>
          <p:nvSpPr>
            <p:cNvPr id="10" name="椭圆 9"/>
            <p:cNvSpPr/>
            <p:nvPr/>
          </p:nvSpPr>
          <p:spPr>
            <a:xfrm>
              <a:off x="1426057" y="2128520"/>
              <a:ext cx="3168352" cy="3168352"/>
            </a:xfrm>
            <a:prstGeom prst="ellipse">
              <a:avLst/>
            </a:prstGeom>
            <a:solidFill>
              <a:schemeClr val="tx1">
                <a:lumMod val="65000"/>
                <a:lumOff val="35000"/>
              </a:schemeClr>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dirty="0">
                <a:solidFill>
                  <a:schemeClr val="accent2">
                    <a:lumMod val="75000"/>
                  </a:schemeClr>
                </a:solidFill>
                <a:latin typeface="宋体" panose="02010600030101010101" pitchFamily="2" charset="-122"/>
                <a:ea typeface="宋体" panose="02010600030101010101" pitchFamily="2" charset="-122"/>
              </a:endParaRPr>
            </a:p>
          </p:txBody>
        </p:sp>
        <p:sp>
          <p:nvSpPr>
            <p:cNvPr id="11" name="椭圆 10"/>
            <p:cNvSpPr/>
            <p:nvPr/>
          </p:nvSpPr>
          <p:spPr>
            <a:xfrm>
              <a:off x="1759568" y="2461922"/>
              <a:ext cx="2501331" cy="2501331"/>
            </a:xfrm>
            <a:prstGeom prst="ellipse">
              <a:avLst/>
            </a:prstGeom>
            <a:solidFill>
              <a:srgbClr val="E46C0A"/>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2">
                    <a:lumMod val="75000"/>
                  </a:schemeClr>
                </a:solidFill>
                <a:latin typeface="宋体" panose="02010600030101010101" pitchFamily="2" charset="-122"/>
                <a:ea typeface="宋体" panose="02010600030101010101" pitchFamily="2" charset="-122"/>
              </a:endParaRPr>
            </a:p>
          </p:txBody>
        </p:sp>
        <p:sp>
          <p:nvSpPr>
            <p:cNvPr id="12" name="椭圆 11"/>
            <p:cNvSpPr/>
            <p:nvPr/>
          </p:nvSpPr>
          <p:spPr>
            <a:xfrm>
              <a:off x="1963438" y="2665792"/>
              <a:ext cx="2093591" cy="2093591"/>
            </a:xfrm>
            <a:prstGeom prst="ellipse">
              <a:avLst/>
            </a:prstGeom>
            <a:solidFill>
              <a:schemeClr val="bg1">
                <a:lumMod val="95000"/>
              </a:schemeClr>
            </a:solidFill>
            <a:ln w="190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4000" b="1" dirty="0">
                  <a:solidFill>
                    <a:schemeClr val="accent2">
                      <a:lumMod val="75000"/>
                    </a:schemeClr>
                  </a:solidFill>
                  <a:latin typeface="Arial" panose="020B0604020202020204" pitchFamily="34" charset="0"/>
                  <a:ea typeface="宋体" panose="02010600030101010101" pitchFamily="2" charset="-122"/>
                  <a:cs typeface="Arial" panose="020B0604020202020204" pitchFamily="34" charset="0"/>
                </a:rPr>
                <a:t>02</a:t>
              </a:r>
              <a:endParaRPr lang="zh-CN" altLang="en-US" sz="4000" b="1" dirty="0">
                <a:solidFill>
                  <a:schemeClr val="accent2">
                    <a:lumMod val="75000"/>
                  </a:schemeClr>
                </a:solidFill>
                <a:latin typeface="Arial" panose="020B0604020202020204" pitchFamily="34" charset="0"/>
                <a:ea typeface="宋体" panose="02010600030101010101" pitchFamily="2" charset="-122"/>
                <a:cs typeface="Arial" panose="020B0604020202020204" pitchFamily="34" charset="0"/>
              </a:endParaRPr>
            </a:p>
          </p:txBody>
        </p:sp>
      </p:grpSp>
      <p:grpSp>
        <p:nvGrpSpPr>
          <p:cNvPr id="13" name="组合 12"/>
          <p:cNvGrpSpPr/>
          <p:nvPr/>
        </p:nvGrpSpPr>
        <p:grpSpPr>
          <a:xfrm>
            <a:off x="8272172" y="1742098"/>
            <a:ext cx="2177601" cy="2177601"/>
            <a:chOff x="1426057" y="2128520"/>
            <a:chExt cx="3168352" cy="3168352"/>
          </a:xfrm>
        </p:grpSpPr>
        <p:sp>
          <p:nvSpPr>
            <p:cNvPr id="14" name="椭圆 13"/>
            <p:cNvSpPr/>
            <p:nvPr/>
          </p:nvSpPr>
          <p:spPr>
            <a:xfrm>
              <a:off x="1426057" y="2128520"/>
              <a:ext cx="3168352" cy="3168352"/>
            </a:xfrm>
            <a:prstGeom prst="ellipse">
              <a:avLst/>
            </a:prstGeom>
            <a:solidFill>
              <a:schemeClr val="tx1">
                <a:lumMod val="65000"/>
                <a:lumOff val="35000"/>
              </a:schemeClr>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dirty="0">
                <a:solidFill>
                  <a:schemeClr val="accent2">
                    <a:lumMod val="75000"/>
                  </a:schemeClr>
                </a:solidFill>
                <a:latin typeface="宋体" panose="02010600030101010101" pitchFamily="2" charset="-122"/>
                <a:ea typeface="宋体" panose="02010600030101010101" pitchFamily="2" charset="-122"/>
              </a:endParaRPr>
            </a:p>
          </p:txBody>
        </p:sp>
        <p:sp>
          <p:nvSpPr>
            <p:cNvPr id="15" name="椭圆 14"/>
            <p:cNvSpPr/>
            <p:nvPr/>
          </p:nvSpPr>
          <p:spPr>
            <a:xfrm>
              <a:off x="1759568" y="2461922"/>
              <a:ext cx="2501331" cy="2501331"/>
            </a:xfrm>
            <a:prstGeom prst="ellipse">
              <a:avLst/>
            </a:prstGeom>
            <a:solidFill>
              <a:srgbClr val="E46C0A"/>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2">
                    <a:lumMod val="75000"/>
                  </a:schemeClr>
                </a:solidFill>
                <a:latin typeface="宋体" panose="02010600030101010101" pitchFamily="2" charset="-122"/>
                <a:ea typeface="宋体" panose="02010600030101010101" pitchFamily="2" charset="-122"/>
              </a:endParaRPr>
            </a:p>
          </p:txBody>
        </p:sp>
        <p:sp>
          <p:nvSpPr>
            <p:cNvPr id="16" name="椭圆 15"/>
            <p:cNvSpPr/>
            <p:nvPr/>
          </p:nvSpPr>
          <p:spPr>
            <a:xfrm>
              <a:off x="1963438" y="2665792"/>
              <a:ext cx="2093591" cy="2093591"/>
            </a:xfrm>
            <a:prstGeom prst="ellipse">
              <a:avLst/>
            </a:prstGeom>
            <a:solidFill>
              <a:schemeClr val="bg1">
                <a:lumMod val="95000"/>
              </a:schemeClr>
            </a:solidFill>
            <a:ln w="190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4000" b="1" dirty="0">
                  <a:solidFill>
                    <a:schemeClr val="accent2">
                      <a:lumMod val="75000"/>
                    </a:schemeClr>
                  </a:solidFill>
                  <a:latin typeface="Arial" panose="020B0604020202020204" pitchFamily="34" charset="0"/>
                  <a:ea typeface="宋体" panose="02010600030101010101" pitchFamily="2" charset="-122"/>
                  <a:cs typeface="Arial" panose="020B0604020202020204" pitchFamily="34" charset="0"/>
                </a:rPr>
                <a:t>03</a:t>
              </a:r>
              <a:endParaRPr lang="zh-CN" altLang="en-US" sz="4000" b="1" dirty="0">
                <a:solidFill>
                  <a:schemeClr val="accent2">
                    <a:lumMod val="75000"/>
                  </a:schemeClr>
                </a:solidFill>
                <a:latin typeface="Arial" panose="020B0604020202020204" pitchFamily="34" charset="0"/>
                <a:ea typeface="宋体" panose="02010600030101010101" pitchFamily="2" charset="-122"/>
                <a:cs typeface="Arial" panose="020B0604020202020204" pitchFamily="34" charset="0"/>
              </a:endParaRPr>
            </a:p>
          </p:txBody>
        </p:sp>
      </p:grpSp>
      <p:sp>
        <p:nvSpPr>
          <p:cNvPr id="17" name="TextBox 3"/>
          <p:cNvSpPr txBox="1"/>
          <p:nvPr/>
        </p:nvSpPr>
        <p:spPr>
          <a:xfrm>
            <a:off x="1722406" y="4159484"/>
            <a:ext cx="2214068" cy="461665"/>
          </a:xfrm>
          <a:prstGeom prst="rect">
            <a:avLst/>
          </a:prstGeom>
          <a:noFill/>
        </p:spPr>
        <p:txBody>
          <a:bodyPr wrap="square" rtlCol="0">
            <a:spAutoFit/>
          </a:bodyPr>
          <a:lstStyle/>
          <a:p>
            <a:pPr algn="ctr"/>
            <a:r>
              <a:rPr lang="en-US" altLang="zh-CN" sz="2400" dirty="0">
                <a:solidFill>
                  <a:schemeClr val="accent2">
                    <a:lumMod val="75000"/>
                  </a:schemeClr>
                </a:solidFill>
                <a:latin typeface="宋体" panose="02010600030101010101" pitchFamily="2" charset="-122"/>
                <a:ea typeface="宋体" panose="02010600030101010101" pitchFamily="2" charset="-122"/>
                <a:cs typeface="阿里巴巴普惠体 R" panose="00020600040101010101" pitchFamily="18" charset="-122"/>
              </a:rPr>
              <a:t>【</a:t>
            </a:r>
            <a:r>
              <a:rPr lang="en-US" altLang="zh-CN" sz="2400" dirty="0">
                <a:solidFill>
                  <a:schemeClr val="accent6">
                    <a:lumMod val="75000"/>
                  </a:schemeClr>
                </a:solidFill>
                <a:latin typeface="宋体" panose="02010600030101010101" pitchFamily="2" charset="-122"/>
                <a:ea typeface="宋体" panose="02010600030101010101" pitchFamily="2" charset="-122"/>
                <a:cs typeface="阿里巴巴普惠体 R" panose="00020600040101010101" pitchFamily="18" charset="-122"/>
              </a:rPr>
              <a:t> </a:t>
            </a:r>
            <a:r>
              <a:rPr lang="zh-CN" altLang="en-US" sz="2400" dirty="0">
                <a:solidFill>
                  <a:schemeClr val="tx1">
                    <a:lumMod val="65000"/>
                    <a:lumOff val="35000"/>
                  </a:schemeClr>
                </a:solidFill>
                <a:latin typeface="宋体" panose="02010600030101010101" pitchFamily="2" charset="-122"/>
                <a:ea typeface="宋体" panose="02010600030101010101" pitchFamily="2" charset="-122"/>
                <a:cs typeface="阿里巴巴普惠体 R" panose="00020600040101010101" pitchFamily="18" charset="-122"/>
              </a:rPr>
              <a:t>个人简介 </a:t>
            </a:r>
            <a:r>
              <a:rPr lang="en-US" altLang="zh-CN" sz="2400" dirty="0">
                <a:solidFill>
                  <a:schemeClr val="accent2">
                    <a:lumMod val="75000"/>
                  </a:schemeClr>
                </a:solidFill>
                <a:latin typeface="宋体" panose="02010600030101010101" pitchFamily="2" charset="-122"/>
                <a:ea typeface="宋体" panose="02010600030101010101" pitchFamily="2" charset="-122"/>
                <a:cs typeface="阿里巴巴普惠体 R" panose="00020600040101010101" pitchFamily="18" charset="-122"/>
              </a:rPr>
              <a:t>】</a:t>
            </a:r>
            <a:endParaRPr lang="zh-CN" altLang="en-US" sz="2400" dirty="0">
              <a:solidFill>
                <a:schemeClr val="accent2">
                  <a:lumMod val="75000"/>
                </a:schemeClr>
              </a:solidFill>
              <a:latin typeface="宋体" panose="02010600030101010101" pitchFamily="2" charset="-122"/>
              <a:ea typeface="宋体" panose="02010600030101010101" pitchFamily="2" charset="-122"/>
              <a:cs typeface="阿里巴巴普惠体 R" panose="00020600040101010101" pitchFamily="18" charset="-122"/>
            </a:endParaRPr>
          </a:p>
        </p:txBody>
      </p:sp>
      <p:sp>
        <p:nvSpPr>
          <p:cNvPr id="18" name="TextBox 89"/>
          <p:cNvSpPr txBox="1"/>
          <p:nvPr/>
        </p:nvSpPr>
        <p:spPr>
          <a:xfrm>
            <a:off x="8191422" y="4159484"/>
            <a:ext cx="2339103" cy="461665"/>
          </a:xfrm>
          <a:prstGeom prst="rect">
            <a:avLst/>
          </a:prstGeom>
          <a:noFill/>
        </p:spPr>
        <p:txBody>
          <a:bodyPr wrap="none" rtlCol="0">
            <a:spAutoFit/>
          </a:bodyPr>
          <a:lstStyle/>
          <a:p>
            <a:pPr algn="ctr"/>
            <a:r>
              <a:rPr lang="en-US" altLang="zh-CN" sz="2400" dirty="0">
                <a:solidFill>
                  <a:schemeClr val="accent2">
                    <a:lumMod val="75000"/>
                  </a:schemeClr>
                </a:solidFill>
                <a:latin typeface="宋体" panose="02010600030101010101" pitchFamily="2" charset="-122"/>
                <a:ea typeface="宋体" panose="02010600030101010101" pitchFamily="2" charset="-122"/>
                <a:cs typeface="阿里巴巴普惠体 R" panose="00020600040101010101" pitchFamily="18" charset="-122"/>
              </a:rPr>
              <a:t>【</a:t>
            </a:r>
            <a:r>
              <a:rPr lang="en-US" altLang="zh-CN" sz="2400" dirty="0">
                <a:solidFill>
                  <a:schemeClr val="accent6">
                    <a:lumMod val="75000"/>
                  </a:schemeClr>
                </a:solidFill>
                <a:latin typeface="宋体" panose="02010600030101010101" pitchFamily="2" charset="-122"/>
                <a:ea typeface="宋体" panose="02010600030101010101" pitchFamily="2" charset="-122"/>
                <a:cs typeface="阿里巴巴普惠体 R" panose="00020600040101010101" pitchFamily="18" charset="-122"/>
              </a:rPr>
              <a:t> </a:t>
            </a:r>
            <a:r>
              <a:rPr lang="zh-CN" altLang="en-US" sz="2400" dirty="0">
                <a:solidFill>
                  <a:schemeClr val="tx1">
                    <a:lumMod val="65000"/>
                    <a:lumOff val="35000"/>
                  </a:schemeClr>
                </a:solidFill>
                <a:latin typeface="宋体" panose="02010600030101010101" pitchFamily="2" charset="-122"/>
                <a:ea typeface="宋体" panose="02010600030101010101" pitchFamily="2" charset="-122"/>
                <a:cs typeface="阿里巴巴普惠体 R" panose="00020600040101010101" pitchFamily="18" charset="-122"/>
              </a:rPr>
              <a:t>未来规划 </a:t>
            </a:r>
            <a:r>
              <a:rPr lang="en-US" altLang="zh-CN" sz="2400" dirty="0">
                <a:solidFill>
                  <a:schemeClr val="accent2">
                    <a:lumMod val="75000"/>
                  </a:schemeClr>
                </a:solidFill>
                <a:latin typeface="宋体" panose="02010600030101010101" pitchFamily="2" charset="-122"/>
                <a:ea typeface="宋体" panose="02010600030101010101" pitchFamily="2" charset="-122"/>
                <a:cs typeface="阿里巴巴普惠体 R" panose="00020600040101010101" pitchFamily="18" charset="-122"/>
              </a:rPr>
              <a:t>】</a:t>
            </a:r>
            <a:endParaRPr lang="zh-CN" altLang="en-US" sz="2400" dirty="0">
              <a:solidFill>
                <a:schemeClr val="accent2">
                  <a:lumMod val="75000"/>
                </a:schemeClr>
              </a:solidFill>
              <a:latin typeface="宋体" panose="02010600030101010101" pitchFamily="2" charset="-122"/>
              <a:ea typeface="宋体" panose="02010600030101010101" pitchFamily="2" charset="-122"/>
              <a:cs typeface="阿里巴巴普惠体 R" panose="00020600040101010101" pitchFamily="18" charset="-122"/>
            </a:endParaRPr>
          </a:p>
        </p:txBody>
      </p:sp>
      <p:sp>
        <p:nvSpPr>
          <p:cNvPr id="19" name="TextBox 90"/>
          <p:cNvSpPr txBox="1"/>
          <p:nvPr/>
        </p:nvSpPr>
        <p:spPr>
          <a:xfrm>
            <a:off x="4925654" y="4159484"/>
            <a:ext cx="2339103" cy="461665"/>
          </a:xfrm>
          <a:prstGeom prst="rect">
            <a:avLst/>
          </a:prstGeom>
          <a:noFill/>
        </p:spPr>
        <p:txBody>
          <a:bodyPr wrap="none" rtlCol="0">
            <a:spAutoFit/>
          </a:bodyPr>
          <a:lstStyle/>
          <a:p>
            <a:pPr algn="ctr"/>
            <a:r>
              <a:rPr lang="en-US" altLang="zh-CN" sz="2400" dirty="0">
                <a:solidFill>
                  <a:schemeClr val="accent2">
                    <a:lumMod val="75000"/>
                  </a:schemeClr>
                </a:solidFill>
                <a:latin typeface="宋体" panose="02010600030101010101" pitchFamily="2" charset="-122"/>
                <a:ea typeface="宋体" panose="02010600030101010101" pitchFamily="2" charset="-122"/>
                <a:cs typeface="阿里巴巴普惠体 R" panose="00020600040101010101" pitchFamily="18" charset="-122"/>
              </a:rPr>
              <a:t>【</a:t>
            </a:r>
            <a:r>
              <a:rPr lang="en-US" altLang="zh-CN" sz="2400" dirty="0">
                <a:solidFill>
                  <a:schemeClr val="accent6">
                    <a:lumMod val="75000"/>
                  </a:schemeClr>
                </a:solidFill>
                <a:latin typeface="宋体" panose="02010600030101010101" pitchFamily="2" charset="-122"/>
                <a:ea typeface="宋体" panose="02010600030101010101" pitchFamily="2" charset="-122"/>
                <a:cs typeface="阿里巴巴普惠体 R" panose="00020600040101010101" pitchFamily="18" charset="-122"/>
              </a:rPr>
              <a:t> </a:t>
            </a:r>
            <a:r>
              <a:rPr lang="zh-CN" altLang="en-US" sz="2400" dirty="0">
                <a:solidFill>
                  <a:schemeClr val="tx1">
                    <a:lumMod val="65000"/>
                    <a:lumOff val="35000"/>
                  </a:schemeClr>
                </a:solidFill>
                <a:latin typeface="宋体" panose="02010600030101010101" pitchFamily="2" charset="-122"/>
                <a:ea typeface="宋体" panose="02010600030101010101" pitchFamily="2" charset="-122"/>
                <a:cs typeface="阿里巴巴普惠体 R" panose="00020600040101010101" pitchFamily="18" charset="-122"/>
              </a:rPr>
              <a:t>以往经历 </a:t>
            </a:r>
            <a:r>
              <a:rPr lang="en-US" altLang="zh-CN" sz="2400" dirty="0">
                <a:solidFill>
                  <a:schemeClr val="accent2">
                    <a:lumMod val="75000"/>
                  </a:schemeClr>
                </a:solidFill>
                <a:latin typeface="宋体" panose="02010600030101010101" pitchFamily="2" charset="-122"/>
                <a:ea typeface="宋体" panose="02010600030101010101" pitchFamily="2" charset="-122"/>
                <a:cs typeface="阿里巴巴普惠体 R" panose="00020600040101010101" pitchFamily="18" charset="-122"/>
              </a:rPr>
              <a:t>】</a:t>
            </a:r>
            <a:endParaRPr lang="zh-CN" altLang="en-US" sz="2400" dirty="0">
              <a:solidFill>
                <a:schemeClr val="accent2">
                  <a:lumMod val="75000"/>
                </a:schemeClr>
              </a:solidFill>
              <a:latin typeface="宋体" panose="02010600030101010101" pitchFamily="2" charset="-122"/>
              <a:ea typeface="宋体" panose="02010600030101010101" pitchFamily="2" charset="-122"/>
              <a:cs typeface="阿里巴巴普惠体 R" panose="00020600040101010101" pitchFamily="18" charset="-122"/>
            </a:endParaRPr>
          </a:p>
        </p:txBody>
      </p:sp>
      <p:sp>
        <p:nvSpPr>
          <p:cNvPr id="20" name="TextBox 4"/>
          <p:cNvSpPr txBox="1"/>
          <p:nvPr/>
        </p:nvSpPr>
        <p:spPr>
          <a:xfrm>
            <a:off x="2342768" y="4725144"/>
            <a:ext cx="1075936" cy="1023742"/>
          </a:xfrm>
          <a:prstGeom prst="rect">
            <a:avLst/>
          </a:prstGeom>
          <a:noFill/>
        </p:spPr>
        <p:txBody>
          <a:bodyPr wrap="none" rtlCol="0">
            <a:spAutoFit/>
          </a:bodyPr>
          <a:lstStyle/>
          <a:p>
            <a:pPr marL="171450" indent="-171450">
              <a:lnSpc>
                <a:spcPct val="150000"/>
              </a:lnSpc>
              <a:buFont typeface="Wingdings" panose="05000000000000000000" pitchFamily="2" charset="2"/>
              <a:buChar char="l"/>
            </a:pPr>
            <a:r>
              <a:rPr lang="zh-CN" altLang="en-US" sz="1400" dirty="0">
                <a:solidFill>
                  <a:schemeClr val="tx1">
                    <a:lumMod val="65000"/>
                    <a:lumOff val="35000"/>
                  </a:schemeClr>
                </a:solidFill>
                <a:latin typeface="宋体" panose="02010600030101010101" pitchFamily="2" charset="-122"/>
                <a:ea typeface="宋体" panose="02010600030101010101" pitchFamily="2" charset="-122"/>
                <a:cs typeface="阿里巴巴普惠体 R" panose="00020600040101010101" pitchFamily="18" charset="-122"/>
              </a:rPr>
              <a:t>学习经历</a:t>
            </a:r>
            <a:endParaRPr lang="en-US" altLang="zh-CN" sz="1400" dirty="0">
              <a:solidFill>
                <a:schemeClr val="tx1">
                  <a:lumMod val="65000"/>
                  <a:lumOff val="35000"/>
                </a:schemeClr>
              </a:solidFill>
              <a:latin typeface="宋体" panose="02010600030101010101" pitchFamily="2" charset="-122"/>
              <a:ea typeface="宋体" panose="02010600030101010101" pitchFamily="2" charset="-122"/>
              <a:cs typeface="阿里巴巴普惠体 R" panose="00020600040101010101" pitchFamily="18" charset="-122"/>
            </a:endParaRPr>
          </a:p>
          <a:p>
            <a:pPr marL="171450" indent="-171450">
              <a:lnSpc>
                <a:spcPct val="150000"/>
              </a:lnSpc>
              <a:buFont typeface="Wingdings" panose="05000000000000000000" pitchFamily="2" charset="2"/>
              <a:buChar char="l"/>
            </a:pPr>
            <a:r>
              <a:rPr lang="zh-CN" altLang="en-US" sz="1400" dirty="0">
                <a:solidFill>
                  <a:schemeClr val="tx1">
                    <a:lumMod val="65000"/>
                    <a:lumOff val="35000"/>
                  </a:schemeClr>
                </a:solidFill>
                <a:latin typeface="宋体" panose="02010600030101010101" pitchFamily="2" charset="-122"/>
                <a:ea typeface="宋体" panose="02010600030101010101" pitchFamily="2" charset="-122"/>
                <a:cs typeface="阿里巴巴普惠体 R" panose="00020600040101010101" pitchFamily="18" charset="-122"/>
              </a:rPr>
              <a:t>工作经历</a:t>
            </a:r>
            <a:endParaRPr lang="en-US" altLang="zh-CN" sz="1400" dirty="0">
              <a:solidFill>
                <a:schemeClr val="tx1">
                  <a:lumMod val="65000"/>
                  <a:lumOff val="35000"/>
                </a:schemeClr>
              </a:solidFill>
              <a:latin typeface="宋体" panose="02010600030101010101" pitchFamily="2" charset="-122"/>
              <a:ea typeface="宋体" panose="02010600030101010101" pitchFamily="2" charset="-122"/>
              <a:cs typeface="阿里巴巴普惠体 R" panose="00020600040101010101" pitchFamily="18" charset="-122"/>
            </a:endParaRPr>
          </a:p>
          <a:p>
            <a:pPr marL="171450" indent="-171450">
              <a:lnSpc>
                <a:spcPct val="150000"/>
              </a:lnSpc>
              <a:buFont typeface="Wingdings" panose="05000000000000000000" pitchFamily="2" charset="2"/>
              <a:buChar char="l"/>
            </a:pPr>
            <a:r>
              <a:rPr lang="zh-CN" altLang="en-US" sz="1400" dirty="0">
                <a:solidFill>
                  <a:schemeClr val="tx1">
                    <a:lumMod val="65000"/>
                    <a:lumOff val="35000"/>
                  </a:schemeClr>
                </a:solidFill>
                <a:latin typeface="宋体" panose="02010600030101010101" pitchFamily="2" charset="-122"/>
                <a:ea typeface="宋体" panose="02010600030101010101" pitchFamily="2" charset="-122"/>
                <a:cs typeface="阿里巴巴普惠体 R" panose="00020600040101010101" pitchFamily="18" charset="-122"/>
              </a:rPr>
              <a:t>个人能力</a:t>
            </a:r>
          </a:p>
        </p:txBody>
      </p:sp>
      <p:sp>
        <p:nvSpPr>
          <p:cNvPr id="21" name="TextBox 49"/>
          <p:cNvSpPr txBox="1"/>
          <p:nvPr/>
        </p:nvSpPr>
        <p:spPr>
          <a:xfrm>
            <a:off x="5454647" y="4725144"/>
            <a:ext cx="1435008" cy="1023742"/>
          </a:xfrm>
          <a:prstGeom prst="rect">
            <a:avLst/>
          </a:prstGeom>
          <a:noFill/>
        </p:spPr>
        <p:txBody>
          <a:bodyPr wrap="none" rtlCol="0">
            <a:spAutoFit/>
          </a:bodyPr>
          <a:lstStyle/>
          <a:p>
            <a:pPr marL="171450" indent="-171450">
              <a:lnSpc>
                <a:spcPct val="150000"/>
              </a:lnSpc>
              <a:buFont typeface="Wingdings" panose="05000000000000000000" pitchFamily="2" charset="2"/>
              <a:buChar char="l"/>
            </a:pPr>
            <a:r>
              <a:rPr lang="zh-CN" altLang="en-US" sz="1400" dirty="0">
                <a:solidFill>
                  <a:schemeClr val="tx1">
                    <a:lumMod val="65000"/>
                    <a:lumOff val="35000"/>
                  </a:schemeClr>
                </a:solidFill>
                <a:latin typeface="宋体" panose="02010600030101010101" pitchFamily="2" charset="-122"/>
                <a:ea typeface="宋体" panose="02010600030101010101" pitchFamily="2" charset="-122"/>
                <a:cs typeface="阿里巴巴普惠体 R" panose="00020600040101010101" pitchFamily="18" charset="-122"/>
              </a:rPr>
              <a:t>主要工作职责</a:t>
            </a:r>
            <a:endParaRPr lang="en-US" altLang="zh-CN" sz="1400" dirty="0">
              <a:solidFill>
                <a:schemeClr val="tx1">
                  <a:lumMod val="65000"/>
                  <a:lumOff val="35000"/>
                </a:schemeClr>
              </a:solidFill>
              <a:latin typeface="宋体" panose="02010600030101010101" pitchFamily="2" charset="-122"/>
              <a:ea typeface="宋体" panose="02010600030101010101" pitchFamily="2" charset="-122"/>
              <a:cs typeface="阿里巴巴普惠体 R" panose="00020600040101010101" pitchFamily="18" charset="-122"/>
            </a:endParaRPr>
          </a:p>
          <a:p>
            <a:pPr marL="171450" indent="-171450">
              <a:lnSpc>
                <a:spcPct val="150000"/>
              </a:lnSpc>
              <a:buFont typeface="Wingdings" panose="05000000000000000000" pitchFamily="2" charset="2"/>
              <a:buChar char="l"/>
            </a:pPr>
            <a:r>
              <a:rPr lang="zh-CN" altLang="en-US" sz="1400" dirty="0">
                <a:solidFill>
                  <a:schemeClr val="tx1">
                    <a:lumMod val="65000"/>
                    <a:lumOff val="35000"/>
                  </a:schemeClr>
                </a:solidFill>
                <a:latin typeface="宋体" panose="02010600030101010101" pitchFamily="2" charset="-122"/>
                <a:ea typeface="宋体" panose="02010600030101010101" pitchFamily="2" charset="-122"/>
                <a:cs typeface="阿里巴巴普惠体 R" panose="00020600040101010101" pitchFamily="18" charset="-122"/>
              </a:rPr>
              <a:t>工作开展策略</a:t>
            </a:r>
            <a:endParaRPr lang="en-US" altLang="zh-CN" sz="1400" dirty="0">
              <a:solidFill>
                <a:schemeClr val="tx1">
                  <a:lumMod val="65000"/>
                  <a:lumOff val="35000"/>
                </a:schemeClr>
              </a:solidFill>
              <a:latin typeface="宋体" panose="02010600030101010101" pitchFamily="2" charset="-122"/>
              <a:ea typeface="宋体" panose="02010600030101010101" pitchFamily="2" charset="-122"/>
              <a:cs typeface="阿里巴巴普惠体 R" panose="00020600040101010101" pitchFamily="18" charset="-122"/>
            </a:endParaRPr>
          </a:p>
          <a:p>
            <a:pPr marL="171450" indent="-171450">
              <a:lnSpc>
                <a:spcPct val="150000"/>
              </a:lnSpc>
              <a:buFont typeface="Wingdings" panose="05000000000000000000" pitchFamily="2" charset="2"/>
              <a:buChar char="l"/>
            </a:pPr>
            <a:r>
              <a:rPr lang="zh-CN" altLang="en-US" sz="1400" dirty="0">
                <a:solidFill>
                  <a:schemeClr val="tx1">
                    <a:lumMod val="65000"/>
                    <a:lumOff val="35000"/>
                  </a:schemeClr>
                </a:solidFill>
                <a:latin typeface="宋体" panose="02010600030101010101" pitchFamily="2" charset="-122"/>
                <a:ea typeface="宋体" panose="02010600030101010101" pitchFamily="2" charset="-122"/>
                <a:cs typeface="阿里巴巴普惠体 R" panose="00020600040101010101" pitchFamily="18" charset="-122"/>
              </a:rPr>
              <a:t>工作规划</a:t>
            </a:r>
          </a:p>
        </p:txBody>
      </p:sp>
      <p:sp>
        <p:nvSpPr>
          <p:cNvPr id="22" name="TextBox 50"/>
          <p:cNvSpPr txBox="1"/>
          <p:nvPr/>
        </p:nvSpPr>
        <p:spPr>
          <a:xfrm>
            <a:off x="8720412" y="4725144"/>
            <a:ext cx="1435008" cy="700576"/>
          </a:xfrm>
          <a:prstGeom prst="rect">
            <a:avLst/>
          </a:prstGeom>
          <a:noFill/>
        </p:spPr>
        <p:txBody>
          <a:bodyPr wrap="none" rtlCol="0">
            <a:spAutoFit/>
          </a:bodyPr>
          <a:lstStyle/>
          <a:p>
            <a:pPr marL="171450" indent="-171450">
              <a:lnSpc>
                <a:spcPct val="150000"/>
              </a:lnSpc>
              <a:buFont typeface="Wingdings" panose="05000000000000000000" pitchFamily="2" charset="2"/>
              <a:buChar char="l"/>
            </a:pPr>
            <a:r>
              <a:rPr lang="zh-CN" altLang="en-US" sz="1400" dirty="0">
                <a:solidFill>
                  <a:schemeClr val="tx1">
                    <a:lumMod val="65000"/>
                    <a:lumOff val="35000"/>
                  </a:schemeClr>
                </a:solidFill>
                <a:latin typeface="宋体" panose="02010600030101010101" pitchFamily="2" charset="-122"/>
                <a:ea typeface="宋体" panose="02010600030101010101" pitchFamily="2" charset="-122"/>
                <a:cs typeface="阿里巴巴普惠体 R" panose="00020600040101010101" pitchFamily="18" charset="-122"/>
              </a:rPr>
              <a:t>以往工作业绩</a:t>
            </a:r>
            <a:endParaRPr lang="en-US" altLang="zh-CN" sz="1400" dirty="0">
              <a:solidFill>
                <a:schemeClr val="tx1">
                  <a:lumMod val="65000"/>
                  <a:lumOff val="35000"/>
                </a:schemeClr>
              </a:solidFill>
              <a:latin typeface="宋体" panose="02010600030101010101" pitchFamily="2" charset="-122"/>
              <a:ea typeface="宋体" panose="02010600030101010101" pitchFamily="2" charset="-122"/>
              <a:cs typeface="阿里巴巴普惠体 R" panose="00020600040101010101" pitchFamily="18" charset="-122"/>
            </a:endParaRPr>
          </a:p>
          <a:p>
            <a:pPr marL="171450" indent="-171450">
              <a:lnSpc>
                <a:spcPct val="150000"/>
              </a:lnSpc>
              <a:buFont typeface="Wingdings" panose="05000000000000000000" pitchFamily="2" charset="2"/>
              <a:buChar char="l"/>
            </a:pPr>
            <a:r>
              <a:rPr lang="zh-CN" altLang="en-US" sz="1400" dirty="0">
                <a:solidFill>
                  <a:schemeClr val="tx1">
                    <a:lumMod val="65000"/>
                    <a:lumOff val="35000"/>
                  </a:schemeClr>
                </a:solidFill>
                <a:latin typeface="宋体" panose="02010600030101010101" pitchFamily="2" charset="-122"/>
                <a:ea typeface="宋体" panose="02010600030101010101" pitchFamily="2" charset="-122"/>
                <a:cs typeface="阿里巴巴普惠体 R" panose="00020600040101010101" pitchFamily="18" charset="-122"/>
              </a:rPr>
              <a:t>面临的挑战</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 calcmode="lin" valueType="num">
                                      <p:cBhvr>
                                        <p:cTn id="9" dur="500" fill="hold"/>
                                        <p:tgtEl>
                                          <p:spTgt spid="5"/>
                                        </p:tgtEl>
                                        <p:attrNameLst>
                                          <p:attrName>style.rotation</p:attrName>
                                        </p:attrNameLst>
                                      </p:cBhvr>
                                      <p:tavLst>
                                        <p:tav tm="0">
                                          <p:val>
                                            <p:fltVal val="360"/>
                                          </p:val>
                                        </p:tav>
                                        <p:tav tm="100000">
                                          <p:val>
                                            <p:fltVal val="0"/>
                                          </p:val>
                                        </p:tav>
                                      </p:tavLst>
                                    </p:anim>
                                    <p:animEffect transition="in" filter="fade">
                                      <p:cBhvr>
                                        <p:cTn id="10" dur="500"/>
                                        <p:tgtEl>
                                          <p:spTgt spid="5"/>
                                        </p:tgtEl>
                                      </p:cBhvr>
                                    </p:animEffect>
                                  </p:childTnLst>
                                </p:cTn>
                              </p:par>
                              <p:par>
                                <p:cTn id="11" presetID="10" presetClass="entr" presetSubtype="0" fill="hold" grpId="0" nodeType="withEffect">
                                  <p:stCondLst>
                                    <p:cond delay="0"/>
                                  </p:stCondLst>
                                  <p:iterate type="lt">
                                    <p:tmPct val="30000"/>
                                  </p:iterate>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childTnLst>
                                </p:cTn>
                              </p:par>
                            </p:childTnLst>
                          </p:cTn>
                        </p:par>
                        <p:par>
                          <p:cTn id="14" fill="hold">
                            <p:stCondLst>
                              <p:cond delay="1549"/>
                            </p:stCondLst>
                            <p:childTnLst>
                              <p:par>
                                <p:cTn id="15" presetID="49" presetClass="entr" presetSubtype="0" decel="100000" fill="hold"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500" fill="hold"/>
                                        <p:tgtEl>
                                          <p:spTgt spid="9"/>
                                        </p:tgtEl>
                                        <p:attrNameLst>
                                          <p:attrName>ppt_w</p:attrName>
                                        </p:attrNameLst>
                                      </p:cBhvr>
                                      <p:tavLst>
                                        <p:tav tm="0">
                                          <p:val>
                                            <p:fltVal val="0"/>
                                          </p:val>
                                        </p:tav>
                                        <p:tav tm="100000">
                                          <p:val>
                                            <p:strVal val="#ppt_w"/>
                                          </p:val>
                                        </p:tav>
                                      </p:tavLst>
                                    </p:anim>
                                    <p:anim calcmode="lin" valueType="num">
                                      <p:cBhvr>
                                        <p:cTn id="18" dur="500" fill="hold"/>
                                        <p:tgtEl>
                                          <p:spTgt spid="9"/>
                                        </p:tgtEl>
                                        <p:attrNameLst>
                                          <p:attrName>ppt_h</p:attrName>
                                        </p:attrNameLst>
                                      </p:cBhvr>
                                      <p:tavLst>
                                        <p:tav tm="0">
                                          <p:val>
                                            <p:fltVal val="0"/>
                                          </p:val>
                                        </p:tav>
                                        <p:tav tm="100000">
                                          <p:val>
                                            <p:strVal val="#ppt_h"/>
                                          </p:val>
                                        </p:tav>
                                      </p:tavLst>
                                    </p:anim>
                                    <p:anim calcmode="lin" valueType="num">
                                      <p:cBhvr>
                                        <p:cTn id="19" dur="500" fill="hold"/>
                                        <p:tgtEl>
                                          <p:spTgt spid="9"/>
                                        </p:tgtEl>
                                        <p:attrNameLst>
                                          <p:attrName>style.rotation</p:attrName>
                                        </p:attrNameLst>
                                      </p:cBhvr>
                                      <p:tavLst>
                                        <p:tav tm="0">
                                          <p:val>
                                            <p:fltVal val="360"/>
                                          </p:val>
                                        </p:tav>
                                        <p:tav tm="100000">
                                          <p:val>
                                            <p:fltVal val="0"/>
                                          </p:val>
                                        </p:tav>
                                      </p:tavLst>
                                    </p:anim>
                                    <p:animEffect transition="in" filter="fade">
                                      <p:cBhvr>
                                        <p:cTn id="20" dur="500"/>
                                        <p:tgtEl>
                                          <p:spTgt spid="9"/>
                                        </p:tgtEl>
                                      </p:cBhvr>
                                    </p:animEffect>
                                  </p:childTnLst>
                                </p:cTn>
                              </p:par>
                              <p:par>
                                <p:cTn id="21" presetID="10" presetClass="entr" presetSubtype="0" fill="hold" grpId="0" nodeType="withEffect">
                                  <p:stCondLst>
                                    <p:cond delay="0"/>
                                  </p:stCondLst>
                                  <p:iterate type="lt">
                                    <p:tmPct val="30000"/>
                                  </p:iterate>
                                  <p:childTnLst>
                                    <p:set>
                                      <p:cBhvr>
                                        <p:cTn id="22" dur="1" fill="hold">
                                          <p:stCondLst>
                                            <p:cond delay="0"/>
                                          </p:stCondLst>
                                        </p:cTn>
                                        <p:tgtEl>
                                          <p:spTgt spid="19"/>
                                        </p:tgtEl>
                                        <p:attrNameLst>
                                          <p:attrName>style.visibility</p:attrName>
                                        </p:attrNameLst>
                                      </p:cBhvr>
                                      <p:to>
                                        <p:strVal val="visible"/>
                                      </p:to>
                                    </p:set>
                                    <p:animEffect transition="in" filter="fade">
                                      <p:cBhvr>
                                        <p:cTn id="23" dur="500"/>
                                        <p:tgtEl>
                                          <p:spTgt spid="19"/>
                                        </p:tgtEl>
                                      </p:cBhvr>
                                    </p:animEffect>
                                  </p:childTnLst>
                                </p:cTn>
                              </p:par>
                            </p:childTnLst>
                          </p:cTn>
                        </p:par>
                        <p:par>
                          <p:cTn id="24" fill="hold">
                            <p:stCondLst>
                              <p:cond delay="3099"/>
                            </p:stCondLst>
                            <p:childTnLst>
                              <p:par>
                                <p:cTn id="25" presetID="49" presetClass="entr" presetSubtype="0" decel="100000" fill="hold" nodeType="after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p:cTn id="27" dur="500" fill="hold"/>
                                        <p:tgtEl>
                                          <p:spTgt spid="13"/>
                                        </p:tgtEl>
                                        <p:attrNameLst>
                                          <p:attrName>ppt_w</p:attrName>
                                        </p:attrNameLst>
                                      </p:cBhvr>
                                      <p:tavLst>
                                        <p:tav tm="0">
                                          <p:val>
                                            <p:fltVal val="0"/>
                                          </p:val>
                                        </p:tav>
                                        <p:tav tm="100000">
                                          <p:val>
                                            <p:strVal val="#ppt_w"/>
                                          </p:val>
                                        </p:tav>
                                      </p:tavLst>
                                    </p:anim>
                                    <p:anim calcmode="lin" valueType="num">
                                      <p:cBhvr>
                                        <p:cTn id="28" dur="500" fill="hold"/>
                                        <p:tgtEl>
                                          <p:spTgt spid="13"/>
                                        </p:tgtEl>
                                        <p:attrNameLst>
                                          <p:attrName>ppt_h</p:attrName>
                                        </p:attrNameLst>
                                      </p:cBhvr>
                                      <p:tavLst>
                                        <p:tav tm="0">
                                          <p:val>
                                            <p:fltVal val="0"/>
                                          </p:val>
                                        </p:tav>
                                        <p:tav tm="100000">
                                          <p:val>
                                            <p:strVal val="#ppt_h"/>
                                          </p:val>
                                        </p:tav>
                                      </p:tavLst>
                                    </p:anim>
                                    <p:anim calcmode="lin" valueType="num">
                                      <p:cBhvr>
                                        <p:cTn id="29" dur="500" fill="hold"/>
                                        <p:tgtEl>
                                          <p:spTgt spid="13"/>
                                        </p:tgtEl>
                                        <p:attrNameLst>
                                          <p:attrName>style.rotation</p:attrName>
                                        </p:attrNameLst>
                                      </p:cBhvr>
                                      <p:tavLst>
                                        <p:tav tm="0">
                                          <p:val>
                                            <p:fltVal val="360"/>
                                          </p:val>
                                        </p:tav>
                                        <p:tav tm="100000">
                                          <p:val>
                                            <p:fltVal val="0"/>
                                          </p:val>
                                        </p:tav>
                                      </p:tavLst>
                                    </p:anim>
                                    <p:animEffect transition="in" filter="fade">
                                      <p:cBhvr>
                                        <p:cTn id="30" dur="500"/>
                                        <p:tgtEl>
                                          <p:spTgt spid="13"/>
                                        </p:tgtEl>
                                      </p:cBhvr>
                                    </p:animEffect>
                                  </p:childTnLst>
                                </p:cTn>
                              </p:par>
                              <p:par>
                                <p:cTn id="31" presetID="10" presetClass="entr" presetSubtype="0" fill="hold" grpId="0" nodeType="withEffect">
                                  <p:stCondLst>
                                    <p:cond delay="0"/>
                                  </p:stCondLst>
                                  <p:iterate type="lt">
                                    <p:tmPct val="30000"/>
                                  </p:iterate>
                                  <p:childTnLst>
                                    <p:set>
                                      <p:cBhvr>
                                        <p:cTn id="32" dur="1" fill="hold">
                                          <p:stCondLst>
                                            <p:cond delay="0"/>
                                          </p:stCondLst>
                                        </p:cTn>
                                        <p:tgtEl>
                                          <p:spTgt spid="18"/>
                                        </p:tgtEl>
                                        <p:attrNameLst>
                                          <p:attrName>style.visibility</p:attrName>
                                        </p:attrNameLst>
                                      </p:cBhvr>
                                      <p:to>
                                        <p:strVal val="visible"/>
                                      </p:to>
                                    </p:set>
                                    <p:animEffect transition="in" filter="fade">
                                      <p:cBhvr>
                                        <p:cTn id="33" dur="500"/>
                                        <p:tgtEl>
                                          <p:spTgt spid="18"/>
                                        </p:tgtEl>
                                      </p:cBhvr>
                                    </p:animEffect>
                                  </p:childTnLst>
                                </p:cTn>
                              </p:par>
                            </p:childTnLst>
                          </p:cTn>
                        </p:par>
                        <p:par>
                          <p:cTn id="34" fill="hold">
                            <p:stCondLst>
                              <p:cond delay="4649"/>
                            </p:stCondLst>
                            <p:childTnLst>
                              <p:par>
                                <p:cTn id="35" presetID="22" presetClass="entr" presetSubtype="1" fill="hold" grpId="0" nodeType="after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wipe(up)">
                                      <p:cBhvr>
                                        <p:cTn id="37" dur="500"/>
                                        <p:tgtEl>
                                          <p:spTgt spid="20"/>
                                        </p:tgtEl>
                                      </p:cBhvr>
                                    </p:animEffect>
                                  </p:childTnLst>
                                </p:cTn>
                              </p:par>
                              <p:par>
                                <p:cTn id="38" presetID="22" presetClass="entr" presetSubtype="1"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wipe(up)">
                                      <p:cBhvr>
                                        <p:cTn id="40" dur="500"/>
                                        <p:tgtEl>
                                          <p:spTgt spid="21"/>
                                        </p:tgtEl>
                                      </p:cBhvr>
                                    </p:animEffect>
                                  </p:childTnLst>
                                </p:cTn>
                              </p:par>
                              <p:par>
                                <p:cTn id="41" presetID="22" presetClass="entr" presetSubtype="1" fill="hold" grpId="0" nodeType="with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wipe(up)">
                                      <p:cBhvr>
                                        <p:cTn id="4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P spid="21" grpId="0"/>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071"/>
          <p:cNvSpPr txBox="1"/>
          <p:nvPr/>
        </p:nvSpPr>
        <p:spPr>
          <a:xfrm>
            <a:off x="5772039" y="476672"/>
            <a:ext cx="646332" cy="369332"/>
          </a:xfrm>
          <a:prstGeom prst="rect">
            <a:avLst/>
          </a:prstGeom>
          <a:noFill/>
        </p:spPr>
        <p:txBody>
          <a:bodyPr wrap="none" rtlCol="0">
            <a:spAutoFit/>
          </a:bodyPr>
          <a:lstStyle/>
          <a:p>
            <a:pPr algn="ctr"/>
            <a:r>
              <a:rPr lang="zh-CN" altLang="en-US" dirty="0">
                <a:solidFill>
                  <a:schemeClr val="tx1">
                    <a:lumMod val="65000"/>
                    <a:lumOff val="35000"/>
                  </a:schemeClr>
                </a:solidFill>
                <a:latin typeface="宋体" panose="02010600030101010101" pitchFamily="2" charset="-122"/>
                <a:ea typeface="宋体" panose="02010600030101010101" pitchFamily="2" charset="-122"/>
                <a:cs typeface="阿里巴巴普惠体 B" panose="00020600040101010101" pitchFamily="18" charset="-122"/>
              </a:rPr>
              <a:t>目录</a:t>
            </a:r>
          </a:p>
        </p:txBody>
      </p:sp>
      <p:sp>
        <p:nvSpPr>
          <p:cNvPr id="5" name="TextBox 3"/>
          <p:cNvSpPr txBox="1"/>
          <p:nvPr/>
        </p:nvSpPr>
        <p:spPr>
          <a:xfrm>
            <a:off x="5414945" y="2899027"/>
            <a:ext cx="3775394" cy="707886"/>
          </a:xfrm>
          <a:prstGeom prst="rect">
            <a:avLst/>
          </a:prstGeom>
          <a:noFill/>
        </p:spPr>
        <p:txBody>
          <a:bodyPr wrap="none" rtlCol="0">
            <a:spAutoFit/>
          </a:bodyPr>
          <a:lstStyle/>
          <a:p>
            <a:pPr algn="ctr"/>
            <a:r>
              <a:rPr lang="en-US" altLang="zh-CN" sz="4000" dirty="0">
                <a:solidFill>
                  <a:schemeClr val="accent2">
                    <a:lumMod val="75000"/>
                  </a:schemeClr>
                </a:solidFill>
                <a:latin typeface="宋体" panose="02010600030101010101" pitchFamily="2" charset="-122"/>
                <a:ea typeface="宋体" panose="02010600030101010101" pitchFamily="2" charset="-122"/>
                <a:cs typeface="阿里巴巴普惠体 B" panose="00020600040101010101" pitchFamily="18" charset="-122"/>
              </a:rPr>
              <a:t>【</a:t>
            </a:r>
            <a:r>
              <a:rPr lang="en-US" altLang="zh-CN" sz="4000" dirty="0">
                <a:solidFill>
                  <a:schemeClr val="accent6">
                    <a:lumMod val="75000"/>
                  </a:schemeClr>
                </a:solidFill>
                <a:latin typeface="宋体" panose="02010600030101010101" pitchFamily="2" charset="-122"/>
                <a:ea typeface="宋体" panose="02010600030101010101" pitchFamily="2" charset="-122"/>
                <a:cs typeface="阿里巴巴普惠体 B" panose="00020600040101010101" pitchFamily="18" charset="-122"/>
              </a:rPr>
              <a:t> </a:t>
            </a:r>
            <a:r>
              <a:rPr lang="zh-CN" altLang="en-US" sz="4000" dirty="0">
                <a:solidFill>
                  <a:schemeClr val="tx1">
                    <a:lumMod val="65000"/>
                    <a:lumOff val="35000"/>
                  </a:schemeClr>
                </a:solidFill>
                <a:latin typeface="宋体" panose="02010600030101010101" pitchFamily="2" charset="-122"/>
                <a:ea typeface="宋体" panose="02010600030101010101" pitchFamily="2" charset="-122"/>
                <a:cs typeface="阿里巴巴普惠体 B" panose="00020600040101010101" pitchFamily="18" charset="-122"/>
              </a:rPr>
              <a:t>个人简介 </a:t>
            </a:r>
            <a:r>
              <a:rPr lang="en-US" altLang="zh-CN" sz="4000" dirty="0">
                <a:solidFill>
                  <a:schemeClr val="accent2">
                    <a:lumMod val="75000"/>
                  </a:schemeClr>
                </a:solidFill>
                <a:latin typeface="宋体" panose="02010600030101010101" pitchFamily="2" charset="-122"/>
                <a:ea typeface="宋体" panose="02010600030101010101" pitchFamily="2" charset="-122"/>
                <a:cs typeface="阿里巴巴普惠体 B" panose="00020600040101010101" pitchFamily="18" charset="-122"/>
              </a:rPr>
              <a:t>】</a:t>
            </a:r>
            <a:endParaRPr lang="zh-CN" altLang="en-US" sz="4000" dirty="0">
              <a:solidFill>
                <a:schemeClr val="accent2">
                  <a:lumMod val="75000"/>
                </a:schemeClr>
              </a:solidFill>
              <a:latin typeface="宋体" panose="02010600030101010101" pitchFamily="2" charset="-122"/>
              <a:ea typeface="宋体" panose="02010600030101010101" pitchFamily="2" charset="-122"/>
              <a:cs typeface="阿里巴巴普惠体 B" panose="00020600040101010101" pitchFamily="18" charset="-122"/>
            </a:endParaRPr>
          </a:p>
        </p:txBody>
      </p:sp>
      <p:grpSp>
        <p:nvGrpSpPr>
          <p:cNvPr id="6" name="组合 5"/>
          <p:cNvGrpSpPr/>
          <p:nvPr/>
        </p:nvGrpSpPr>
        <p:grpSpPr>
          <a:xfrm>
            <a:off x="2861959" y="2164245"/>
            <a:ext cx="2177601" cy="2177601"/>
            <a:chOff x="2861959" y="2164245"/>
            <a:chExt cx="2177601" cy="2177601"/>
          </a:xfrm>
        </p:grpSpPr>
        <p:grpSp>
          <p:nvGrpSpPr>
            <p:cNvPr id="7" name="组合 6"/>
            <p:cNvGrpSpPr/>
            <p:nvPr/>
          </p:nvGrpSpPr>
          <p:grpSpPr>
            <a:xfrm>
              <a:off x="2861959" y="2164245"/>
              <a:ext cx="2177601" cy="2177601"/>
              <a:chOff x="1579898" y="1556792"/>
              <a:chExt cx="2177601" cy="2177601"/>
            </a:xfrm>
          </p:grpSpPr>
          <p:sp>
            <p:nvSpPr>
              <p:cNvPr id="10" name="椭圆 9"/>
              <p:cNvSpPr/>
              <p:nvPr/>
            </p:nvSpPr>
            <p:spPr>
              <a:xfrm>
                <a:off x="1579898" y="1556792"/>
                <a:ext cx="2177601" cy="2177601"/>
              </a:xfrm>
              <a:prstGeom prst="ellipse">
                <a:avLst/>
              </a:prstGeom>
              <a:solidFill>
                <a:schemeClr val="tx1">
                  <a:lumMod val="65000"/>
                  <a:lumOff val="35000"/>
                </a:schemeClr>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1" name="椭圆 10"/>
              <p:cNvSpPr/>
              <p:nvPr/>
            </p:nvSpPr>
            <p:spPr>
              <a:xfrm>
                <a:off x="1809119" y="1785938"/>
                <a:ext cx="1719159" cy="1719159"/>
              </a:xfrm>
              <a:prstGeom prst="ellipse">
                <a:avLst/>
              </a:prstGeom>
              <a:solidFill>
                <a:srgbClr val="E46C0A"/>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grpSp>
        <p:sp>
          <p:nvSpPr>
            <p:cNvPr id="8" name="椭圆 7"/>
            <p:cNvSpPr/>
            <p:nvPr/>
          </p:nvSpPr>
          <p:spPr>
            <a:xfrm>
              <a:off x="3231300" y="2533511"/>
              <a:ext cx="1438920" cy="1438920"/>
            </a:xfrm>
            <a:prstGeom prst="ellipse">
              <a:avLst/>
            </a:prstGeom>
            <a:solidFill>
              <a:schemeClr val="bg1">
                <a:lumMod val="95000"/>
              </a:schemeClr>
            </a:solidFill>
            <a:ln w="190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zh-CN" altLang="en-US" sz="4000" dirty="0">
                <a:solidFill>
                  <a:schemeClr val="accent6">
                    <a:lumMod val="75000"/>
                  </a:schemeClr>
                </a:solidFill>
                <a:latin typeface="Avant GardeBook" pitchFamily="50" charset="0"/>
                <a:ea typeface="宋体" panose="02010600030101010101" pitchFamily="2" charset="-122"/>
              </a:endParaRPr>
            </a:p>
          </p:txBody>
        </p:sp>
        <p:sp>
          <p:nvSpPr>
            <p:cNvPr id="9" name="TextBox 37"/>
            <p:cNvSpPr txBox="1"/>
            <p:nvPr/>
          </p:nvSpPr>
          <p:spPr>
            <a:xfrm>
              <a:off x="3573092" y="2899103"/>
              <a:ext cx="755335" cy="707886"/>
            </a:xfrm>
            <a:prstGeom prst="rect">
              <a:avLst/>
            </a:prstGeom>
            <a:noFill/>
          </p:spPr>
          <p:txBody>
            <a:bodyPr wrap="none" rtlCol="0" anchor="ctr">
              <a:spAutoFit/>
            </a:bodyPr>
            <a:lstStyle/>
            <a:p>
              <a:pPr lvl="0" algn="ctr"/>
              <a:r>
                <a:rPr lang="en-US" altLang="zh-CN" sz="4000" b="1" dirty="0">
                  <a:solidFill>
                    <a:schemeClr val="accent2">
                      <a:lumMod val="75000"/>
                    </a:schemeClr>
                  </a:solidFill>
                  <a:latin typeface="Arial" panose="020B0604020202020204" pitchFamily="34" charset="0"/>
                  <a:ea typeface="宋体" panose="02010600030101010101" pitchFamily="2" charset="-122"/>
                  <a:cs typeface="Arial" panose="020B0604020202020204" pitchFamily="34" charset="0"/>
                </a:rPr>
                <a:t>01</a:t>
              </a:r>
              <a:endParaRPr lang="zh-CN" altLang="en-US" sz="4000" b="1" dirty="0">
                <a:solidFill>
                  <a:schemeClr val="accent2">
                    <a:lumMod val="75000"/>
                  </a:schemeClr>
                </a:solidFill>
                <a:latin typeface="Arial" panose="020B0604020202020204" pitchFamily="34" charset="0"/>
                <a:ea typeface="宋体" panose="02010600030101010101" pitchFamily="2" charset="-122"/>
                <a:cs typeface="Arial" panose="020B0604020202020204" pitchFamily="34" charset="0"/>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3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071"/>
          <p:cNvSpPr txBox="1"/>
          <p:nvPr/>
        </p:nvSpPr>
        <p:spPr>
          <a:xfrm>
            <a:off x="5541208" y="476672"/>
            <a:ext cx="1107996" cy="369332"/>
          </a:xfrm>
          <a:prstGeom prst="rect">
            <a:avLst/>
          </a:prstGeom>
          <a:noFill/>
        </p:spPr>
        <p:txBody>
          <a:bodyPr wrap="none" rtlCol="0">
            <a:spAutoFit/>
          </a:bodyPr>
          <a:lstStyle/>
          <a:p>
            <a:pPr algn="ctr"/>
            <a:r>
              <a:rPr lang="zh-CN" altLang="en-US" dirty="0">
                <a:solidFill>
                  <a:schemeClr val="tx1">
                    <a:lumMod val="65000"/>
                    <a:lumOff val="35000"/>
                  </a:schemeClr>
                </a:solidFill>
                <a:latin typeface="宋体" panose="02010600030101010101" pitchFamily="2" charset="-122"/>
                <a:ea typeface="宋体" panose="02010600030101010101" pitchFamily="2" charset="-122"/>
                <a:cs typeface="阿里巴巴普惠体 B" panose="00020600040101010101" pitchFamily="18" charset="-122"/>
              </a:rPr>
              <a:t>个人介绍</a:t>
            </a:r>
          </a:p>
        </p:txBody>
      </p:sp>
      <p:sp>
        <p:nvSpPr>
          <p:cNvPr id="3" name="矩形 2"/>
          <p:cNvSpPr/>
          <p:nvPr/>
        </p:nvSpPr>
        <p:spPr>
          <a:xfrm>
            <a:off x="1378682" y="1789968"/>
            <a:ext cx="1656184" cy="1656184"/>
          </a:xfrm>
          <a:prstGeom prst="rect">
            <a:avLst/>
          </a:prstGeom>
          <a:solidFill>
            <a:schemeClr val="tx1">
              <a:lumMod val="50000"/>
              <a:lumOff val="50000"/>
            </a:schemeClr>
          </a:solidFill>
          <a:ln w="571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 name="TextBox 32"/>
          <p:cNvSpPr txBox="1"/>
          <p:nvPr/>
        </p:nvSpPr>
        <p:spPr>
          <a:xfrm>
            <a:off x="1700868" y="3709077"/>
            <a:ext cx="1011816" cy="335989"/>
          </a:xfrm>
          <a:prstGeom prst="rect">
            <a:avLst/>
          </a:prstGeom>
          <a:noFill/>
        </p:spPr>
        <p:txBody>
          <a:bodyPr wrap="none" rtlCol="0">
            <a:spAutoFit/>
          </a:bodyPr>
          <a:lstStyle/>
          <a:p>
            <a:pPr algn="ctr">
              <a:lnSpc>
                <a:spcPts val="1900"/>
              </a:lnSpc>
            </a:pPr>
            <a:r>
              <a:rPr lang="zh-CN" altLang="en-US" sz="1600" b="1" dirty="0">
                <a:solidFill>
                  <a:srgbClr val="CC6016"/>
                </a:solidFill>
                <a:latin typeface="宋体" panose="02010600030101010101" pitchFamily="2" charset="-122"/>
                <a:ea typeface="宋体" panose="02010600030101010101" pitchFamily="2" charset="-122"/>
                <a:cs typeface="阿里巴巴普惠体 R" panose="00020600040101010101" pitchFamily="18" charset="-122"/>
              </a:rPr>
              <a:t>输入名字</a:t>
            </a:r>
            <a:endParaRPr lang="en-US" altLang="zh-CN" sz="1600" b="1" dirty="0">
              <a:solidFill>
                <a:srgbClr val="CC6016"/>
              </a:solidFill>
              <a:latin typeface="宋体" panose="02010600030101010101" pitchFamily="2" charset="-122"/>
              <a:ea typeface="宋体" panose="02010600030101010101" pitchFamily="2" charset="-122"/>
              <a:cs typeface="阿里巴巴普惠体 R" panose="00020600040101010101" pitchFamily="18" charset="-122"/>
            </a:endParaRPr>
          </a:p>
        </p:txBody>
      </p:sp>
      <p:sp>
        <p:nvSpPr>
          <p:cNvPr id="5" name="矩形 4"/>
          <p:cNvSpPr/>
          <p:nvPr/>
        </p:nvSpPr>
        <p:spPr>
          <a:xfrm>
            <a:off x="1378682" y="4178059"/>
            <a:ext cx="1656184" cy="979133"/>
          </a:xfrm>
          <a:prstGeom prst="rect">
            <a:avLst/>
          </a:prstGeom>
        </p:spPr>
        <p:txBody>
          <a:bodyPr wrap="square" lIns="91840" tIns="45920" rIns="91840" bIns="45920">
            <a:spAutoFit/>
          </a:bodyPr>
          <a:lstStyle/>
          <a:p>
            <a:pPr algn="ctr">
              <a:lnSpc>
                <a:spcPct val="120000"/>
              </a:lnSpc>
            </a:pPr>
            <a:r>
              <a:rPr lang="zh-CN" altLang="en-US" sz="1200" dirty="0">
                <a:solidFill>
                  <a:schemeClr val="tx1">
                    <a:lumMod val="50000"/>
                    <a:lumOff val="50000"/>
                  </a:schemeClr>
                </a:solidFill>
                <a:latin typeface="宋体" panose="02010600030101010101" pitchFamily="2" charset="-122"/>
                <a:ea typeface="宋体" panose="02010600030101010101" pitchFamily="2" charset="-122"/>
                <a:cs typeface="阿里巴巴普惠体 R" panose="00020600040101010101" pitchFamily="18" charset="-122"/>
              </a:rPr>
              <a:t>输入简介输入简介输入简介输入简介输入简介输入输入简介输入简介输入</a:t>
            </a:r>
          </a:p>
        </p:txBody>
      </p:sp>
      <p:cxnSp>
        <p:nvCxnSpPr>
          <p:cNvPr id="6" name="直接连接符 5"/>
          <p:cNvCxnSpPr/>
          <p:nvPr/>
        </p:nvCxnSpPr>
        <p:spPr>
          <a:xfrm>
            <a:off x="3577379" y="1772816"/>
            <a:ext cx="0" cy="354724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7031310" y="1772816"/>
            <a:ext cx="0" cy="354724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8" name="TextBox 37"/>
          <p:cNvSpPr txBox="1"/>
          <p:nvPr/>
        </p:nvSpPr>
        <p:spPr>
          <a:xfrm>
            <a:off x="3790950" y="1789968"/>
            <a:ext cx="1415772" cy="584775"/>
          </a:xfrm>
          <a:prstGeom prst="rect">
            <a:avLst/>
          </a:prstGeom>
          <a:noFill/>
        </p:spPr>
        <p:txBody>
          <a:bodyPr wrap="none" rtlCol="0">
            <a:spAutoFit/>
          </a:bodyPr>
          <a:lstStyle/>
          <a:p>
            <a:r>
              <a:rPr lang="zh-CN" altLang="en-US" sz="3200" dirty="0">
                <a:solidFill>
                  <a:srgbClr val="CC6016"/>
                </a:solidFill>
                <a:latin typeface="宋体" panose="02010600030101010101" pitchFamily="2" charset="-122"/>
                <a:ea typeface="宋体" panose="02010600030101010101" pitchFamily="2" charset="-122"/>
                <a:cs typeface="阿里巴巴普惠体 B" panose="00020600040101010101" pitchFamily="18" charset="-122"/>
              </a:rPr>
              <a:t>关于我</a:t>
            </a:r>
            <a:endParaRPr lang="en-US" altLang="zh-CN" sz="3200" dirty="0">
              <a:solidFill>
                <a:srgbClr val="CC6016"/>
              </a:solidFill>
              <a:latin typeface="宋体" panose="02010600030101010101" pitchFamily="2" charset="-122"/>
              <a:ea typeface="宋体" panose="02010600030101010101" pitchFamily="2" charset="-122"/>
              <a:cs typeface="阿里巴巴普惠体 B" panose="00020600040101010101" pitchFamily="18" charset="-122"/>
            </a:endParaRPr>
          </a:p>
        </p:txBody>
      </p:sp>
      <p:sp>
        <p:nvSpPr>
          <p:cNvPr id="9" name="TextBox 38"/>
          <p:cNvSpPr txBox="1"/>
          <p:nvPr/>
        </p:nvSpPr>
        <p:spPr>
          <a:xfrm>
            <a:off x="7319342" y="1789968"/>
            <a:ext cx="1005403" cy="584775"/>
          </a:xfrm>
          <a:prstGeom prst="rect">
            <a:avLst/>
          </a:prstGeom>
          <a:noFill/>
        </p:spPr>
        <p:txBody>
          <a:bodyPr wrap="none" rtlCol="0">
            <a:spAutoFit/>
          </a:bodyPr>
          <a:lstStyle/>
          <a:p>
            <a:r>
              <a:rPr lang="zh-CN" altLang="en-US" sz="3200" dirty="0">
                <a:solidFill>
                  <a:srgbClr val="CC6016"/>
                </a:solidFill>
                <a:latin typeface="宋体" panose="02010600030101010101" pitchFamily="2" charset="-122"/>
                <a:ea typeface="宋体" panose="02010600030101010101" pitchFamily="2" charset="-122"/>
                <a:cs typeface="阿里巴巴普惠体 B" panose="00020600040101010101" pitchFamily="18" charset="-122"/>
              </a:rPr>
              <a:t>技能</a:t>
            </a:r>
            <a:endParaRPr lang="en-US" altLang="zh-CN" sz="3200" dirty="0">
              <a:solidFill>
                <a:srgbClr val="CC6016"/>
              </a:solidFill>
              <a:latin typeface="宋体" panose="02010600030101010101" pitchFamily="2" charset="-122"/>
              <a:ea typeface="宋体" panose="02010600030101010101" pitchFamily="2" charset="-122"/>
              <a:cs typeface="阿里巴巴普惠体 B" panose="00020600040101010101" pitchFamily="18" charset="-122"/>
            </a:endParaRPr>
          </a:p>
        </p:txBody>
      </p:sp>
      <p:sp>
        <p:nvSpPr>
          <p:cNvPr id="10" name="圆角矩形 39"/>
          <p:cNvSpPr/>
          <p:nvPr/>
        </p:nvSpPr>
        <p:spPr>
          <a:xfrm>
            <a:off x="7487552" y="2751082"/>
            <a:ext cx="3168352" cy="245870"/>
          </a:xfrm>
          <a:prstGeom prst="round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1" name="TextBox 40"/>
          <p:cNvSpPr txBox="1"/>
          <p:nvPr/>
        </p:nvSpPr>
        <p:spPr>
          <a:xfrm>
            <a:off x="7416750" y="2494949"/>
            <a:ext cx="646331" cy="276999"/>
          </a:xfrm>
          <a:prstGeom prst="rect">
            <a:avLst/>
          </a:prstGeom>
          <a:noFill/>
        </p:spPr>
        <p:txBody>
          <a:bodyPr wrap="none" rtlCol="0">
            <a:spAutoFit/>
          </a:bodyPr>
          <a:lstStyle/>
          <a:p>
            <a:r>
              <a:rPr lang="zh-CN" altLang="en-US" sz="1200" dirty="0">
                <a:solidFill>
                  <a:schemeClr val="tx1">
                    <a:lumMod val="75000"/>
                    <a:lumOff val="25000"/>
                  </a:schemeClr>
                </a:solidFill>
                <a:latin typeface="宋体" panose="02010600030101010101" pitchFamily="2" charset="-122"/>
                <a:ea typeface="宋体" panose="02010600030101010101" pitchFamily="2" charset="-122"/>
                <a:cs typeface="阿里巴巴普惠体 R" panose="00020600040101010101" pitchFamily="18" charset="-122"/>
              </a:rPr>
              <a:t>影响力</a:t>
            </a:r>
          </a:p>
        </p:txBody>
      </p:sp>
      <p:sp>
        <p:nvSpPr>
          <p:cNvPr id="12" name="圆角矩形 41"/>
          <p:cNvSpPr/>
          <p:nvPr/>
        </p:nvSpPr>
        <p:spPr>
          <a:xfrm>
            <a:off x="7487552" y="3446152"/>
            <a:ext cx="3168352" cy="245870"/>
          </a:xfrm>
          <a:prstGeom prst="round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3" name="TextBox 42"/>
          <p:cNvSpPr txBox="1"/>
          <p:nvPr/>
        </p:nvSpPr>
        <p:spPr>
          <a:xfrm>
            <a:off x="7416750" y="3190019"/>
            <a:ext cx="646331" cy="276999"/>
          </a:xfrm>
          <a:prstGeom prst="rect">
            <a:avLst/>
          </a:prstGeom>
          <a:noFill/>
        </p:spPr>
        <p:txBody>
          <a:bodyPr wrap="none" rtlCol="0">
            <a:spAutoFit/>
          </a:bodyPr>
          <a:lstStyle/>
          <a:p>
            <a:r>
              <a:rPr lang="zh-CN" altLang="en-US" sz="1200" dirty="0">
                <a:solidFill>
                  <a:schemeClr val="tx1">
                    <a:lumMod val="75000"/>
                    <a:lumOff val="25000"/>
                  </a:schemeClr>
                </a:solidFill>
                <a:latin typeface="宋体" panose="02010600030101010101" pitchFamily="2" charset="-122"/>
                <a:ea typeface="宋体" panose="02010600030101010101" pitchFamily="2" charset="-122"/>
                <a:cs typeface="阿里巴巴普惠体 R" panose="00020600040101010101" pitchFamily="18" charset="-122"/>
              </a:rPr>
              <a:t>洞察力</a:t>
            </a:r>
          </a:p>
        </p:txBody>
      </p:sp>
      <p:sp>
        <p:nvSpPr>
          <p:cNvPr id="14" name="圆角矩形 43"/>
          <p:cNvSpPr/>
          <p:nvPr/>
        </p:nvSpPr>
        <p:spPr>
          <a:xfrm>
            <a:off x="7487552" y="4150128"/>
            <a:ext cx="3168352" cy="245870"/>
          </a:xfrm>
          <a:prstGeom prst="round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5" name="TextBox 44"/>
          <p:cNvSpPr txBox="1"/>
          <p:nvPr/>
        </p:nvSpPr>
        <p:spPr>
          <a:xfrm>
            <a:off x="7416750" y="3893995"/>
            <a:ext cx="646331" cy="276999"/>
          </a:xfrm>
          <a:prstGeom prst="rect">
            <a:avLst/>
          </a:prstGeom>
          <a:noFill/>
        </p:spPr>
        <p:txBody>
          <a:bodyPr wrap="none" rtlCol="0">
            <a:spAutoFit/>
          </a:bodyPr>
          <a:lstStyle/>
          <a:p>
            <a:r>
              <a:rPr lang="zh-CN" altLang="en-US" sz="1200" dirty="0">
                <a:solidFill>
                  <a:schemeClr val="tx1">
                    <a:lumMod val="75000"/>
                    <a:lumOff val="25000"/>
                  </a:schemeClr>
                </a:solidFill>
                <a:latin typeface="宋体" panose="02010600030101010101" pitchFamily="2" charset="-122"/>
                <a:ea typeface="宋体" panose="02010600030101010101" pitchFamily="2" charset="-122"/>
                <a:cs typeface="阿里巴巴普惠体 R" panose="00020600040101010101" pitchFamily="18" charset="-122"/>
              </a:rPr>
              <a:t>领导力</a:t>
            </a:r>
          </a:p>
        </p:txBody>
      </p:sp>
      <p:sp>
        <p:nvSpPr>
          <p:cNvPr id="16" name="圆角矩形 45"/>
          <p:cNvSpPr/>
          <p:nvPr/>
        </p:nvSpPr>
        <p:spPr>
          <a:xfrm>
            <a:off x="7487552" y="4866845"/>
            <a:ext cx="3168352" cy="245870"/>
          </a:xfrm>
          <a:prstGeom prst="round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7" name="TextBox 46"/>
          <p:cNvSpPr txBox="1"/>
          <p:nvPr/>
        </p:nvSpPr>
        <p:spPr>
          <a:xfrm>
            <a:off x="7416750" y="4610712"/>
            <a:ext cx="646331" cy="276999"/>
          </a:xfrm>
          <a:prstGeom prst="rect">
            <a:avLst/>
          </a:prstGeom>
          <a:noFill/>
        </p:spPr>
        <p:txBody>
          <a:bodyPr wrap="none" rtlCol="0">
            <a:spAutoFit/>
          </a:bodyPr>
          <a:lstStyle/>
          <a:p>
            <a:r>
              <a:rPr lang="zh-CN" altLang="en-US" sz="1200" dirty="0">
                <a:solidFill>
                  <a:schemeClr val="tx1">
                    <a:lumMod val="75000"/>
                    <a:lumOff val="25000"/>
                  </a:schemeClr>
                </a:solidFill>
                <a:latin typeface="宋体" panose="02010600030101010101" pitchFamily="2" charset="-122"/>
                <a:ea typeface="宋体" panose="02010600030101010101" pitchFamily="2" charset="-122"/>
                <a:cs typeface="阿里巴巴普惠体 R" panose="00020600040101010101" pitchFamily="18" charset="-122"/>
              </a:rPr>
              <a:t>掌控力</a:t>
            </a:r>
          </a:p>
        </p:txBody>
      </p:sp>
      <p:sp>
        <p:nvSpPr>
          <p:cNvPr id="18" name="圆角矩形 47"/>
          <p:cNvSpPr/>
          <p:nvPr/>
        </p:nvSpPr>
        <p:spPr>
          <a:xfrm>
            <a:off x="7487552" y="2751082"/>
            <a:ext cx="1848014" cy="245870"/>
          </a:xfrm>
          <a:prstGeom prst="roundRect">
            <a:avLst/>
          </a:prstGeom>
          <a:solidFill>
            <a:srgbClr val="E46C0A"/>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prstClr val="white"/>
              </a:solidFill>
              <a:latin typeface="宋体" panose="02010600030101010101" pitchFamily="2" charset="-122"/>
              <a:ea typeface="宋体" panose="02010600030101010101" pitchFamily="2" charset="-122"/>
            </a:endParaRPr>
          </a:p>
        </p:txBody>
      </p:sp>
      <p:sp>
        <p:nvSpPr>
          <p:cNvPr id="19" name="圆角矩形 48"/>
          <p:cNvSpPr/>
          <p:nvPr/>
        </p:nvSpPr>
        <p:spPr>
          <a:xfrm>
            <a:off x="7487552" y="3446152"/>
            <a:ext cx="2352070" cy="245870"/>
          </a:xfrm>
          <a:prstGeom prst="roundRect">
            <a:avLst/>
          </a:prstGeom>
          <a:solidFill>
            <a:srgbClr val="E46C0A"/>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prstClr val="white"/>
              </a:solidFill>
              <a:latin typeface="宋体" panose="02010600030101010101" pitchFamily="2" charset="-122"/>
              <a:ea typeface="宋体" panose="02010600030101010101" pitchFamily="2" charset="-122"/>
            </a:endParaRPr>
          </a:p>
        </p:txBody>
      </p:sp>
      <p:sp>
        <p:nvSpPr>
          <p:cNvPr id="20" name="圆角矩形 49"/>
          <p:cNvSpPr/>
          <p:nvPr/>
        </p:nvSpPr>
        <p:spPr>
          <a:xfrm>
            <a:off x="7487552" y="4150128"/>
            <a:ext cx="2856126" cy="245870"/>
          </a:xfrm>
          <a:prstGeom prst="roundRect">
            <a:avLst/>
          </a:prstGeom>
          <a:solidFill>
            <a:srgbClr val="E46C0A"/>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prstClr val="white"/>
              </a:solidFill>
              <a:latin typeface="宋体" panose="02010600030101010101" pitchFamily="2" charset="-122"/>
              <a:ea typeface="宋体" panose="02010600030101010101" pitchFamily="2" charset="-122"/>
            </a:endParaRPr>
          </a:p>
        </p:txBody>
      </p:sp>
      <p:sp>
        <p:nvSpPr>
          <p:cNvPr id="21" name="圆角矩形 50"/>
          <p:cNvSpPr/>
          <p:nvPr/>
        </p:nvSpPr>
        <p:spPr>
          <a:xfrm>
            <a:off x="7487552" y="4866845"/>
            <a:ext cx="2568094" cy="245870"/>
          </a:xfrm>
          <a:prstGeom prst="roundRect">
            <a:avLst/>
          </a:prstGeom>
          <a:solidFill>
            <a:srgbClr val="E46C0A"/>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prstClr val="white"/>
              </a:solidFill>
              <a:latin typeface="宋体" panose="02010600030101010101" pitchFamily="2" charset="-122"/>
              <a:ea typeface="宋体" panose="02010600030101010101" pitchFamily="2" charset="-122"/>
            </a:endParaRPr>
          </a:p>
        </p:txBody>
      </p:sp>
      <p:graphicFrame>
        <p:nvGraphicFramePr>
          <p:cNvPr id="22" name="_5"/>
          <p:cNvGraphicFramePr>
            <a:graphicFrameLocks noGrp="1"/>
          </p:cNvGraphicFramePr>
          <p:nvPr/>
        </p:nvGraphicFramePr>
        <p:xfrm>
          <a:off x="3801503" y="2374743"/>
          <a:ext cx="2954454" cy="2919021"/>
        </p:xfrm>
        <a:graphic>
          <a:graphicData uri="http://schemas.openxmlformats.org/drawingml/2006/table">
            <a:tbl>
              <a:tblPr firstRow="1" bandRow="1">
                <a:effectLst>
                  <a:innerShdw blurRad="63500" dist="50800" dir="13500000">
                    <a:prstClr val="black">
                      <a:alpha val="15000"/>
                    </a:prstClr>
                  </a:innerShdw>
                </a:effectLst>
                <a:tableStyleId>{5C22544A-7EE6-4342-B048-85BDC9FD1C3A}</a:tableStyleId>
              </a:tblPr>
              <a:tblGrid>
                <a:gridCol w="1586302">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tblGrid>
              <a:tr h="434933">
                <a:tc>
                  <a:txBody>
                    <a:bodyPr/>
                    <a:lstStyle/>
                    <a:p>
                      <a:pPr algn="l"/>
                      <a:r>
                        <a:rPr lang="zh-CN" altLang="en-US" sz="1200" b="0" dirty="0">
                          <a:solidFill>
                            <a:schemeClr val="tx1">
                              <a:lumMod val="85000"/>
                              <a:lumOff val="15000"/>
                            </a:schemeClr>
                          </a:solidFill>
                          <a:latin typeface="宋体" panose="02010600030101010101" pitchFamily="2" charset="-122"/>
                          <a:ea typeface="宋体" panose="02010600030101010101" pitchFamily="2" charset="-122"/>
                          <a:cs typeface="阿里巴巴普惠体 R" panose="00020600040101010101" pitchFamily="18" charset="-122"/>
                        </a:rPr>
                        <a:t>姓名：办公资源网 </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chemeClr val="tx1">
                              <a:lumMod val="85000"/>
                              <a:lumOff val="15000"/>
                            </a:schemeClr>
                          </a:solidFill>
                          <a:effectLst/>
                          <a:uLnTx/>
                          <a:uFillTx/>
                          <a:latin typeface="宋体" panose="02010600030101010101" pitchFamily="2" charset="-122"/>
                          <a:ea typeface="宋体" panose="02010600030101010101" pitchFamily="2" charset="-122"/>
                          <a:cs typeface="阿里巴巴普惠体 R" panose="00020600040101010101" pitchFamily="18" charset="-122"/>
                        </a:rPr>
                        <a:t>性别：男</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96000">
                <a:tc>
                  <a:txBody>
                    <a:bodyPr/>
                    <a:lstStyle/>
                    <a:p>
                      <a:pPr algn="l"/>
                      <a:r>
                        <a:rPr lang="zh-CN" altLang="en-US" sz="1200" dirty="0">
                          <a:solidFill>
                            <a:schemeClr val="tx1">
                              <a:lumMod val="85000"/>
                              <a:lumOff val="15000"/>
                            </a:schemeClr>
                          </a:solidFill>
                          <a:latin typeface="宋体" panose="02010600030101010101" pitchFamily="2" charset="-122"/>
                          <a:ea typeface="宋体" panose="02010600030101010101" pitchFamily="2" charset="-122"/>
                          <a:cs typeface="阿里巴巴普惠体 R" panose="00020600040101010101" pitchFamily="18" charset="-122"/>
                        </a:rPr>
                        <a:t>年龄：</a:t>
                      </a:r>
                      <a:r>
                        <a:rPr lang="en-US" altLang="zh-CN" sz="1200" dirty="0">
                          <a:solidFill>
                            <a:schemeClr val="tx1">
                              <a:lumMod val="85000"/>
                              <a:lumOff val="15000"/>
                            </a:schemeClr>
                          </a:solidFill>
                          <a:latin typeface="宋体" panose="02010600030101010101" pitchFamily="2" charset="-122"/>
                          <a:ea typeface="宋体" panose="02010600030101010101" pitchFamily="2" charset="-122"/>
                          <a:cs typeface="阿里巴巴普惠体 R" panose="00020600040101010101" pitchFamily="18" charset="-122"/>
                        </a:rPr>
                        <a:t>XX</a:t>
                      </a:r>
                      <a:r>
                        <a:rPr lang="zh-CN" altLang="en-US" sz="1200" dirty="0">
                          <a:solidFill>
                            <a:schemeClr val="tx1">
                              <a:lumMod val="85000"/>
                              <a:lumOff val="15000"/>
                            </a:schemeClr>
                          </a:solidFill>
                          <a:latin typeface="宋体" panose="02010600030101010101" pitchFamily="2" charset="-122"/>
                          <a:ea typeface="宋体" panose="02010600030101010101" pitchFamily="2" charset="-122"/>
                          <a:cs typeface="阿里巴巴普惠体 R" panose="00020600040101010101" pitchFamily="18" charset="-122"/>
                        </a:rPr>
                        <a:t>岁</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l"/>
                      <a:r>
                        <a:rPr lang="zh-CN" altLang="en-US" sz="1200" dirty="0">
                          <a:solidFill>
                            <a:schemeClr val="tx1">
                              <a:lumMod val="85000"/>
                              <a:lumOff val="15000"/>
                            </a:schemeClr>
                          </a:solidFill>
                          <a:latin typeface="宋体" panose="02010600030101010101" pitchFamily="2" charset="-122"/>
                          <a:ea typeface="宋体" panose="02010600030101010101" pitchFamily="2" charset="-122"/>
                          <a:cs typeface="阿里巴巴普惠体 R" panose="00020600040101010101" pitchFamily="18" charset="-122"/>
                        </a:rPr>
                        <a:t>民族：</a:t>
                      </a:r>
                      <a:r>
                        <a:rPr lang="en-US" altLang="zh-CN" sz="1200" dirty="0">
                          <a:solidFill>
                            <a:schemeClr val="tx1">
                              <a:lumMod val="85000"/>
                              <a:lumOff val="15000"/>
                            </a:schemeClr>
                          </a:solidFill>
                          <a:latin typeface="宋体" panose="02010600030101010101" pitchFamily="2" charset="-122"/>
                          <a:ea typeface="宋体" panose="02010600030101010101" pitchFamily="2" charset="-122"/>
                          <a:cs typeface="阿里巴巴普惠体 R" panose="00020600040101010101" pitchFamily="18" charset="-122"/>
                        </a:rPr>
                        <a:t>X</a:t>
                      </a:r>
                      <a:r>
                        <a:rPr lang="zh-CN" altLang="en-US" sz="1200" dirty="0">
                          <a:solidFill>
                            <a:schemeClr val="tx1">
                              <a:lumMod val="85000"/>
                              <a:lumOff val="15000"/>
                            </a:schemeClr>
                          </a:solidFill>
                          <a:latin typeface="宋体" panose="02010600030101010101" pitchFamily="2" charset="-122"/>
                          <a:ea typeface="宋体" panose="02010600030101010101" pitchFamily="2" charset="-122"/>
                          <a:cs typeface="阿里巴巴普惠体 R" panose="00020600040101010101" pitchFamily="18" charset="-122"/>
                        </a:rPr>
                        <a:t>族</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96088">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200" b="0" dirty="0">
                          <a:solidFill>
                            <a:schemeClr val="tx1">
                              <a:lumMod val="85000"/>
                              <a:lumOff val="15000"/>
                            </a:schemeClr>
                          </a:solidFill>
                          <a:latin typeface="宋体" panose="02010600030101010101" pitchFamily="2" charset="-122"/>
                          <a:ea typeface="宋体" panose="02010600030101010101" pitchFamily="2" charset="-122"/>
                          <a:cs typeface="阿里巴巴普惠体 R" panose="00020600040101010101" pitchFamily="18" charset="-122"/>
                        </a:rPr>
                        <a:t>体重：</a:t>
                      </a:r>
                      <a:r>
                        <a:rPr lang="en-US" altLang="zh-CN" sz="1200" b="0" dirty="0">
                          <a:solidFill>
                            <a:schemeClr val="tx1">
                              <a:lumMod val="85000"/>
                              <a:lumOff val="15000"/>
                            </a:schemeClr>
                          </a:solidFill>
                          <a:latin typeface="宋体" panose="02010600030101010101" pitchFamily="2" charset="-122"/>
                          <a:ea typeface="宋体" panose="02010600030101010101" pitchFamily="2" charset="-122"/>
                          <a:cs typeface="阿里巴巴普惠体 R" panose="00020600040101010101" pitchFamily="18" charset="-122"/>
                        </a:rPr>
                        <a:t>XX kg</a:t>
                      </a:r>
                      <a:endParaRPr lang="zh-CN" altLang="en-US" sz="1200" b="0" dirty="0">
                        <a:solidFill>
                          <a:schemeClr val="tx1">
                            <a:lumMod val="85000"/>
                            <a:lumOff val="15000"/>
                          </a:schemeClr>
                        </a:solidFill>
                        <a:latin typeface="宋体" panose="02010600030101010101" pitchFamily="2" charset="-122"/>
                        <a:ea typeface="宋体" panose="02010600030101010101" pitchFamily="2" charset="-122"/>
                        <a:cs typeface="阿里巴巴普惠体 R" panose="00020600040101010101" pitchFamily="18" charset="-122"/>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200" dirty="0">
                          <a:solidFill>
                            <a:schemeClr val="tx1">
                              <a:lumMod val="85000"/>
                              <a:lumOff val="15000"/>
                            </a:schemeClr>
                          </a:solidFill>
                          <a:latin typeface="宋体" panose="02010600030101010101" pitchFamily="2" charset="-122"/>
                          <a:ea typeface="宋体" panose="02010600030101010101" pitchFamily="2" charset="-122"/>
                          <a:cs typeface="阿里巴巴普惠体 R" panose="00020600040101010101" pitchFamily="18" charset="-122"/>
                        </a:rPr>
                        <a:t>身高：</a:t>
                      </a:r>
                      <a:r>
                        <a:rPr lang="en-US" altLang="zh-CN" sz="1200" dirty="0">
                          <a:solidFill>
                            <a:schemeClr val="tx1">
                              <a:lumMod val="85000"/>
                              <a:lumOff val="15000"/>
                            </a:schemeClr>
                          </a:solidFill>
                          <a:latin typeface="宋体" panose="02010600030101010101" pitchFamily="2" charset="-122"/>
                          <a:ea typeface="宋体" panose="02010600030101010101" pitchFamily="2" charset="-122"/>
                          <a:cs typeface="阿里巴巴普惠体 R" panose="00020600040101010101" pitchFamily="18" charset="-122"/>
                        </a:rPr>
                        <a:t>XXX cm</a:t>
                      </a:r>
                      <a:endParaRPr lang="zh-CN" altLang="en-US" sz="1200" dirty="0">
                        <a:solidFill>
                          <a:schemeClr val="tx1">
                            <a:lumMod val="85000"/>
                            <a:lumOff val="15000"/>
                          </a:schemeClr>
                        </a:solidFill>
                        <a:latin typeface="宋体" panose="02010600030101010101" pitchFamily="2" charset="-122"/>
                        <a:ea typeface="宋体" panose="02010600030101010101" pitchFamily="2" charset="-122"/>
                        <a:cs typeface="阿里巴巴普惠体 R" panose="00020600040101010101" pitchFamily="18" charset="-122"/>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96000">
                <a:tc>
                  <a:txBody>
                    <a:bodyPr/>
                    <a:lstStyle/>
                    <a:p>
                      <a:pPr algn="l"/>
                      <a:r>
                        <a:rPr lang="zh-CN" altLang="en-US" sz="1200" dirty="0">
                          <a:solidFill>
                            <a:schemeClr val="tx1">
                              <a:lumMod val="85000"/>
                              <a:lumOff val="15000"/>
                            </a:schemeClr>
                          </a:solidFill>
                          <a:latin typeface="宋体" panose="02010600030101010101" pitchFamily="2" charset="-122"/>
                          <a:ea typeface="宋体" panose="02010600030101010101" pitchFamily="2" charset="-122"/>
                          <a:cs typeface="阿里巴巴普惠体 R" panose="00020600040101010101" pitchFamily="18" charset="-122"/>
                        </a:rPr>
                        <a:t>籍贯：</a:t>
                      </a:r>
                      <a:r>
                        <a:rPr lang="en-US" altLang="zh-CN" sz="1200" dirty="0">
                          <a:solidFill>
                            <a:schemeClr val="tx1">
                              <a:lumMod val="85000"/>
                              <a:lumOff val="15000"/>
                            </a:schemeClr>
                          </a:solidFill>
                          <a:latin typeface="宋体" panose="02010600030101010101" pitchFamily="2" charset="-122"/>
                          <a:ea typeface="宋体" panose="02010600030101010101" pitchFamily="2" charset="-122"/>
                          <a:cs typeface="阿里巴巴普惠体 R" panose="00020600040101010101" pitchFamily="18" charset="-122"/>
                        </a:rPr>
                        <a:t>XX</a:t>
                      </a:r>
                      <a:endParaRPr lang="zh-CN" altLang="en-US" sz="1200" dirty="0">
                        <a:solidFill>
                          <a:schemeClr val="tx1">
                            <a:lumMod val="85000"/>
                            <a:lumOff val="15000"/>
                          </a:schemeClr>
                        </a:solidFill>
                        <a:latin typeface="宋体" panose="02010600030101010101" pitchFamily="2" charset="-122"/>
                        <a:ea typeface="宋体" panose="02010600030101010101" pitchFamily="2" charset="-122"/>
                        <a:cs typeface="阿里巴巴普惠体 R" panose="00020600040101010101" pitchFamily="18" charset="-122"/>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200" dirty="0">
                          <a:solidFill>
                            <a:schemeClr val="tx1">
                              <a:lumMod val="85000"/>
                              <a:lumOff val="15000"/>
                            </a:schemeClr>
                          </a:solidFill>
                          <a:latin typeface="宋体" panose="02010600030101010101" pitchFamily="2" charset="-122"/>
                          <a:ea typeface="宋体" panose="02010600030101010101" pitchFamily="2" charset="-122"/>
                          <a:cs typeface="阿里巴巴普惠体 R" panose="00020600040101010101" pitchFamily="18" charset="-122"/>
                        </a:rPr>
                        <a:t>学历：</a:t>
                      </a:r>
                      <a:r>
                        <a:rPr lang="en-US" altLang="zh-CN" sz="1200" dirty="0">
                          <a:solidFill>
                            <a:schemeClr val="tx1">
                              <a:lumMod val="85000"/>
                              <a:lumOff val="15000"/>
                            </a:schemeClr>
                          </a:solidFill>
                          <a:latin typeface="宋体" panose="02010600030101010101" pitchFamily="2" charset="-122"/>
                          <a:ea typeface="宋体" panose="02010600030101010101" pitchFamily="2" charset="-122"/>
                          <a:cs typeface="阿里巴巴普惠体 R" panose="00020600040101010101" pitchFamily="18" charset="-122"/>
                        </a:rPr>
                        <a:t>XX</a:t>
                      </a:r>
                      <a:endParaRPr lang="zh-CN" altLang="en-US" sz="1200" dirty="0">
                        <a:solidFill>
                          <a:schemeClr val="tx1">
                            <a:lumMod val="85000"/>
                            <a:lumOff val="15000"/>
                          </a:schemeClr>
                        </a:solidFill>
                        <a:latin typeface="宋体" panose="02010600030101010101" pitchFamily="2" charset="-122"/>
                        <a:ea typeface="宋体" panose="02010600030101010101" pitchFamily="2" charset="-122"/>
                        <a:cs typeface="阿里巴巴普惠体 R" panose="00020600040101010101" pitchFamily="18" charset="-122"/>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96000">
                <a:tc gridSpan="2">
                  <a:txBody>
                    <a:bodyPr/>
                    <a:lstStyle/>
                    <a:p>
                      <a:pPr algn="l"/>
                      <a:r>
                        <a:rPr lang="zh-CN" altLang="en-US" sz="1200" dirty="0">
                          <a:solidFill>
                            <a:schemeClr val="tx1">
                              <a:lumMod val="85000"/>
                              <a:lumOff val="15000"/>
                            </a:schemeClr>
                          </a:solidFill>
                          <a:latin typeface="宋体" panose="02010600030101010101" pitchFamily="2" charset="-122"/>
                          <a:ea typeface="宋体" panose="02010600030101010101" pitchFamily="2" charset="-122"/>
                          <a:cs typeface="阿里巴巴普惠体 R" panose="00020600040101010101" pitchFamily="18" charset="-122"/>
                        </a:rPr>
                        <a:t>联系方式：</a:t>
                      </a:r>
                      <a:r>
                        <a:rPr lang="en-US" altLang="zh-CN" sz="1200" dirty="0">
                          <a:solidFill>
                            <a:schemeClr val="tx1">
                              <a:lumMod val="85000"/>
                              <a:lumOff val="15000"/>
                            </a:schemeClr>
                          </a:solidFill>
                          <a:latin typeface="宋体" panose="02010600030101010101" pitchFamily="2" charset="-122"/>
                          <a:ea typeface="宋体" panose="02010600030101010101" pitchFamily="2" charset="-122"/>
                          <a:cs typeface="阿里巴巴普惠体 R" panose="00020600040101010101" pitchFamily="18" charset="-122"/>
                        </a:rPr>
                        <a:t>888 8888 8888</a:t>
                      </a:r>
                      <a:endParaRPr lang="zh-CN" altLang="en-US" sz="1200" dirty="0">
                        <a:solidFill>
                          <a:schemeClr val="tx1">
                            <a:lumMod val="85000"/>
                            <a:lumOff val="15000"/>
                          </a:schemeClr>
                        </a:solidFill>
                        <a:latin typeface="宋体" panose="02010600030101010101" pitchFamily="2" charset="-122"/>
                        <a:ea typeface="宋体" panose="02010600030101010101" pitchFamily="2" charset="-122"/>
                        <a:cs typeface="阿里巴巴普惠体 R" panose="00020600040101010101" pitchFamily="18" charset="-122"/>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zh-CN"/>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DFF0">
                        <a:alpha val="40000"/>
                      </a:srgbClr>
                    </a:solidFill>
                  </a:tcPr>
                </a:tc>
                <a:extLst>
                  <a:ext uri="{0D108BD9-81ED-4DB2-BD59-A6C34878D82A}">
                    <a16:rowId xmlns:a16="http://schemas.microsoft.com/office/drawing/2014/main" val="10004"/>
                  </a:ext>
                </a:extLst>
              </a:tr>
              <a:tr h="504000">
                <a:tc gridSpan="2">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200" b="0" dirty="0">
                          <a:solidFill>
                            <a:schemeClr val="tx1">
                              <a:lumMod val="85000"/>
                              <a:lumOff val="15000"/>
                            </a:schemeClr>
                          </a:solidFill>
                          <a:latin typeface="宋体" panose="02010600030101010101" pitchFamily="2" charset="-122"/>
                          <a:ea typeface="宋体" panose="02010600030101010101" pitchFamily="2" charset="-122"/>
                          <a:cs typeface="阿里巴巴普惠体 R" panose="00020600040101010101" pitchFamily="18" charset="-122"/>
                        </a:rPr>
                        <a:t>电子邮箱：</a:t>
                      </a:r>
                      <a:r>
                        <a:rPr lang="en-US" altLang="zh-CN" sz="1200" b="0" dirty="0">
                          <a:solidFill>
                            <a:schemeClr val="tx1">
                              <a:lumMod val="85000"/>
                              <a:lumOff val="15000"/>
                            </a:schemeClr>
                          </a:solidFill>
                          <a:latin typeface="宋体" panose="02010600030101010101" pitchFamily="2" charset="-122"/>
                          <a:ea typeface="宋体" panose="02010600030101010101" pitchFamily="2" charset="-122"/>
                          <a:cs typeface="阿里巴巴普惠体 R" panose="00020600040101010101" pitchFamily="18" charset="-122"/>
                        </a:rPr>
                        <a:t>XXX@</a:t>
                      </a:r>
                      <a:r>
                        <a:rPr lang="zh-CN" altLang="en-US" sz="1200" b="0" dirty="0">
                          <a:solidFill>
                            <a:schemeClr val="tx1">
                              <a:lumMod val="85000"/>
                              <a:lumOff val="15000"/>
                            </a:schemeClr>
                          </a:solidFill>
                          <a:latin typeface="宋体" panose="02010600030101010101" pitchFamily="2" charset="-122"/>
                          <a:ea typeface="宋体" panose="02010600030101010101" pitchFamily="2" charset="-122"/>
                          <a:cs typeface="阿里巴巴普惠体 R" panose="00020600040101010101" pitchFamily="18" charset="-122"/>
                        </a:rPr>
                        <a:t>办公资源网</a:t>
                      </a:r>
                      <a:r>
                        <a:rPr lang="en-US" altLang="zh-CN" sz="1200" b="0" dirty="0">
                          <a:solidFill>
                            <a:schemeClr val="tx1">
                              <a:lumMod val="85000"/>
                              <a:lumOff val="15000"/>
                            </a:schemeClr>
                          </a:solidFill>
                          <a:latin typeface="宋体" panose="02010600030101010101" pitchFamily="2" charset="-122"/>
                          <a:ea typeface="宋体" panose="02010600030101010101" pitchFamily="2" charset="-122"/>
                          <a:cs typeface="阿里巴巴普惠体 R" panose="00020600040101010101" pitchFamily="18" charset="-122"/>
                        </a:rPr>
                        <a:t>.com</a:t>
                      </a:r>
                      <a:endParaRPr lang="zh-CN" altLang="en-US" sz="1200" dirty="0">
                        <a:solidFill>
                          <a:schemeClr val="tx1">
                            <a:lumMod val="85000"/>
                            <a:lumOff val="15000"/>
                          </a:schemeClr>
                        </a:solidFill>
                        <a:latin typeface="宋体" panose="02010600030101010101" pitchFamily="2" charset="-122"/>
                        <a:ea typeface="宋体" panose="02010600030101010101" pitchFamily="2" charset="-122"/>
                        <a:cs typeface="阿里巴巴普惠体 R" panose="00020600040101010101" pitchFamily="18" charset="-122"/>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zh-CN"/>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96000">
                <a:tc gridSpan="2">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200" dirty="0">
                          <a:solidFill>
                            <a:schemeClr val="tx1">
                              <a:lumMod val="85000"/>
                              <a:lumOff val="15000"/>
                            </a:schemeClr>
                          </a:solidFill>
                          <a:latin typeface="宋体" panose="02010600030101010101" pitchFamily="2" charset="-122"/>
                          <a:ea typeface="宋体" panose="02010600030101010101" pitchFamily="2" charset="-122"/>
                          <a:cs typeface="阿里巴巴普惠体 R" panose="00020600040101010101" pitchFamily="18" charset="-122"/>
                        </a:rPr>
                        <a:t>现在住址：</a:t>
                      </a:r>
                      <a:r>
                        <a:rPr lang="en-US" altLang="zh-CN" sz="1200" dirty="0">
                          <a:solidFill>
                            <a:schemeClr val="tx1">
                              <a:lumMod val="85000"/>
                              <a:lumOff val="15000"/>
                            </a:schemeClr>
                          </a:solidFill>
                          <a:latin typeface="宋体" panose="02010600030101010101" pitchFamily="2" charset="-122"/>
                          <a:ea typeface="宋体" panose="02010600030101010101" pitchFamily="2" charset="-122"/>
                          <a:cs typeface="阿里巴巴普惠体 R" panose="00020600040101010101" pitchFamily="18" charset="-122"/>
                        </a:rPr>
                        <a:t>XXXXXXXXXXXX</a:t>
                      </a:r>
                      <a:endParaRPr lang="zh-CN" altLang="en-US" sz="1200" dirty="0">
                        <a:solidFill>
                          <a:schemeClr val="tx1">
                            <a:lumMod val="85000"/>
                            <a:lumOff val="15000"/>
                          </a:schemeClr>
                        </a:solidFill>
                        <a:latin typeface="宋体" panose="02010600030101010101" pitchFamily="2" charset="-122"/>
                        <a:ea typeface="宋体" panose="02010600030101010101" pitchFamily="2" charset="-122"/>
                        <a:cs typeface="阿里巴巴普惠体 R" panose="00020600040101010101" pitchFamily="18" charset="-122"/>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zh-CN"/>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B0F0">
                        <a:alpha val="40000"/>
                      </a:srgbClr>
                    </a:solidFill>
                  </a:tcPr>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10" presetClass="entr" presetSubtype="0"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par>
                          <p:cTn id="18" fill="hold">
                            <p:stCondLst>
                              <p:cond delay="2000"/>
                            </p:stCondLst>
                            <p:childTnLst>
                              <p:par>
                                <p:cTn id="19" presetID="22" presetClass="entr" presetSubtype="1"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up)">
                                      <p:cBhvr>
                                        <p:cTn id="21" dur="500"/>
                                        <p:tgtEl>
                                          <p:spTgt spid="6"/>
                                        </p:tgtEl>
                                      </p:cBhvr>
                                    </p:animEffect>
                                  </p:childTnLst>
                                </p:cTn>
                              </p:par>
                              <p:par>
                                <p:cTn id="22" presetID="22" presetClass="entr" presetSubtype="1" fill="hold"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up)">
                                      <p:cBhvr>
                                        <p:cTn id="24" dur="500"/>
                                        <p:tgtEl>
                                          <p:spTgt spid="7"/>
                                        </p:tgtEl>
                                      </p:cBhvr>
                                    </p:animEffect>
                                  </p:childTnLst>
                                </p:cTn>
                              </p:par>
                            </p:childTnLst>
                          </p:cTn>
                        </p:par>
                        <p:par>
                          <p:cTn id="25" fill="hold">
                            <p:stCondLst>
                              <p:cond delay="2500"/>
                            </p:stCondLst>
                            <p:childTnLst>
                              <p:par>
                                <p:cTn id="26" presetID="12" presetClass="entr" presetSubtype="8"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p:tgtEl>
                                          <p:spTgt spid="8"/>
                                        </p:tgtEl>
                                        <p:attrNameLst>
                                          <p:attrName>ppt_x</p:attrName>
                                        </p:attrNameLst>
                                      </p:cBhvr>
                                      <p:tavLst>
                                        <p:tav tm="0">
                                          <p:val>
                                            <p:strVal val="#ppt_x-#ppt_w*1.125000"/>
                                          </p:val>
                                        </p:tav>
                                        <p:tav tm="100000">
                                          <p:val>
                                            <p:strVal val="#ppt_x"/>
                                          </p:val>
                                        </p:tav>
                                      </p:tavLst>
                                    </p:anim>
                                    <p:animEffect transition="in" filter="wipe(right)">
                                      <p:cBhvr>
                                        <p:cTn id="29" dur="500"/>
                                        <p:tgtEl>
                                          <p:spTgt spid="8"/>
                                        </p:tgtEl>
                                      </p:cBhvr>
                                    </p:animEffect>
                                  </p:childTnLst>
                                </p:cTn>
                              </p:par>
                            </p:childTnLst>
                          </p:cTn>
                        </p:par>
                        <p:par>
                          <p:cTn id="30" fill="hold">
                            <p:stCondLst>
                              <p:cond delay="3000"/>
                            </p:stCondLst>
                            <p:childTnLst>
                              <p:par>
                                <p:cTn id="31" presetID="12" presetClass="entr" presetSubtype="8"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p:tgtEl>
                                          <p:spTgt spid="9"/>
                                        </p:tgtEl>
                                        <p:attrNameLst>
                                          <p:attrName>ppt_x</p:attrName>
                                        </p:attrNameLst>
                                      </p:cBhvr>
                                      <p:tavLst>
                                        <p:tav tm="0">
                                          <p:val>
                                            <p:strVal val="#ppt_x-#ppt_w*1.125000"/>
                                          </p:val>
                                        </p:tav>
                                        <p:tav tm="100000">
                                          <p:val>
                                            <p:strVal val="#ppt_x"/>
                                          </p:val>
                                        </p:tav>
                                      </p:tavLst>
                                    </p:anim>
                                    <p:animEffect transition="in" filter="wipe(right)">
                                      <p:cBhvr>
                                        <p:cTn id="34" dur="500"/>
                                        <p:tgtEl>
                                          <p:spTgt spid="9"/>
                                        </p:tgtEl>
                                      </p:cBhvr>
                                    </p:animEffect>
                                  </p:childTnLst>
                                </p:cTn>
                              </p:par>
                            </p:childTnLst>
                          </p:cTn>
                        </p:par>
                        <p:par>
                          <p:cTn id="35" fill="hold">
                            <p:stCondLst>
                              <p:cond delay="3500"/>
                            </p:stCondLst>
                            <p:childTnLst>
                              <p:par>
                                <p:cTn id="36" presetID="10" presetClass="entr" presetSubtype="0" fill="hold" grpId="0" nodeType="after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500"/>
                                        <p:tgtEl>
                                          <p:spTgt spid="11"/>
                                        </p:tgtEl>
                                      </p:cBhvr>
                                    </p:animEffect>
                                  </p:childTnLst>
                                </p:cTn>
                              </p:par>
                              <p:par>
                                <p:cTn id="39" presetID="10" presetClass="entr" presetSubtype="0" fill="hold" grpId="0" nodeType="withEffect">
                                  <p:stCondLst>
                                    <p:cond delay="100"/>
                                  </p:stCondLst>
                                  <p:childTnLst>
                                    <p:set>
                                      <p:cBhvr>
                                        <p:cTn id="40" dur="1" fill="hold">
                                          <p:stCondLst>
                                            <p:cond delay="0"/>
                                          </p:stCondLst>
                                        </p:cTn>
                                        <p:tgtEl>
                                          <p:spTgt spid="13"/>
                                        </p:tgtEl>
                                        <p:attrNameLst>
                                          <p:attrName>style.visibility</p:attrName>
                                        </p:attrNameLst>
                                      </p:cBhvr>
                                      <p:to>
                                        <p:strVal val="visible"/>
                                      </p:to>
                                    </p:set>
                                    <p:animEffect transition="in" filter="fade">
                                      <p:cBhvr>
                                        <p:cTn id="41" dur="500"/>
                                        <p:tgtEl>
                                          <p:spTgt spid="13"/>
                                        </p:tgtEl>
                                      </p:cBhvr>
                                    </p:animEffect>
                                  </p:childTnLst>
                                </p:cTn>
                              </p:par>
                              <p:par>
                                <p:cTn id="42" presetID="10" presetClass="entr" presetSubtype="0" fill="hold" grpId="0" nodeType="withEffect">
                                  <p:stCondLst>
                                    <p:cond delay="200"/>
                                  </p:stCondLst>
                                  <p:childTnLst>
                                    <p:set>
                                      <p:cBhvr>
                                        <p:cTn id="43" dur="1" fill="hold">
                                          <p:stCondLst>
                                            <p:cond delay="0"/>
                                          </p:stCondLst>
                                        </p:cTn>
                                        <p:tgtEl>
                                          <p:spTgt spid="15"/>
                                        </p:tgtEl>
                                        <p:attrNameLst>
                                          <p:attrName>style.visibility</p:attrName>
                                        </p:attrNameLst>
                                      </p:cBhvr>
                                      <p:to>
                                        <p:strVal val="visible"/>
                                      </p:to>
                                    </p:set>
                                    <p:animEffect transition="in" filter="fade">
                                      <p:cBhvr>
                                        <p:cTn id="44" dur="500"/>
                                        <p:tgtEl>
                                          <p:spTgt spid="15"/>
                                        </p:tgtEl>
                                      </p:cBhvr>
                                    </p:animEffect>
                                  </p:childTnLst>
                                </p:cTn>
                              </p:par>
                              <p:par>
                                <p:cTn id="45" presetID="10" presetClass="entr" presetSubtype="0" fill="hold" grpId="0" nodeType="withEffect">
                                  <p:stCondLst>
                                    <p:cond delay="30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500"/>
                                        <p:tgtEl>
                                          <p:spTgt spid="17"/>
                                        </p:tgtEl>
                                      </p:cBhvr>
                                    </p:animEffect>
                                  </p:childTnLst>
                                </p:cTn>
                              </p:par>
                            </p:childTnLst>
                          </p:cTn>
                        </p:par>
                        <p:par>
                          <p:cTn id="48" fill="hold">
                            <p:stCondLst>
                              <p:cond delay="4000"/>
                            </p:stCondLst>
                            <p:childTnLst>
                              <p:par>
                                <p:cTn id="49" presetID="22" presetClass="entr" presetSubtype="8" fill="hold" grpId="0" nodeType="after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wipe(left)">
                                      <p:cBhvr>
                                        <p:cTn id="51" dur="500"/>
                                        <p:tgtEl>
                                          <p:spTgt spid="10"/>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wipe(left)">
                                      <p:cBhvr>
                                        <p:cTn id="54" dur="500"/>
                                        <p:tgtEl>
                                          <p:spTgt spid="12"/>
                                        </p:tgtEl>
                                      </p:cBhvr>
                                    </p:animEffect>
                                  </p:childTnLst>
                                </p:cTn>
                              </p:par>
                              <p:par>
                                <p:cTn id="55" presetID="22" presetClass="entr" presetSubtype="8" fill="hold" grpId="0" nodeType="with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wipe(left)">
                                      <p:cBhvr>
                                        <p:cTn id="57" dur="500"/>
                                        <p:tgtEl>
                                          <p:spTgt spid="14"/>
                                        </p:tgtEl>
                                      </p:cBhvr>
                                    </p:animEffect>
                                  </p:childTnLst>
                                </p:cTn>
                              </p:par>
                              <p:par>
                                <p:cTn id="58" presetID="22" presetClass="entr" presetSubtype="8" fill="hold" grpId="0" nodeType="withEffect">
                                  <p:stCondLst>
                                    <p:cond delay="0"/>
                                  </p:stCondLst>
                                  <p:childTnLst>
                                    <p:set>
                                      <p:cBhvr>
                                        <p:cTn id="59" dur="1" fill="hold">
                                          <p:stCondLst>
                                            <p:cond delay="0"/>
                                          </p:stCondLst>
                                        </p:cTn>
                                        <p:tgtEl>
                                          <p:spTgt spid="16"/>
                                        </p:tgtEl>
                                        <p:attrNameLst>
                                          <p:attrName>style.visibility</p:attrName>
                                        </p:attrNameLst>
                                      </p:cBhvr>
                                      <p:to>
                                        <p:strVal val="visible"/>
                                      </p:to>
                                    </p:set>
                                    <p:animEffect transition="in" filter="wipe(left)">
                                      <p:cBhvr>
                                        <p:cTn id="60" dur="500"/>
                                        <p:tgtEl>
                                          <p:spTgt spid="16"/>
                                        </p:tgtEl>
                                      </p:cBhvr>
                                    </p:animEffect>
                                  </p:childTnLst>
                                </p:cTn>
                              </p:par>
                            </p:childTnLst>
                          </p:cTn>
                        </p:par>
                        <p:par>
                          <p:cTn id="61" fill="hold">
                            <p:stCondLst>
                              <p:cond delay="4500"/>
                            </p:stCondLst>
                            <p:childTnLst>
                              <p:par>
                                <p:cTn id="62" presetID="22" presetClass="entr" presetSubtype="8" fill="hold" grpId="0" nodeType="afterEffect">
                                  <p:stCondLst>
                                    <p:cond delay="0"/>
                                  </p:stCondLst>
                                  <p:childTnLst>
                                    <p:set>
                                      <p:cBhvr>
                                        <p:cTn id="63" dur="1" fill="hold">
                                          <p:stCondLst>
                                            <p:cond delay="0"/>
                                          </p:stCondLst>
                                        </p:cTn>
                                        <p:tgtEl>
                                          <p:spTgt spid="18"/>
                                        </p:tgtEl>
                                        <p:attrNameLst>
                                          <p:attrName>style.visibility</p:attrName>
                                        </p:attrNameLst>
                                      </p:cBhvr>
                                      <p:to>
                                        <p:strVal val="visible"/>
                                      </p:to>
                                    </p:set>
                                    <p:animEffect transition="in" filter="wipe(left)">
                                      <p:cBhvr>
                                        <p:cTn id="64" dur="500"/>
                                        <p:tgtEl>
                                          <p:spTgt spid="18"/>
                                        </p:tgtEl>
                                      </p:cBhvr>
                                    </p:animEffect>
                                  </p:childTnLst>
                                </p:cTn>
                              </p:par>
                            </p:childTnLst>
                          </p:cTn>
                        </p:par>
                        <p:par>
                          <p:cTn id="65" fill="hold">
                            <p:stCondLst>
                              <p:cond delay="5000"/>
                            </p:stCondLst>
                            <p:childTnLst>
                              <p:par>
                                <p:cTn id="66" presetID="22" presetClass="entr" presetSubtype="8" fill="hold" grpId="0" nodeType="afterEffect">
                                  <p:stCondLst>
                                    <p:cond delay="0"/>
                                  </p:stCondLst>
                                  <p:childTnLst>
                                    <p:set>
                                      <p:cBhvr>
                                        <p:cTn id="67" dur="1" fill="hold">
                                          <p:stCondLst>
                                            <p:cond delay="0"/>
                                          </p:stCondLst>
                                        </p:cTn>
                                        <p:tgtEl>
                                          <p:spTgt spid="19"/>
                                        </p:tgtEl>
                                        <p:attrNameLst>
                                          <p:attrName>style.visibility</p:attrName>
                                        </p:attrNameLst>
                                      </p:cBhvr>
                                      <p:to>
                                        <p:strVal val="visible"/>
                                      </p:to>
                                    </p:set>
                                    <p:animEffect transition="in" filter="wipe(left)">
                                      <p:cBhvr>
                                        <p:cTn id="68" dur="500"/>
                                        <p:tgtEl>
                                          <p:spTgt spid="19"/>
                                        </p:tgtEl>
                                      </p:cBhvr>
                                    </p:animEffect>
                                  </p:childTnLst>
                                </p:cTn>
                              </p:par>
                            </p:childTnLst>
                          </p:cTn>
                        </p:par>
                        <p:par>
                          <p:cTn id="69" fill="hold">
                            <p:stCondLst>
                              <p:cond delay="5500"/>
                            </p:stCondLst>
                            <p:childTnLst>
                              <p:par>
                                <p:cTn id="70" presetID="22" presetClass="entr" presetSubtype="8" fill="hold" grpId="0" nodeType="afterEffect">
                                  <p:stCondLst>
                                    <p:cond delay="0"/>
                                  </p:stCondLst>
                                  <p:childTnLst>
                                    <p:set>
                                      <p:cBhvr>
                                        <p:cTn id="71" dur="1" fill="hold">
                                          <p:stCondLst>
                                            <p:cond delay="0"/>
                                          </p:stCondLst>
                                        </p:cTn>
                                        <p:tgtEl>
                                          <p:spTgt spid="20"/>
                                        </p:tgtEl>
                                        <p:attrNameLst>
                                          <p:attrName>style.visibility</p:attrName>
                                        </p:attrNameLst>
                                      </p:cBhvr>
                                      <p:to>
                                        <p:strVal val="visible"/>
                                      </p:to>
                                    </p:set>
                                    <p:animEffect transition="in" filter="wipe(left)">
                                      <p:cBhvr>
                                        <p:cTn id="72" dur="500"/>
                                        <p:tgtEl>
                                          <p:spTgt spid="20"/>
                                        </p:tgtEl>
                                      </p:cBhvr>
                                    </p:animEffect>
                                  </p:childTnLst>
                                </p:cTn>
                              </p:par>
                            </p:childTnLst>
                          </p:cTn>
                        </p:par>
                        <p:par>
                          <p:cTn id="73" fill="hold">
                            <p:stCondLst>
                              <p:cond delay="6000"/>
                            </p:stCondLst>
                            <p:childTnLst>
                              <p:par>
                                <p:cTn id="74" presetID="22" presetClass="entr" presetSubtype="8" fill="hold" grpId="0" nodeType="afterEffect">
                                  <p:stCondLst>
                                    <p:cond delay="0"/>
                                  </p:stCondLst>
                                  <p:childTnLst>
                                    <p:set>
                                      <p:cBhvr>
                                        <p:cTn id="75" dur="1" fill="hold">
                                          <p:stCondLst>
                                            <p:cond delay="0"/>
                                          </p:stCondLst>
                                        </p:cTn>
                                        <p:tgtEl>
                                          <p:spTgt spid="21"/>
                                        </p:tgtEl>
                                        <p:attrNameLst>
                                          <p:attrName>style.visibility</p:attrName>
                                        </p:attrNameLst>
                                      </p:cBhvr>
                                      <p:to>
                                        <p:strVal val="visible"/>
                                      </p:to>
                                    </p:set>
                                    <p:animEffect transition="in" filter="wipe(left)">
                                      <p:cBhvr>
                                        <p:cTn id="76" dur="500"/>
                                        <p:tgtEl>
                                          <p:spTgt spid="21"/>
                                        </p:tgtEl>
                                      </p:cBhvr>
                                    </p:animEffect>
                                  </p:childTnLst>
                                </p:cTn>
                              </p:par>
                            </p:childTnLst>
                          </p:cTn>
                        </p:par>
                        <p:par>
                          <p:cTn id="77" fill="hold">
                            <p:stCondLst>
                              <p:cond delay="6500"/>
                            </p:stCondLst>
                            <p:childTnLst>
                              <p:par>
                                <p:cTn id="78" presetID="18" presetClass="entr" presetSubtype="6" fill="hold" nodeType="afterEffect">
                                  <p:stCondLst>
                                    <p:cond delay="0"/>
                                  </p:stCondLst>
                                  <p:childTnLst>
                                    <p:set>
                                      <p:cBhvr>
                                        <p:cTn id="79" dur="1" fill="hold">
                                          <p:stCondLst>
                                            <p:cond delay="0"/>
                                          </p:stCondLst>
                                        </p:cTn>
                                        <p:tgtEl>
                                          <p:spTgt spid="22"/>
                                        </p:tgtEl>
                                        <p:attrNameLst>
                                          <p:attrName>style.visibility</p:attrName>
                                        </p:attrNameLst>
                                      </p:cBhvr>
                                      <p:to>
                                        <p:strVal val="visible"/>
                                      </p:to>
                                    </p:set>
                                    <p:animEffect transition="in" filter="strips(downRight)">
                                      <p:cBhvr>
                                        <p:cTn id="80"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P spid="8" grpId="0"/>
      <p:bldP spid="9" grpId="0"/>
      <p:bldP spid="10" grpId="0" animBg="1"/>
      <p:bldP spid="11" grpId="0"/>
      <p:bldP spid="12" grpId="0" animBg="1"/>
      <p:bldP spid="13" grpId="0"/>
      <p:bldP spid="14" grpId="0" animBg="1"/>
      <p:bldP spid="15" grpId="0"/>
      <p:bldP spid="16" grpId="0" animBg="1"/>
      <p:bldP spid="17" grpId="0"/>
      <p:bldP spid="18" grpId="0" animBg="1"/>
      <p:bldP spid="19" grpId="0" animBg="1"/>
      <p:bldP spid="20" grpId="0" animBg="1"/>
      <p:bldP spid="2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7"/>
          <p:cNvSpPr/>
          <p:nvPr/>
        </p:nvSpPr>
        <p:spPr bwMode="auto">
          <a:xfrm>
            <a:off x="5500796" y="1417157"/>
            <a:ext cx="1170173" cy="4480456"/>
          </a:xfrm>
          <a:custGeom>
            <a:avLst/>
            <a:gdLst>
              <a:gd name="T0" fmla="*/ 0 w 777"/>
              <a:gd name="T1" fmla="*/ 2974 h 2974"/>
              <a:gd name="T2" fmla="*/ 507 w 777"/>
              <a:gd name="T3" fmla="*/ 2467 h 2974"/>
              <a:gd name="T4" fmla="*/ 388 w 777"/>
              <a:gd name="T5" fmla="*/ 2138 h 2974"/>
              <a:gd name="T6" fmla="*/ 277 w 777"/>
              <a:gd name="T7" fmla="*/ 1818 h 2974"/>
              <a:gd name="T8" fmla="*/ 398 w 777"/>
              <a:gd name="T9" fmla="*/ 1488 h 2974"/>
              <a:gd name="T10" fmla="*/ 507 w 777"/>
              <a:gd name="T11" fmla="*/ 1171 h 2974"/>
              <a:gd name="T12" fmla="*/ 390 w 777"/>
              <a:gd name="T13" fmla="*/ 844 h 2974"/>
              <a:gd name="T14" fmla="*/ 267 w 777"/>
              <a:gd name="T15" fmla="*/ 511 h 2974"/>
              <a:gd name="T16" fmla="*/ 777 w 777"/>
              <a:gd name="T17" fmla="*/ 0 h 29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7" h="2974">
                <a:moveTo>
                  <a:pt x="0" y="2974"/>
                </a:moveTo>
                <a:cubicBezTo>
                  <a:pt x="280" y="2974"/>
                  <a:pt x="507" y="2747"/>
                  <a:pt x="507" y="2467"/>
                </a:cubicBezTo>
                <a:cubicBezTo>
                  <a:pt x="507" y="2342"/>
                  <a:pt x="459" y="2227"/>
                  <a:pt x="388" y="2138"/>
                </a:cubicBezTo>
                <a:cubicBezTo>
                  <a:pt x="317" y="2049"/>
                  <a:pt x="277" y="1939"/>
                  <a:pt x="277" y="1818"/>
                </a:cubicBezTo>
                <a:cubicBezTo>
                  <a:pt x="277" y="1692"/>
                  <a:pt x="326" y="1577"/>
                  <a:pt x="398" y="1488"/>
                </a:cubicBezTo>
                <a:cubicBezTo>
                  <a:pt x="469" y="1400"/>
                  <a:pt x="507" y="1290"/>
                  <a:pt x="507" y="1171"/>
                </a:cubicBezTo>
                <a:cubicBezTo>
                  <a:pt x="507" y="1047"/>
                  <a:pt x="465" y="933"/>
                  <a:pt x="390" y="844"/>
                </a:cubicBezTo>
                <a:cubicBezTo>
                  <a:pt x="315" y="754"/>
                  <a:pt x="267" y="638"/>
                  <a:pt x="267" y="511"/>
                </a:cubicBezTo>
                <a:cubicBezTo>
                  <a:pt x="267" y="229"/>
                  <a:pt x="496" y="0"/>
                  <a:pt x="777" y="0"/>
                </a:cubicBezTo>
              </a:path>
            </a:pathLst>
          </a:custGeom>
          <a:noFill/>
          <a:ln w="12700" cap="flat">
            <a:solidFill>
              <a:schemeClr val="bg1">
                <a:lumMod val="65000"/>
              </a:schemeClr>
            </a:solidFill>
            <a:prstDash val="solid"/>
            <a:miter lim="800000"/>
            <a:headEnd type="oval" w="med" len="med"/>
            <a:tailEnd type="oval" w="med" len="me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5" name="Oval 8"/>
          <p:cNvSpPr>
            <a:spLocks noChangeArrowheads="1"/>
          </p:cNvSpPr>
          <p:nvPr/>
        </p:nvSpPr>
        <p:spPr bwMode="auto">
          <a:xfrm>
            <a:off x="6125497" y="1632699"/>
            <a:ext cx="1107041" cy="1108954"/>
          </a:xfrm>
          <a:prstGeom prst="ellipse">
            <a:avLst/>
          </a:prstGeom>
          <a:solidFill>
            <a:schemeClr val="tx1">
              <a:lumMod val="65000"/>
              <a:lumOff val="35000"/>
            </a:schemeClr>
          </a:solidFill>
          <a:ln w="1905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r>
              <a:rPr lang="zh-CN" altLang="en-US" dirty="0">
                <a:solidFill>
                  <a:prstClr val="white"/>
                </a:solidFill>
                <a:latin typeface="宋体" panose="02010600030101010101" pitchFamily="2" charset="-122"/>
                <a:ea typeface="宋体" panose="02010600030101010101" pitchFamily="2" charset="-122"/>
                <a:cs typeface="阿里巴巴普惠体 B" panose="00020600040101010101" pitchFamily="18" charset="-122"/>
              </a:rPr>
              <a:t>输入学历</a:t>
            </a:r>
          </a:p>
        </p:txBody>
      </p:sp>
      <p:sp>
        <p:nvSpPr>
          <p:cNvPr id="6" name="Oval 9"/>
          <p:cNvSpPr>
            <a:spLocks noChangeArrowheads="1"/>
          </p:cNvSpPr>
          <p:nvPr/>
        </p:nvSpPr>
        <p:spPr bwMode="auto">
          <a:xfrm>
            <a:off x="4948947" y="2626868"/>
            <a:ext cx="1107041" cy="1107041"/>
          </a:xfrm>
          <a:prstGeom prst="ellipse">
            <a:avLst/>
          </a:prstGeom>
          <a:solidFill>
            <a:srgbClr val="E46C0A"/>
          </a:solidFill>
          <a:ln w="19050">
            <a:solidFill>
              <a:srgbClr val="E46C0A"/>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r>
              <a:rPr lang="zh-CN" altLang="en-US" dirty="0">
                <a:solidFill>
                  <a:prstClr val="white"/>
                </a:solidFill>
                <a:latin typeface="宋体" panose="02010600030101010101" pitchFamily="2" charset="-122"/>
                <a:ea typeface="宋体" panose="02010600030101010101" pitchFamily="2" charset="-122"/>
                <a:cs typeface="阿里巴巴普惠体 B" panose="00020600040101010101" pitchFamily="18" charset="-122"/>
              </a:rPr>
              <a:t>输入进修</a:t>
            </a:r>
          </a:p>
        </p:txBody>
      </p:sp>
      <p:sp>
        <p:nvSpPr>
          <p:cNvPr id="7" name="Oval 10"/>
          <p:cNvSpPr>
            <a:spLocks noChangeArrowheads="1"/>
          </p:cNvSpPr>
          <p:nvPr/>
        </p:nvSpPr>
        <p:spPr bwMode="auto">
          <a:xfrm>
            <a:off x="6134425" y="3601906"/>
            <a:ext cx="1107041" cy="1108317"/>
          </a:xfrm>
          <a:prstGeom prst="ellipse">
            <a:avLst/>
          </a:prstGeom>
          <a:solidFill>
            <a:schemeClr val="bg1">
              <a:lumMod val="85000"/>
            </a:schemeClr>
          </a:solidFill>
          <a:ln w="1905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r>
              <a:rPr lang="zh-CN" altLang="en-US" dirty="0">
                <a:solidFill>
                  <a:schemeClr val="tx1">
                    <a:lumMod val="65000"/>
                    <a:lumOff val="35000"/>
                  </a:schemeClr>
                </a:solidFill>
                <a:latin typeface="宋体" panose="02010600030101010101" pitchFamily="2" charset="-122"/>
                <a:ea typeface="宋体" panose="02010600030101010101" pitchFamily="2" charset="-122"/>
                <a:cs typeface="阿里巴巴普惠体 B" panose="00020600040101010101" pitchFamily="18" charset="-122"/>
              </a:rPr>
              <a:t>取得成绩</a:t>
            </a:r>
          </a:p>
        </p:txBody>
      </p:sp>
      <p:sp>
        <p:nvSpPr>
          <p:cNvPr id="8" name="Oval 11"/>
          <p:cNvSpPr>
            <a:spLocks noChangeArrowheads="1"/>
          </p:cNvSpPr>
          <p:nvPr/>
        </p:nvSpPr>
        <p:spPr bwMode="auto">
          <a:xfrm>
            <a:off x="4953411" y="4580770"/>
            <a:ext cx="1107679" cy="1107041"/>
          </a:xfrm>
          <a:prstGeom prst="ellipse">
            <a:avLst/>
          </a:prstGeom>
          <a:solidFill>
            <a:schemeClr val="tx1">
              <a:lumMod val="65000"/>
              <a:lumOff val="35000"/>
            </a:schemeClr>
          </a:solidFill>
          <a:ln w="1905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r>
              <a:rPr lang="zh-CN" altLang="en-US" dirty="0">
                <a:solidFill>
                  <a:prstClr val="white"/>
                </a:solidFill>
                <a:latin typeface="宋体" panose="02010600030101010101" pitchFamily="2" charset="-122"/>
                <a:ea typeface="宋体" panose="02010600030101010101" pitchFamily="2" charset="-122"/>
                <a:cs typeface="阿里巴巴普惠体 B" panose="00020600040101010101" pitchFamily="18" charset="-122"/>
              </a:rPr>
              <a:t>重要奖项</a:t>
            </a:r>
          </a:p>
        </p:txBody>
      </p:sp>
      <p:sp>
        <p:nvSpPr>
          <p:cNvPr id="9" name="Oval 12"/>
          <p:cNvSpPr>
            <a:spLocks noChangeArrowheads="1"/>
          </p:cNvSpPr>
          <p:nvPr/>
        </p:nvSpPr>
        <p:spPr bwMode="auto">
          <a:xfrm>
            <a:off x="5842601" y="1890328"/>
            <a:ext cx="163888" cy="164526"/>
          </a:xfrm>
          <a:prstGeom prst="ellipse">
            <a:avLst/>
          </a:prstGeom>
          <a:solidFill>
            <a:srgbClr val="FFFFFF"/>
          </a:solidFill>
          <a:ln w="12700" cap="flat">
            <a:solidFill>
              <a:schemeClr val="bg1">
                <a:lumMod val="65000"/>
              </a:schemeClr>
            </a:solidFill>
            <a:prstDash val="solid"/>
            <a:miter lim="800000"/>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0" name="Oval 13"/>
          <p:cNvSpPr>
            <a:spLocks noChangeArrowheads="1"/>
          </p:cNvSpPr>
          <p:nvPr/>
        </p:nvSpPr>
        <p:spPr bwMode="auto">
          <a:xfrm>
            <a:off x="6209914" y="3112155"/>
            <a:ext cx="164526" cy="163888"/>
          </a:xfrm>
          <a:prstGeom prst="ellipse">
            <a:avLst/>
          </a:prstGeom>
          <a:solidFill>
            <a:srgbClr val="FFFFFF"/>
          </a:solidFill>
          <a:ln w="12700" cap="flat">
            <a:solidFill>
              <a:schemeClr val="bg1">
                <a:lumMod val="65000"/>
              </a:schemeClr>
            </a:solidFill>
            <a:prstDash val="solid"/>
            <a:miter lim="800000"/>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1" name="Oval 14"/>
          <p:cNvSpPr>
            <a:spLocks noChangeArrowheads="1"/>
          </p:cNvSpPr>
          <p:nvPr/>
        </p:nvSpPr>
        <p:spPr bwMode="auto">
          <a:xfrm>
            <a:off x="5833673" y="4034264"/>
            <a:ext cx="163888" cy="163888"/>
          </a:xfrm>
          <a:prstGeom prst="ellipse">
            <a:avLst/>
          </a:prstGeom>
          <a:solidFill>
            <a:srgbClr val="FFFFFF"/>
          </a:solidFill>
          <a:ln w="12700" cap="flat">
            <a:solidFill>
              <a:schemeClr val="bg1">
                <a:lumMod val="65000"/>
              </a:schemeClr>
            </a:solidFill>
            <a:prstDash val="solid"/>
            <a:miter lim="800000"/>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2" name="Oval 15"/>
          <p:cNvSpPr>
            <a:spLocks noChangeArrowheads="1"/>
          </p:cNvSpPr>
          <p:nvPr/>
        </p:nvSpPr>
        <p:spPr bwMode="auto">
          <a:xfrm>
            <a:off x="6164638" y="5324962"/>
            <a:ext cx="164526" cy="163888"/>
          </a:xfrm>
          <a:prstGeom prst="ellipse">
            <a:avLst/>
          </a:prstGeom>
          <a:solidFill>
            <a:srgbClr val="FFFFFF"/>
          </a:solidFill>
          <a:ln w="12700" cap="flat">
            <a:solidFill>
              <a:schemeClr val="bg1">
                <a:lumMod val="65000"/>
              </a:schemeClr>
            </a:solidFill>
            <a:prstDash val="solid"/>
            <a:miter lim="800000"/>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3" name="Line 16"/>
          <p:cNvSpPr>
            <a:spLocks noChangeShapeType="1"/>
          </p:cNvSpPr>
          <p:nvPr/>
        </p:nvSpPr>
        <p:spPr bwMode="auto">
          <a:xfrm flipH="1">
            <a:off x="4813996" y="1973229"/>
            <a:ext cx="1028605" cy="0"/>
          </a:xfrm>
          <a:prstGeom prst="line">
            <a:avLst/>
          </a:prstGeom>
          <a:noFill/>
          <a:ln w="12700" cap="flat">
            <a:solidFill>
              <a:schemeClr val="bg1">
                <a:lumMod val="65000"/>
              </a:schemeClr>
            </a:solidFill>
            <a:prstDash val="solid"/>
            <a:miter lim="800000"/>
            <a:headEnd type="none" w="med" len="med"/>
            <a:tailEnd type="oval"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4" name="Line 17"/>
          <p:cNvSpPr>
            <a:spLocks noChangeShapeType="1"/>
          </p:cNvSpPr>
          <p:nvPr/>
        </p:nvSpPr>
        <p:spPr bwMode="auto">
          <a:xfrm flipH="1">
            <a:off x="6374440" y="3193142"/>
            <a:ext cx="1028605" cy="0"/>
          </a:xfrm>
          <a:prstGeom prst="line">
            <a:avLst/>
          </a:prstGeom>
          <a:noFill/>
          <a:ln w="12700" cap="flat">
            <a:solidFill>
              <a:schemeClr val="bg1">
                <a:lumMod val="65000"/>
              </a:schemeClr>
            </a:solidFill>
            <a:prstDash val="solid"/>
            <a:miter lim="800000"/>
            <a:headEnd type="oval"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5" name="Line 18"/>
          <p:cNvSpPr>
            <a:spLocks noChangeShapeType="1"/>
          </p:cNvSpPr>
          <p:nvPr/>
        </p:nvSpPr>
        <p:spPr bwMode="auto">
          <a:xfrm flipH="1">
            <a:off x="4377174" y="4116527"/>
            <a:ext cx="1457775" cy="0"/>
          </a:xfrm>
          <a:prstGeom prst="line">
            <a:avLst/>
          </a:prstGeom>
          <a:noFill/>
          <a:ln w="12700" cap="flat">
            <a:solidFill>
              <a:schemeClr val="bg1">
                <a:lumMod val="65000"/>
              </a:schemeClr>
            </a:solidFill>
            <a:prstDash val="solid"/>
            <a:miter lim="800000"/>
            <a:headEnd type="none" w="med" len="med"/>
            <a:tailEnd type="oval"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6" name="Line 19"/>
          <p:cNvSpPr>
            <a:spLocks noChangeShapeType="1"/>
          </p:cNvSpPr>
          <p:nvPr/>
        </p:nvSpPr>
        <p:spPr bwMode="auto">
          <a:xfrm flipH="1">
            <a:off x="6327251" y="5407863"/>
            <a:ext cx="1027329" cy="0"/>
          </a:xfrm>
          <a:prstGeom prst="line">
            <a:avLst/>
          </a:prstGeom>
          <a:noFill/>
          <a:ln w="12700" cap="flat">
            <a:solidFill>
              <a:schemeClr val="bg1">
                <a:lumMod val="65000"/>
              </a:schemeClr>
            </a:solidFill>
            <a:prstDash val="solid"/>
            <a:miter lim="800000"/>
            <a:headEnd type="oval"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7" name="TextBox 22"/>
          <p:cNvSpPr txBox="1"/>
          <p:nvPr/>
        </p:nvSpPr>
        <p:spPr>
          <a:xfrm>
            <a:off x="1846734" y="1828810"/>
            <a:ext cx="2797192" cy="778483"/>
          </a:xfrm>
          <a:prstGeom prst="rect">
            <a:avLst/>
          </a:prstGeom>
          <a:noFill/>
        </p:spPr>
        <p:txBody>
          <a:bodyPr wrap="square" rtlCol="0">
            <a:spAutoFit/>
          </a:bodyPr>
          <a:lstStyle/>
          <a:p>
            <a:pPr algn="r">
              <a:lnSpc>
                <a:spcPct val="130000"/>
              </a:lnSpc>
            </a:pPr>
            <a:r>
              <a:rPr lang="zh-CN" altLang="en-US" sz="1200" dirty="0">
                <a:solidFill>
                  <a:schemeClr val="tx1">
                    <a:lumMod val="50000"/>
                    <a:lumOff val="50000"/>
                  </a:schemeClr>
                </a:solidFill>
                <a:latin typeface="宋体" panose="02010600030101010101" pitchFamily="2" charset="-122"/>
                <a:ea typeface="宋体" panose="02010600030101010101" pitchFamily="2" charset="-122"/>
                <a:cs typeface="阿里巴巴普惠体 R" panose="00020600040101010101" pitchFamily="18" charset="-122"/>
              </a:rPr>
              <a:t>您的内容打在这里，或者通过复制您的文本后，在此框中选择粘贴，并选择只保留文字。您的内容打在这里。</a:t>
            </a:r>
          </a:p>
        </p:txBody>
      </p:sp>
      <p:sp>
        <p:nvSpPr>
          <p:cNvPr id="18" name="TextBox 23"/>
          <p:cNvSpPr txBox="1"/>
          <p:nvPr/>
        </p:nvSpPr>
        <p:spPr>
          <a:xfrm>
            <a:off x="3635815" y="1490160"/>
            <a:ext cx="1008112" cy="311624"/>
          </a:xfrm>
          <a:prstGeom prst="rect">
            <a:avLst/>
          </a:prstGeom>
          <a:noFill/>
        </p:spPr>
        <p:txBody>
          <a:bodyPr wrap="square" tIns="0" bIns="0" rtlCol="0" anchor="t">
            <a:spAutoFit/>
          </a:bodyPr>
          <a:lstStyle/>
          <a:p>
            <a:pPr algn="r">
              <a:lnSpc>
                <a:spcPct val="150000"/>
              </a:lnSpc>
            </a:pPr>
            <a:r>
              <a:rPr lang="zh-CN" altLang="en-US" sz="1600" dirty="0">
                <a:solidFill>
                  <a:schemeClr val="tx1">
                    <a:lumMod val="65000"/>
                    <a:lumOff val="35000"/>
                  </a:schemeClr>
                </a:solidFill>
                <a:latin typeface="宋体" panose="02010600030101010101" pitchFamily="2" charset="-122"/>
                <a:ea typeface="宋体" panose="02010600030101010101" pitchFamily="2" charset="-122"/>
                <a:cs typeface="阿里巴巴普惠体 R" panose="00020600040101010101" pitchFamily="18" charset="-122"/>
              </a:rPr>
              <a:t>时间段</a:t>
            </a:r>
            <a:r>
              <a:rPr lang="en-US" altLang="zh-CN" sz="1600" dirty="0">
                <a:solidFill>
                  <a:schemeClr val="tx1">
                    <a:lumMod val="65000"/>
                    <a:lumOff val="35000"/>
                  </a:schemeClr>
                </a:solidFill>
                <a:latin typeface="宋体" panose="02010600030101010101" pitchFamily="2" charset="-122"/>
                <a:ea typeface="宋体" panose="02010600030101010101" pitchFamily="2" charset="-122"/>
                <a:cs typeface="阿里巴巴普惠体 R" panose="00020600040101010101" pitchFamily="18" charset="-122"/>
              </a:rPr>
              <a:t>1</a:t>
            </a:r>
          </a:p>
        </p:txBody>
      </p:sp>
      <p:sp>
        <p:nvSpPr>
          <p:cNvPr id="19" name="TextBox 24"/>
          <p:cNvSpPr txBox="1"/>
          <p:nvPr/>
        </p:nvSpPr>
        <p:spPr>
          <a:xfrm>
            <a:off x="7589392" y="3045382"/>
            <a:ext cx="2754285" cy="778483"/>
          </a:xfrm>
          <a:prstGeom prst="rect">
            <a:avLst/>
          </a:prstGeom>
          <a:noFill/>
        </p:spPr>
        <p:txBody>
          <a:bodyPr wrap="square" rtlCol="0">
            <a:spAutoFit/>
          </a:bodyPr>
          <a:lstStyle/>
          <a:p>
            <a:pPr>
              <a:lnSpc>
                <a:spcPct val="130000"/>
              </a:lnSpc>
            </a:pPr>
            <a:r>
              <a:rPr lang="zh-CN" altLang="en-US" sz="1200" dirty="0">
                <a:solidFill>
                  <a:schemeClr val="tx1">
                    <a:lumMod val="50000"/>
                    <a:lumOff val="50000"/>
                  </a:schemeClr>
                </a:solidFill>
                <a:latin typeface="宋体" panose="02010600030101010101" pitchFamily="2" charset="-122"/>
                <a:ea typeface="宋体" panose="02010600030101010101" pitchFamily="2" charset="-122"/>
                <a:cs typeface="阿里巴巴普惠体 R" panose="00020600040101010101" pitchFamily="18" charset="-122"/>
              </a:rPr>
              <a:t>您的内容打在这里，或者通过复制您的文本后，在此框中选择粘贴，并选择只保留文字。您的内容打在这里。</a:t>
            </a:r>
          </a:p>
        </p:txBody>
      </p:sp>
      <p:sp>
        <p:nvSpPr>
          <p:cNvPr id="20" name="TextBox 25"/>
          <p:cNvSpPr txBox="1"/>
          <p:nvPr/>
        </p:nvSpPr>
        <p:spPr>
          <a:xfrm>
            <a:off x="7589393" y="2706732"/>
            <a:ext cx="1008112" cy="311624"/>
          </a:xfrm>
          <a:prstGeom prst="rect">
            <a:avLst/>
          </a:prstGeom>
          <a:noFill/>
        </p:spPr>
        <p:txBody>
          <a:bodyPr wrap="square" tIns="0" bIns="0" rtlCol="0" anchor="t">
            <a:spAutoFit/>
          </a:bodyPr>
          <a:lstStyle/>
          <a:p>
            <a:pPr>
              <a:lnSpc>
                <a:spcPct val="150000"/>
              </a:lnSpc>
            </a:pPr>
            <a:r>
              <a:rPr lang="zh-CN" altLang="en-US" sz="1600" dirty="0">
                <a:solidFill>
                  <a:schemeClr val="tx1">
                    <a:lumMod val="65000"/>
                    <a:lumOff val="35000"/>
                  </a:schemeClr>
                </a:solidFill>
                <a:latin typeface="宋体" panose="02010600030101010101" pitchFamily="2" charset="-122"/>
                <a:ea typeface="宋体" panose="02010600030101010101" pitchFamily="2" charset="-122"/>
                <a:cs typeface="阿里巴巴普惠体 R" panose="00020600040101010101" pitchFamily="18" charset="-122"/>
              </a:rPr>
              <a:t>时间段</a:t>
            </a:r>
            <a:r>
              <a:rPr lang="en-US" altLang="zh-CN" sz="1600" dirty="0">
                <a:solidFill>
                  <a:schemeClr val="tx1">
                    <a:lumMod val="65000"/>
                    <a:lumOff val="35000"/>
                  </a:schemeClr>
                </a:solidFill>
                <a:latin typeface="宋体" panose="02010600030101010101" pitchFamily="2" charset="-122"/>
                <a:ea typeface="宋体" panose="02010600030101010101" pitchFamily="2" charset="-122"/>
                <a:cs typeface="阿里巴巴普惠体 R" panose="00020600040101010101" pitchFamily="18" charset="-122"/>
              </a:rPr>
              <a:t>2</a:t>
            </a:r>
          </a:p>
        </p:txBody>
      </p:sp>
      <p:sp>
        <p:nvSpPr>
          <p:cNvPr id="21" name="TextBox 26"/>
          <p:cNvSpPr txBox="1"/>
          <p:nvPr/>
        </p:nvSpPr>
        <p:spPr>
          <a:xfrm>
            <a:off x="1414686" y="4010367"/>
            <a:ext cx="2808311" cy="778483"/>
          </a:xfrm>
          <a:prstGeom prst="rect">
            <a:avLst/>
          </a:prstGeom>
          <a:noFill/>
        </p:spPr>
        <p:txBody>
          <a:bodyPr wrap="square" rtlCol="0">
            <a:spAutoFit/>
          </a:bodyPr>
          <a:lstStyle/>
          <a:p>
            <a:pPr algn="r">
              <a:lnSpc>
                <a:spcPct val="130000"/>
              </a:lnSpc>
            </a:pPr>
            <a:r>
              <a:rPr lang="zh-CN" altLang="en-US" sz="1200" dirty="0">
                <a:solidFill>
                  <a:schemeClr val="tx1">
                    <a:lumMod val="50000"/>
                    <a:lumOff val="50000"/>
                  </a:schemeClr>
                </a:solidFill>
                <a:latin typeface="宋体" panose="02010600030101010101" pitchFamily="2" charset="-122"/>
                <a:ea typeface="宋体" panose="02010600030101010101" pitchFamily="2" charset="-122"/>
                <a:cs typeface="阿里巴巴普惠体 R" panose="00020600040101010101" pitchFamily="18" charset="-122"/>
              </a:rPr>
              <a:t>您的内容打在这里，或者通过复制您的文本后，在此框中选择粘贴，并选择只保留文字。您的内容打在这里。</a:t>
            </a:r>
          </a:p>
        </p:txBody>
      </p:sp>
      <p:sp>
        <p:nvSpPr>
          <p:cNvPr id="22" name="TextBox 27"/>
          <p:cNvSpPr txBox="1"/>
          <p:nvPr/>
        </p:nvSpPr>
        <p:spPr>
          <a:xfrm>
            <a:off x="3214886" y="3671717"/>
            <a:ext cx="1008112" cy="311624"/>
          </a:xfrm>
          <a:prstGeom prst="rect">
            <a:avLst/>
          </a:prstGeom>
          <a:noFill/>
        </p:spPr>
        <p:txBody>
          <a:bodyPr wrap="square" tIns="0" bIns="0" rtlCol="0" anchor="t">
            <a:spAutoFit/>
          </a:bodyPr>
          <a:lstStyle/>
          <a:p>
            <a:pPr algn="r">
              <a:lnSpc>
                <a:spcPct val="150000"/>
              </a:lnSpc>
            </a:pPr>
            <a:r>
              <a:rPr lang="zh-CN" altLang="en-US" sz="1600" dirty="0">
                <a:solidFill>
                  <a:schemeClr val="tx1">
                    <a:lumMod val="65000"/>
                    <a:lumOff val="35000"/>
                  </a:schemeClr>
                </a:solidFill>
                <a:latin typeface="宋体" panose="02010600030101010101" pitchFamily="2" charset="-122"/>
                <a:ea typeface="宋体" panose="02010600030101010101" pitchFamily="2" charset="-122"/>
                <a:cs typeface="阿里巴巴普惠体 R" panose="00020600040101010101" pitchFamily="18" charset="-122"/>
              </a:rPr>
              <a:t>时间段</a:t>
            </a:r>
            <a:r>
              <a:rPr lang="en-US" altLang="zh-CN" sz="1600" dirty="0">
                <a:solidFill>
                  <a:schemeClr val="tx1">
                    <a:lumMod val="65000"/>
                    <a:lumOff val="35000"/>
                  </a:schemeClr>
                </a:solidFill>
                <a:latin typeface="宋体" panose="02010600030101010101" pitchFamily="2" charset="-122"/>
                <a:ea typeface="宋体" panose="02010600030101010101" pitchFamily="2" charset="-122"/>
                <a:cs typeface="阿里巴巴普惠体 R" panose="00020600040101010101" pitchFamily="18" charset="-122"/>
              </a:rPr>
              <a:t>3</a:t>
            </a:r>
          </a:p>
        </p:txBody>
      </p:sp>
      <p:sp>
        <p:nvSpPr>
          <p:cNvPr id="23" name="TextBox 28"/>
          <p:cNvSpPr txBox="1"/>
          <p:nvPr/>
        </p:nvSpPr>
        <p:spPr>
          <a:xfrm>
            <a:off x="7463357" y="5256783"/>
            <a:ext cx="2880319" cy="778483"/>
          </a:xfrm>
          <a:prstGeom prst="rect">
            <a:avLst/>
          </a:prstGeom>
          <a:noFill/>
        </p:spPr>
        <p:txBody>
          <a:bodyPr wrap="square" rtlCol="0">
            <a:spAutoFit/>
          </a:bodyPr>
          <a:lstStyle/>
          <a:p>
            <a:pPr>
              <a:lnSpc>
                <a:spcPct val="130000"/>
              </a:lnSpc>
            </a:pPr>
            <a:r>
              <a:rPr lang="zh-CN" altLang="en-US" sz="1200" dirty="0">
                <a:solidFill>
                  <a:schemeClr val="tx1">
                    <a:lumMod val="50000"/>
                    <a:lumOff val="50000"/>
                  </a:schemeClr>
                </a:solidFill>
                <a:latin typeface="宋体" panose="02010600030101010101" pitchFamily="2" charset="-122"/>
                <a:ea typeface="宋体" panose="02010600030101010101" pitchFamily="2" charset="-122"/>
                <a:cs typeface="阿里巴巴普惠体 R" panose="00020600040101010101" pitchFamily="18" charset="-122"/>
              </a:rPr>
              <a:t>您的内容打在这里，或者通过复制您的文本后，在此框中选择粘贴，并选择只保留文字。您的内容打在这里。</a:t>
            </a:r>
          </a:p>
        </p:txBody>
      </p:sp>
      <p:sp>
        <p:nvSpPr>
          <p:cNvPr id="24" name="TextBox 30"/>
          <p:cNvSpPr txBox="1"/>
          <p:nvPr/>
        </p:nvSpPr>
        <p:spPr>
          <a:xfrm>
            <a:off x="7463358" y="4918133"/>
            <a:ext cx="1008112" cy="311624"/>
          </a:xfrm>
          <a:prstGeom prst="rect">
            <a:avLst/>
          </a:prstGeom>
          <a:noFill/>
        </p:spPr>
        <p:txBody>
          <a:bodyPr wrap="square" tIns="0" bIns="0" rtlCol="0" anchor="t">
            <a:spAutoFit/>
          </a:bodyPr>
          <a:lstStyle/>
          <a:p>
            <a:pPr>
              <a:lnSpc>
                <a:spcPct val="150000"/>
              </a:lnSpc>
            </a:pPr>
            <a:r>
              <a:rPr lang="zh-CN" altLang="en-US" sz="1600" dirty="0">
                <a:solidFill>
                  <a:schemeClr val="tx1">
                    <a:lumMod val="65000"/>
                    <a:lumOff val="35000"/>
                  </a:schemeClr>
                </a:solidFill>
                <a:latin typeface="宋体" panose="02010600030101010101" pitchFamily="2" charset="-122"/>
                <a:ea typeface="宋体" panose="02010600030101010101" pitchFamily="2" charset="-122"/>
                <a:cs typeface="阿里巴巴普惠体 R" panose="00020600040101010101" pitchFamily="18" charset="-122"/>
              </a:rPr>
              <a:t>时间段</a:t>
            </a:r>
            <a:r>
              <a:rPr lang="en-US" altLang="zh-CN" sz="1600" dirty="0">
                <a:solidFill>
                  <a:schemeClr val="tx1">
                    <a:lumMod val="65000"/>
                    <a:lumOff val="35000"/>
                  </a:schemeClr>
                </a:solidFill>
                <a:latin typeface="宋体" panose="02010600030101010101" pitchFamily="2" charset="-122"/>
                <a:ea typeface="宋体" panose="02010600030101010101" pitchFamily="2" charset="-122"/>
                <a:cs typeface="阿里巴巴普惠体 R" panose="00020600040101010101" pitchFamily="18" charset="-122"/>
              </a:rPr>
              <a:t>4</a:t>
            </a:r>
          </a:p>
        </p:txBody>
      </p:sp>
      <p:sp>
        <p:nvSpPr>
          <p:cNvPr id="25" name="TextBox 66"/>
          <p:cNvSpPr txBox="1"/>
          <p:nvPr/>
        </p:nvSpPr>
        <p:spPr>
          <a:xfrm>
            <a:off x="5541208" y="476672"/>
            <a:ext cx="1107996" cy="369332"/>
          </a:xfrm>
          <a:prstGeom prst="rect">
            <a:avLst/>
          </a:prstGeom>
          <a:noFill/>
        </p:spPr>
        <p:txBody>
          <a:bodyPr wrap="none" rtlCol="0">
            <a:spAutoFit/>
          </a:bodyPr>
          <a:lstStyle/>
          <a:p>
            <a:pPr algn="ctr"/>
            <a:r>
              <a:rPr lang="zh-CN" altLang="en-US" dirty="0">
                <a:solidFill>
                  <a:schemeClr val="tx1">
                    <a:lumMod val="65000"/>
                    <a:lumOff val="35000"/>
                  </a:schemeClr>
                </a:solidFill>
                <a:latin typeface="宋体" panose="02010600030101010101" pitchFamily="2" charset="-122"/>
                <a:ea typeface="宋体" panose="02010600030101010101" pitchFamily="2" charset="-122"/>
                <a:cs typeface="阿里巴巴普惠体 B" panose="00020600040101010101" pitchFamily="18" charset="-122"/>
              </a:rPr>
              <a:t>学习经历</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4000"/>
                                        <p:tgtEl>
                                          <p:spTgt spid="4"/>
                                        </p:tgtEl>
                                      </p:cBhvr>
                                    </p:animEffect>
                                  </p:childTnLst>
                                </p:cTn>
                              </p:par>
                              <p:par>
                                <p:cTn id="8" presetID="49" presetClass="entr" presetSubtype="0" decel="100000" fill="hold" grpId="0" nodeType="withEffect">
                                  <p:stCondLst>
                                    <p:cond delay="500"/>
                                  </p:stCondLst>
                                  <p:childTnLst>
                                    <p:set>
                                      <p:cBhvr>
                                        <p:cTn id="9" dur="1" fill="hold">
                                          <p:stCondLst>
                                            <p:cond delay="0"/>
                                          </p:stCondLst>
                                        </p:cTn>
                                        <p:tgtEl>
                                          <p:spTgt spid="5"/>
                                        </p:tgtEl>
                                        <p:attrNameLst>
                                          <p:attrName>style.visibility</p:attrName>
                                        </p:attrNameLst>
                                      </p:cBhvr>
                                      <p:to>
                                        <p:strVal val="visible"/>
                                      </p:to>
                                    </p:set>
                                    <p:anim calcmode="lin" valueType="num">
                                      <p:cBhvr>
                                        <p:cTn id="10" dur="500" fill="hold"/>
                                        <p:tgtEl>
                                          <p:spTgt spid="5"/>
                                        </p:tgtEl>
                                        <p:attrNameLst>
                                          <p:attrName>ppt_w</p:attrName>
                                        </p:attrNameLst>
                                      </p:cBhvr>
                                      <p:tavLst>
                                        <p:tav tm="0">
                                          <p:val>
                                            <p:fltVal val="0"/>
                                          </p:val>
                                        </p:tav>
                                        <p:tav tm="100000">
                                          <p:val>
                                            <p:strVal val="#ppt_w"/>
                                          </p:val>
                                        </p:tav>
                                      </p:tavLst>
                                    </p:anim>
                                    <p:anim calcmode="lin" valueType="num">
                                      <p:cBhvr>
                                        <p:cTn id="11" dur="500" fill="hold"/>
                                        <p:tgtEl>
                                          <p:spTgt spid="5"/>
                                        </p:tgtEl>
                                        <p:attrNameLst>
                                          <p:attrName>ppt_h</p:attrName>
                                        </p:attrNameLst>
                                      </p:cBhvr>
                                      <p:tavLst>
                                        <p:tav tm="0">
                                          <p:val>
                                            <p:fltVal val="0"/>
                                          </p:val>
                                        </p:tav>
                                        <p:tav tm="100000">
                                          <p:val>
                                            <p:strVal val="#ppt_h"/>
                                          </p:val>
                                        </p:tav>
                                      </p:tavLst>
                                    </p:anim>
                                    <p:anim calcmode="lin" valueType="num">
                                      <p:cBhvr>
                                        <p:cTn id="12" dur="500" fill="hold"/>
                                        <p:tgtEl>
                                          <p:spTgt spid="5"/>
                                        </p:tgtEl>
                                        <p:attrNameLst>
                                          <p:attrName>style.rotation</p:attrName>
                                        </p:attrNameLst>
                                      </p:cBhvr>
                                      <p:tavLst>
                                        <p:tav tm="0">
                                          <p:val>
                                            <p:fltVal val="360"/>
                                          </p:val>
                                        </p:tav>
                                        <p:tav tm="100000">
                                          <p:val>
                                            <p:fltVal val="0"/>
                                          </p:val>
                                        </p:tav>
                                      </p:tavLst>
                                    </p:anim>
                                    <p:animEffect transition="in" filter="fade">
                                      <p:cBhvr>
                                        <p:cTn id="13" dur="500"/>
                                        <p:tgtEl>
                                          <p:spTgt spid="5"/>
                                        </p:tgtEl>
                                      </p:cBhvr>
                                    </p:animEffect>
                                  </p:childTnLst>
                                </p:cTn>
                              </p:par>
                              <p:par>
                                <p:cTn id="14" presetID="10" presetClass="entr" presetSubtype="0" fill="hold" grpId="0" nodeType="withEffect">
                                  <p:stCondLst>
                                    <p:cond delay="50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22" presetClass="entr" presetSubtype="2" fill="hold" grpId="0" nodeType="withEffect">
                                  <p:stCondLst>
                                    <p:cond delay="500"/>
                                  </p:stCondLst>
                                  <p:childTnLst>
                                    <p:set>
                                      <p:cBhvr>
                                        <p:cTn id="18" dur="1" fill="hold">
                                          <p:stCondLst>
                                            <p:cond delay="0"/>
                                          </p:stCondLst>
                                        </p:cTn>
                                        <p:tgtEl>
                                          <p:spTgt spid="13"/>
                                        </p:tgtEl>
                                        <p:attrNameLst>
                                          <p:attrName>style.visibility</p:attrName>
                                        </p:attrNameLst>
                                      </p:cBhvr>
                                      <p:to>
                                        <p:strVal val="visible"/>
                                      </p:to>
                                    </p:set>
                                    <p:animEffect transition="in" filter="wipe(right)">
                                      <p:cBhvr>
                                        <p:cTn id="19" dur="500"/>
                                        <p:tgtEl>
                                          <p:spTgt spid="13"/>
                                        </p:tgtEl>
                                      </p:cBhvr>
                                    </p:animEffect>
                                  </p:childTnLst>
                                </p:cTn>
                              </p:par>
                              <p:par>
                                <p:cTn id="20" presetID="12" presetClass="entr" presetSubtype="2" fill="hold" grpId="0" nodeType="withEffect">
                                  <p:stCondLst>
                                    <p:cond delay="1000"/>
                                  </p:stCondLst>
                                  <p:childTnLst>
                                    <p:set>
                                      <p:cBhvr>
                                        <p:cTn id="21" dur="1" fill="hold">
                                          <p:stCondLst>
                                            <p:cond delay="0"/>
                                          </p:stCondLst>
                                        </p:cTn>
                                        <p:tgtEl>
                                          <p:spTgt spid="18"/>
                                        </p:tgtEl>
                                        <p:attrNameLst>
                                          <p:attrName>style.visibility</p:attrName>
                                        </p:attrNameLst>
                                      </p:cBhvr>
                                      <p:to>
                                        <p:strVal val="visible"/>
                                      </p:to>
                                    </p:set>
                                    <p:anim calcmode="lin" valueType="num">
                                      <p:cBhvr additive="base">
                                        <p:cTn id="22" dur="500"/>
                                        <p:tgtEl>
                                          <p:spTgt spid="18"/>
                                        </p:tgtEl>
                                        <p:attrNameLst>
                                          <p:attrName>ppt_x</p:attrName>
                                        </p:attrNameLst>
                                      </p:cBhvr>
                                      <p:tavLst>
                                        <p:tav tm="0">
                                          <p:val>
                                            <p:strVal val="#ppt_x+#ppt_w*1.125000"/>
                                          </p:val>
                                        </p:tav>
                                        <p:tav tm="100000">
                                          <p:val>
                                            <p:strVal val="#ppt_x"/>
                                          </p:val>
                                        </p:tav>
                                      </p:tavLst>
                                    </p:anim>
                                    <p:animEffect transition="in" filter="wipe(left)">
                                      <p:cBhvr>
                                        <p:cTn id="23" dur="500"/>
                                        <p:tgtEl>
                                          <p:spTgt spid="18"/>
                                        </p:tgtEl>
                                      </p:cBhvr>
                                    </p:animEffect>
                                  </p:childTnLst>
                                </p:cTn>
                              </p:par>
                              <p:par>
                                <p:cTn id="24" presetID="12" presetClass="entr" presetSubtype="2" fill="hold" grpId="0" nodeType="withEffect">
                                  <p:stCondLst>
                                    <p:cond delay="1000"/>
                                  </p:stCondLst>
                                  <p:childTnLst>
                                    <p:set>
                                      <p:cBhvr>
                                        <p:cTn id="25" dur="1" fill="hold">
                                          <p:stCondLst>
                                            <p:cond delay="0"/>
                                          </p:stCondLst>
                                        </p:cTn>
                                        <p:tgtEl>
                                          <p:spTgt spid="17"/>
                                        </p:tgtEl>
                                        <p:attrNameLst>
                                          <p:attrName>style.visibility</p:attrName>
                                        </p:attrNameLst>
                                      </p:cBhvr>
                                      <p:to>
                                        <p:strVal val="visible"/>
                                      </p:to>
                                    </p:set>
                                    <p:anim calcmode="lin" valueType="num">
                                      <p:cBhvr additive="base">
                                        <p:cTn id="26" dur="500"/>
                                        <p:tgtEl>
                                          <p:spTgt spid="17"/>
                                        </p:tgtEl>
                                        <p:attrNameLst>
                                          <p:attrName>ppt_x</p:attrName>
                                        </p:attrNameLst>
                                      </p:cBhvr>
                                      <p:tavLst>
                                        <p:tav tm="0">
                                          <p:val>
                                            <p:strVal val="#ppt_x+#ppt_w*1.125000"/>
                                          </p:val>
                                        </p:tav>
                                        <p:tav tm="100000">
                                          <p:val>
                                            <p:strVal val="#ppt_x"/>
                                          </p:val>
                                        </p:tav>
                                      </p:tavLst>
                                    </p:anim>
                                    <p:animEffect transition="in" filter="wipe(left)">
                                      <p:cBhvr>
                                        <p:cTn id="27" dur="500"/>
                                        <p:tgtEl>
                                          <p:spTgt spid="17"/>
                                        </p:tgtEl>
                                      </p:cBhvr>
                                    </p:animEffect>
                                  </p:childTnLst>
                                </p:cTn>
                              </p:par>
                              <p:par>
                                <p:cTn id="28" presetID="49" presetClass="entr" presetSubtype="0" decel="100000" fill="hold" grpId="0" nodeType="withEffect">
                                  <p:stCondLst>
                                    <p:cond delay="1500"/>
                                  </p:stCondLst>
                                  <p:childTnLst>
                                    <p:set>
                                      <p:cBhvr>
                                        <p:cTn id="29" dur="1" fill="hold">
                                          <p:stCondLst>
                                            <p:cond delay="0"/>
                                          </p:stCondLst>
                                        </p:cTn>
                                        <p:tgtEl>
                                          <p:spTgt spid="6"/>
                                        </p:tgtEl>
                                        <p:attrNameLst>
                                          <p:attrName>style.visibility</p:attrName>
                                        </p:attrNameLst>
                                      </p:cBhvr>
                                      <p:to>
                                        <p:strVal val="visible"/>
                                      </p:to>
                                    </p:set>
                                    <p:anim calcmode="lin" valueType="num">
                                      <p:cBhvr>
                                        <p:cTn id="30" dur="500" fill="hold"/>
                                        <p:tgtEl>
                                          <p:spTgt spid="6"/>
                                        </p:tgtEl>
                                        <p:attrNameLst>
                                          <p:attrName>ppt_w</p:attrName>
                                        </p:attrNameLst>
                                      </p:cBhvr>
                                      <p:tavLst>
                                        <p:tav tm="0">
                                          <p:val>
                                            <p:fltVal val="0"/>
                                          </p:val>
                                        </p:tav>
                                        <p:tav tm="100000">
                                          <p:val>
                                            <p:strVal val="#ppt_w"/>
                                          </p:val>
                                        </p:tav>
                                      </p:tavLst>
                                    </p:anim>
                                    <p:anim calcmode="lin" valueType="num">
                                      <p:cBhvr>
                                        <p:cTn id="31" dur="500" fill="hold"/>
                                        <p:tgtEl>
                                          <p:spTgt spid="6"/>
                                        </p:tgtEl>
                                        <p:attrNameLst>
                                          <p:attrName>ppt_h</p:attrName>
                                        </p:attrNameLst>
                                      </p:cBhvr>
                                      <p:tavLst>
                                        <p:tav tm="0">
                                          <p:val>
                                            <p:fltVal val="0"/>
                                          </p:val>
                                        </p:tav>
                                        <p:tav tm="100000">
                                          <p:val>
                                            <p:strVal val="#ppt_h"/>
                                          </p:val>
                                        </p:tav>
                                      </p:tavLst>
                                    </p:anim>
                                    <p:anim calcmode="lin" valueType="num">
                                      <p:cBhvr>
                                        <p:cTn id="32" dur="500" fill="hold"/>
                                        <p:tgtEl>
                                          <p:spTgt spid="6"/>
                                        </p:tgtEl>
                                        <p:attrNameLst>
                                          <p:attrName>style.rotation</p:attrName>
                                        </p:attrNameLst>
                                      </p:cBhvr>
                                      <p:tavLst>
                                        <p:tav tm="0">
                                          <p:val>
                                            <p:fltVal val="360"/>
                                          </p:val>
                                        </p:tav>
                                        <p:tav tm="100000">
                                          <p:val>
                                            <p:fltVal val="0"/>
                                          </p:val>
                                        </p:tav>
                                      </p:tavLst>
                                    </p:anim>
                                    <p:animEffect transition="in" filter="fade">
                                      <p:cBhvr>
                                        <p:cTn id="33" dur="500"/>
                                        <p:tgtEl>
                                          <p:spTgt spid="6"/>
                                        </p:tgtEl>
                                      </p:cBhvr>
                                    </p:animEffect>
                                  </p:childTnLst>
                                </p:cTn>
                              </p:par>
                              <p:par>
                                <p:cTn id="34" presetID="10" presetClass="entr" presetSubtype="0" fill="hold" grpId="0" nodeType="withEffect">
                                  <p:stCondLst>
                                    <p:cond delay="150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500"/>
                                        <p:tgtEl>
                                          <p:spTgt spid="10"/>
                                        </p:tgtEl>
                                      </p:cBhvr>
                                    </p:animEffect>
                                  </p:childTnLst>
                                </p:cTn>
                              </p:par>
                              <p:par>
                                <p:cTn id="37" presetID="22" presetClass="entr" presetSubtype="8" fill="hold" grpId="0" nodeType="withEffect">
                                  <p:stCondLst>
                                    <p:cond delay="1500"/>
                                  </p:stCondLst>
                                  <p:childTnLst>
                                    <p:set>
                                      <p:cBhvr>
                                        <p:cTn id="38" dur="1" fill="hold">
                                          <p:stCondLst>
                                            <p:cond delay="0"/>
                                          </p:stCondLst>
                                        </p:cTn>
                                        <p:tgtEl>
                                          <p:spTgt spid="14"/>
                                        </p:tgtEl>
                                        <p:attrNameLst>
                                          <p:attrName>style.visibility</p:attrName>
                                        </p:attrNameLst>
                                      </p:cBhvr>
                                      <p:to>
                                        <p:strVal val="visible"/>
                                      </p:to>
                                    </p:set>
                                    <p:animEffect transition="in" filter="wipe(left)">
                                      <p:cBhvr>
                                        <p:cTn id="39" dur="500"/>
                                        <p:tgtEl>
                                          <p:spTgt spid="14"/>
                                        </p:tgtEl>
                                      </p:cBhvr>
                                    </p:animEffect>
                                  </p:childTnLst>
                                </p:cTn>
                              </p:par>
                              <p:par>
                                <p:cTn id="40" presetID="12" presetClass="entr" presetSubtype="8" fill="hold" grpId="0" nodeType="withEffect">
                                  <p:stCondLst>
                                    <p:cond delay="2000"/>
                                  </p:stCondLst>
                                  <p:childTnLst>
                                    <p:set>
                                      <p:cBhvr>
                                        <p:cTn id="41" dur="1" fill="hold">
                                          <p:stCondLst>
                                            <p:cond delay="0"/>
                                          </p:stCondLst>
                                        </p:cTn>
                                        <p:tgtEl>
                                          <p:spTgt spid="20"/>
                                        </p:tgtEl>
                                        <p:attrNameLst>
                                          <p:attrName>style.visibility</p:attrName>
                                        </p:attrNameLst>
                                      </p:cBhvr>
                                      <p:to>
                                        <p:strVal val="visible"/>
                                      </p:to>
                                    </p:set>
                                    <p:anim calcmode="lin" valueType="num">
                                      <p:cBhvr additive="base">
                                        <p:cTn id="42" dur="500"/>
                                        <p:tgtEl>
                                          <p:spTgt spid="20"/>
                                        </p:tgtEl>
                                        <p:attrNameLst>
                                          <p:attrName>ppt_x</p:attrName>
                                        </p:attrNameLst>
                                      </p:cBhvr>
                                      <p:tavLst>
                                        <p:tav tm="0">
                                          <p:val>
                                            <p:strVal val="#ppt_x-#ppt_w*1.125000"/>
                                          </p:val>
                                        </p:tav>
                                        <p:tav tm="100000">
                                          <p:val>
                                            <p:strVal val="#ppt_x"/>
                                          </p:val>
                                        </p:tav>
                                      </p:tavLst>
                                    </p:anim>
                                    <p:animEffect transition="in" filter="wipe(right)">
                                      <p:cBhvr>
                                        <p:cTn id="43" dur="500"/>
                                        <p:tgtEl>
                                          <p:spTgt spid="20"/>
                                        </p:tgtEl>
                                      </p:cBhvr>
                                    </p:animEffect>
                                  </p:childTnLst>
                                </p:cTn>
                              </p:par>
                              <p:par>
                                <p:cTn id="44" presetID="12" presetClass="entr" presetSubtype="8" fill="hold" grpId="0" nodeType="withEffect">
                                  <p:stCondLst>
                                    <p:cond delay="2000"/>
                                  </p:stCondLst>
                                  <p:childTnLst>
                                    <p:set>
                                      <p:cBhvr>
                                        <p:cTn id="45" dur="1" fill="hold">
                                          <p:stCondLst>
                                            <p:cond delay="0"/>
                                          </p:stCondLst>
                                        </p:cTn>
                                        <p:tgtEl>
                                          <p:spTgt spid="19"/>
                                        </p:tgtEl>
                                        <p:attrNameLst>
                                          <p:attrName>style.visibility</p:attrName>
                                        </p:attrNameLst>
                                      </p:cBhvr>
                                      <p:to>
                                        <p:strVal val="visible"/>
                                      </p:to>
                                    </p:set>
                                    <p:anim calcmode="lin" valueType="num">
                                      <p:cBhvr additive="base">
                                        <p:cTn id="46" dur="500"/>
                                        <p:tgtEl>
                                          <p:spTgt spid="19"/>
                                        </p:tgtEl>
                                        <p:attrNameLst>
                                          <p:attrName>ppt_x</p:attrName>
                                        </p:attrNameLst>
                                      </p:cBhvr>
                                      <p:tavLst>
                                        <p:tav tm="0">
                                          <p:val>
                                            <p:strVal val="#ppt_x-#ppt_w*1.125000"/>
                                          </p:val>
                                        </p:tav>
                                        <p:tav tm="100000">
                                          <p:val>
                                            <p:strVal val="#ppt_x"/>
                                          </p:val>
                                        </p:tav>
                                      </p:tavLst>
                                    </p:anim>
                                    <p:animEffect transition="in" filter="wipe(right)">
                                      <p:cBhvr>
                                        <p:cTn id="47" dur="500"/>
                                        <p:tgtEl>
                                          <p:spTgt spid="19"/>
                                        </p:tgtEl>
                                      </p:cBhvr>
                                    </p:animEffect>
                                  </p:childTnLst>
                                </p:cTn>
                              </p:par>
                              <p:par>
                                <p:cTn id="48" presetID="49" presetClass="entr" presetSubtype="0" decel="100000" fill="hold" grpId="0" nodeType="withEffect">
                                  <p:stCondLst>
                                    <p:cond delay="2500"/>
                                  </p:stCondLst>
                                  <p:childTnLst>
                                    <p:set>
                                      <p:cBhvr>
                                        <p:cTn id="49" dur="1" fill="hold">
                                          <p:stCondLst>
                                            <p:cond delay="0"/>
                                          </p:stCondLst>
                                        </p:cTn>
                                        <p:tgtEl>
                                          <p:spTgt spid="7"/>
                                        </p:tgtEl>
                                        <p:attrNameLst>
                                          <p:attrName>style.visibility</p:attrName>
                                        </p:attrNameLst>
                                      </p:cBhvr>
                                      <p:to>
                                        <p:strVal val="visible"/>
                                      </p:to>
                                    </p:set>
                                    <p:anim calcmode="lin" valueType="num">
                                      <p:cBhvr>
                                        <p:cTn id="50" dur="500" fill="hold"/>
                                        <p:tgtEl>
                                          <p:spTgt spid="7"/>
                                        </p:tgtEl>
                                        <p:attrNameLst>
                                          <p:attrName>ppt_w</p:attrName>
                                        </p:attrNameLst>
                                      </p:cBhvr>
                                      <p:tavLst>
                                        <p:tav tm="0">
                                          <p:val>
                                            <p:fltVal val="0"/>
                                          </p:val>
                                        </p:tav>
                                        <p:tav tm="100000">
                                          <p:val>
                                            <p:strVal val="#ppt_w"/>
                                          </p:val>
                                        </p:tav>
                                      </p:tavLst>
                                    </p:anim>
                                    <p:anim calcmode="lin" valueType="num">
                                      <p:cBhvr>
                                        <p:cTn id="51" dur="500" fill="hold"/>
                                        <p:tgtEl>
                                          <p:spTgt spid="7"/>
                                        </p:tgtEl>
                                        <p:attrNameLst>
                                          <p:attrName>ppt_h</p:attrName>
                                        </p:attrNameLst>
                                      </p:cBhvr>
                                      <p:tavLst>
                                        <p:tav tm="0">
                                          <p:val>
                                            <p:fltVal val="0"/>
                                          </p:val>
                                        </p:tav>
                                        <p:tav tm="100000">
                                          <p:val>
                                            <p:strVal val="#ppt_h"/>
                                          </p:val>
                                        </p:tav>
                                      </p:tavLst>
                                    </p:anim>
                                    <p:anim calcmode="lin" valueType="num">
                                      <p:cBhvr>
                                        <p:cTn id="52" dur="500" fill="hold"/>
                                        <p:tgtEl>
                                          <p:spTgt spid="7"/>
                                        </p:tgtEl>
                                        <p:attrNameLst>
                                          <p:attrName>style.rotation</p:attrName>
                                        </p:attrNameLst>
                                      </p:cBhvr>
                                      <p:tavLst>
                                        <p:tav tm="0">
                                          <p:val>
                                            <p:fltVal val="360"/>
                                          </p:val>
                                        </p:tav>
                                        <p:tav tm="100000">
                                          <p:val>
                                            <p:fltVal val="0"/>
                                          </p:val>
                                        </p:tav>
                                      </p:tavLst>
                                    </p:anim>
                                    <p:animEffect transition="in" filter="fade">
                                      <p:cBhvr>
                                        <p:cTn id="53" dur="500"/>
                                        <p:tgtEl>
                                          <p:spTgt spid="7"/>
                                        </p:tgtEl>
                                      </p:cBhvr>
                                    </p:animEffect>
                                  </p:childTnLst>
                                </p:cTn>
                              </p:par>
                              <p:par>
                                <p:cTn id="54" presetID="10" presetClass="entr" presetSubtype="0" fill="hold" grpId="0" nodeType="withEffect">
                                  <p:stCondLst>
                                    <p:cond delay="2500"/>
                                  </p:stCondLst>
                                  <p:childTnLst>
                                    <p:set>
                                      <p:cBhvr>
                                        <p:cTn id="55" dur="1" fill="hold">
                                          <p:stCondLst>
                                            <p:cond delay="0"/>
                                          </p:stCondLst>
                                        </p:cTn>
                                        <p:tgtEl>
                                          <p:spTgt spid="11"/>
                                        </p:tgtEl>
                                        <p:attrNameLst>
                                          <p:attrName>style.visibility</p:attrName>
                                        </p:attrNameLst>
                                      </p:cBhvr>
                                      <p:to>
                                        <p:strVal val="visible"/>
                                      </p:to>
                                    </p:set>
                                    <p:animEffect transition="in" filter="fade">
                                      <p:cBhvr>
                                        <p:cTn id="56" dur="500"/>
                                        <p:tgtEl>
                                          <p:spTgt spid="11"/>
                                        </p:tgtEl>
                                      </p:cBhvr>
                                    </p:animEffect>
                                  </p:childTnLst>
                                </p:cTn>
                              </p:par>
                              <p:par>
                                <p:cTn id="57" presetID="22" presetClass="entr" presetSubtype="2" fill="hold" grpId="0" nodeType="withEffect">
                                  <p:stCondLst>
                                    <p:cond delay="2500"/>
                                  </p:stCondLst>
                                  <p:childTnLst>
                                    <p:set>
                                      <p:cBhvr>
                                        <p:cTn id="58" dur="1" fill="hold">
                                          <p:stCondLst>
                                            <p:cond delay="0"/>
                                          </p:stCondLst>
                                        </p:cTn>
                                        <p:tgtEl>
                                          <p:spTgt spid="15"/>
                                        </p:tgtEl>
                                        <p:attrNameLst>
                                          <p:attrName>style.visibility</p:attrName>
                                        </p:attrNameLst>
                                      </p:cBhvr>
                                      <p:to>
                                        <p:strVal val="visible"/>
                                      </p:to>
                                    </p:set>
                                    <p:animEffect transition="in" filter="wipe(right)">
                                      <p:cBhvr>
                                        <p:cTn id="59" dur="500"/>
                                        <p:tgtEl>
                                          <p:spTgt spid="15"/>
                                        </p:tgtEl>
                                      </p:cBhvr>
                                    </p:animEffect>
                                  </p:childTnLst>
                                </p:cTn>
                              </p:par>
                              <p:par>
                                <p:cTn id="60" presetID="12" presetClass="entr" presetSubtype="2" fill="hold" grpId="0" nodeType="withEffect">
                                  <p:stCondLst>
                                    <p:cond delay="3000"/>
                                  </p:stCondLst>
                                  <p:childTnLst>
                                    <p:set>
                                      <p:cBhvr>
                                        <p:cTn id="61" dur="1" fill="hold">
                                          <p:stCondLst>
                                            <p:cond delay="0"/>
                                          </p:stCondLst>
                                        </p:cTn>
                                        <p:tgtEl>
                                          <p:spTgt spid="22"/>
                                        </p:tgtEl>
                                        <p:attrNameLst>
                                          <p:attrName>style.visibility</p:attrName>
                                        </p:attrNameLst>
                                      </p:cBhvr>
                                      <p:to>
                                        <p:strVal val="visible"/>
                                      </p:to>
                                    </p:set>
                                    <p:anim calcmode="lin" valueType="num">
                                      <p:cBhvr additive="base">
                                        <p:cTn id="62" dur="500"/>
                                        <p:tgtEl>
                                          <p:spTgt spid="22"/>
                                        </p:tgtEl>
                                        <p:attrNameLst>
                                          <p:attrName>ppt_x</p:attrName>
                                        </p:attrNameLst>
                                      </p:cBhvr>
                                      <p:tavLst>
                                        <p:tav tm="0">
                                          <p:val>
                                            <p:strVal val="#ppt_x+#ppt_w*1.125000"/>
                                          </p:val>
                                        </p:tav>
                                        <p:tav tm="100000">
                                          <p:val>
                                            <p:strVal val="#ppt_x"/>
                                          </p:val>
                                        </p:tav>
                                      </p:tavLst>
                                    </p:anim>
                                    <p:animEffect transition="in" filter="wipe(left)">
                                      <p:cBhvr>
                                        <p:cTn id="63" dur="500"/>
                                        <p:tgtEl>
                                          <p:spTgt spid="22"/>
                                        </p:tgtEl>
                                      </p:cBhvr>
                                    </p:animEffect>
                                  </p:childTnLst>
                                </p:cTn>
                              </p:par>
                              <p:par>
                                <p:cTn id="64" presetID="12" presetClass="entr" presetSubtype="2" fill="hold" grpId="0" nodeType="withEffect">
                                  <p:stCondLst>
                                    <p:cond delay="3000"/>
                                  </p:stCondLst>
                                  <p:childTnLst>
                                    <p:set>
                                      <p:cBhvr>
                                        <p:cTn id="65" dur="1" fill="hold">
                                          <p:stCondLst>
                                            <p:cond delay="0"/>
                                          </p:stCondLst>
                                        </p:cTn>
                                        <p:tgtEl>
                                          <p:spTgt spid="21"/>
                                        </p:tgtEl>
                                        <p:attrNameLst>
                                          <p:attrName>style.visibility</p:attrName>
                                        </p:attrNameLst>
                                      </p:cBhvr>
                                      <p:to>
                                        <p:strVal val="visible"/>
                                      </p:to>
                                    </p:set>
                                    <p:anim calcmode="lin" valueType="num">
                                      <p:cBhvr additive="base">
                                        <p:cTn id="66" dur="500"/>
                                        <p:tgtEl>
                                          <p:spTgt spid="21"/>
                                        </p:tgtEl>
                                        <p:attrNameLst>
                                          <p:attrName>ppt_x</p:attrName>
                                        </p:attrNameLst>
                                      </p:cBhvr>
                                      <p:tavLst>
                                        <p:tav tm="0">
                                          <p:val>
                                            <p:strVal val="#ppt_x+#ppt_w*1.125000"/>
                                          </p:val>
                                        </p:tav>
                                        <p:tav tm="100000">
                                          <p:val>
                                            <p:strVal val="#ppt_x"/>
                                          </p:val>
                                        </p:tav>
                                      </p:tavLst>
                                    </p:anim>
                                    <p:animEffect transition="in" filter="wipe(left)">
                                      <p:cBhvr>
                                        <p:cTn id="67" dur="500"/>
                                        <p:tgtEl>
                                          <p:spTgt spid="21"/>
                                        </p:tgtEl>
                                      </p:cBhvr>
                                    </p:animEffect>
                                  </p:childTnLst>
                                </p:cTn>
                              </p:par>
                              <p:par>
                                <p:cTn id="68" presetID="49" presetClass="entr" presetSubtype="0" decel="100000" fill="hold" grpId="0" nodeType="withEffect">
                                  <p:stCondLst>
                                    <p:cond delay="3500"/>
                                  </p:stCondLst>
                                  <p:childTnLst>
                                    <p:set>
                                      <p:cBhvr>
                                        <p:cTn id="69" dur="1" fill="hold">
                                          <p:stCondLst>
                                            <p:cond delay="0"/>
                                          </p:stCondLst>
                                        </p:cTn>
                                        <p:tgtEl>
                                          <p:spTgt spid="8"/>
                                        </p:tgtEl>
                                        <p:attrNameLst>
                                          <p:attrName>style.visibility</p:attrName>
                                        </p:attrNameLst>
                                      </p:cBhvr>
                                      <p:to>
                                        <p:strVal val="visible"/>
                                      </p:to>
                                    </p:set>
                                    <p:anim calcmode="lin" valueType="num">
                                      <p:cBhvr>
                                        <p:cTn id="70" dur="500" fill="hold"/>
                                        <p:tgtEl>
                                          <p:spTgt spid="8"/>
                                        </p:tgtEl>
                                        <p:attrNameLst>
                                          <p:attrName>ppt_w</p:attrName>
                                        </p:attrNameLst>
                                      </p:cBhvr>
                                      <p:tavLst>
                                        <p:tav tm="0">
                                          <p:val>
                                            <p:fltVal val="0"/>
                                          </p:val>
                                        </p:tav>
                                        <p:tav tm="100000">
                                          <p:val>
                                            <p:strVal val="#ppt_w"/>
                                          </p:val>
                                        </p:tav>
                                      </p:tavLst>
                                    </p:anim>
                                    <p:anim calcmode="lin" valueType="num">
                                      <p:cBhvr>
                                        <p:cTn id="71" dur="500" fill="hold"/>
                                        <p:tgtEl>
                                          <p:spTgt spid="8"/>
                                        </p:tgtEl>
                                        <p:attrNameLst>
                                          <p:attrName>ppt_h</p:attrName>
                                        </p:attrNameLst>
                                      </p:cBhvr>
                                      <p:tavLst>
                                        <p:tav tm="0">
                                          <p:val>
                                            <p:fltVal val="0"/>
                                          </p:val>
                                        </p:tav>
                                        <p:tav tm="100000">
                                          <p:val>
                                            <p:strVal val="#ppt_h"/>
                                          </p:val>
                                        </p:tav>
                                      </p:tavLst>
                                    </p:anim>
                                    <p:anim calcmode="lin" valueType="num">
                                      <p:cBhvr>
                                        <p:cTn id="72" dur="500" fill="hold"/>
                                        <p:tgtEl>
                                          <p:spTgt spid="8"/>
                                        </p:tgtEl>
                                        <p:attrNameLst>
                                          <p:attrName>style.rotation</p:attrName>
                                        </p:attrNameLst>
                                      </p:cBhvr>
                                      <p:tavLst>
                                        <p:tav tm="0">
                                          <p:val>
                                            <p:fltVal val="360"/>
                                          </p:val>
                                        </p:tav>
                                        <p:tav tm="100000">
                                          <p:val>
                                            <p:fltVal val="0"/>
                                          </p:val>
                                        </p:tav>
                                      </p:tavLst>
                                    </p:anim>
                                    <p:animEffect transition="in" filter="fade">
                                      <p:cBhvr>
                                        <p:cTn id="73" dur="500"/>
                                        <p:tgtEl>
                                          <p:spTgt spid="8"/>
                                        </p:tgtEl>
                                      </p:cBhvr>
                                    </p:animEffect>
                                  </p:childTnLst>
                                </p:cTn>
                              </p:par>
                              <p:par>
                                <p:cTn id="74" presetID="10" presetClass="entr" presetSubtype="0" fill="hold" grpId="0" nodeType="withEffect">
                                  <p:stCondLst>
                                    <p:cond delay="3500"/>
                                  </p:stCondLst>
                                  <p:childTnLst>
                                    <p:set>
                                      <p:cBhvr>
                                        <p:cTn id="75" dur="1" fill="hold">
                                          <p:stCondLst>
                                            <p:cond delay="0"/>
                                          </p:stCondLst>
                                        </p:cTn>
                                        <p:tgtEl>
                                          <p:spTgt spid="12"/>
                                        </p:tgtEl>
                                        <p:attrNameLst>
                                          <p:attrName>style.visibility</p:attrName>
                                        </p:attrNameLst>
                                      </p:cBhvr>
                                      <p:to>
                                        <p:strVal val="visible"/>
                                      </p:to>
                                    </p:set>
                                    <p:animEffect transition="in" filter="fade">
                                      <p:cBhvr>
                                        <p:cTn id="76" dur="500"/>
                                        <p:tgtEl>
                                          <p:spTgt spid="12"/>
                                        </p:tgtEl>
                                      </p:cBhvr>
                                    </p:animEffect>
                                  </p:childTnLst>
                                </p:cTn>
                              </p:par>
                              <p:par>
                                <p:cTn id="77" presetID="22" presetClass="entr" presetSubtype="8" fill="hold" grpId="0" nodeType="withEffect">
                                  <p:stCondLst>
                                    <p:cond delay="3500"/>
                                  </p:stCondLst>
                                  <p:childTnLst>
                                    <p:set>
                                      <p:cBhvr>
                                        <p:cTn id="78" dur="1" fill="hold">
                                          <p:stCondLst>
                                            <p:cond delay="0"/>
                                          </p:stCondLst>
                                        </p:cTn>
                                        <p:tgtEl>
                                          <p:spTgt spid="16"/>
                                        </p:tgtEl>
                                        <p:attrNameLst>
                                          <p:attrName>style.visibility</p:attrName>
                                        </p:attrNameLst>
                                      </p:cBhvr>
                                      <p:to>
                                        <p:strVal val="visible"/>
                                      </p:to>
                                    </p:set>
                                    <p:animEffect transition="in" filter="wipe(left)">
                                      <p:cBhvr>
                                        <p:cTn id="79" dur="500"/>
                                        <p:tgtEl>
                                          <p:spTgt spid="16"/>
                                        </p:tgtEl>
                                      </p:cBhvr>
                                    </p:animEffect>
                                  </p:childTnLst>
                                </p:cTn>
                              </p:par>
                              <p:par>
                                <p:cTn id="80" presetID="12" presetClass="entr" presetSubtype="8" fill="hold" grpId="0" nodeType="withEffect">
                                  <p:stCondLst>
                                    <p:cond delay="4000"/>
                                  </p:stCondLst>
                                  <p:childTnLst>
                                    <p:set>
                                      <p:cBhvr>
                                        <p:cTn id="81" dur="1" fill="hold">
                                          <p:stCondLst>
                                            <p:cond delay="0"/>
                                          </p:stCondLst>
                                        </p:cTn>
                                        <p:tgtEl>
                                          <p:spTgt spid="24"/>
                                        </p:tgtEl>
                                        <p:attrNameLst>
                                          <p:attrName>style.visibility</p:attrName>
                                        </p:attrNameLst>
                                      </p:cBhvr>
                                      <p:to>
                                        <p:strVal val="visible"/>
                                      </p:to>
                                    </p:set>
                                    <p:anim calcmode="lin" valueType="num">
                                      <p:cBhvr additive="base">
                                        <p:cTn id="82" dur="500"/>
                                        <p:tgtEl>
                                          <p:spTgt spid="24"/>
                                        </p:tgtEl>
                                        <p:attrNameLst>
                                          <p:attrName>ppt_x</p:attrName>
                                        </p:attrNameLst>
                                      </p:cBhvr>
                                      <p:tavLst>
                                        <p:tav tm="0">
                                          <p:val>
                                            <p:strVal val="#ppt_x-#ppt_w*1.125000"/>
                                          </p:val>
                                        </p:tav>
                                        <p:tav tm="100000">
                                          <p:val>
                                            <p:strVal val="#ppt_x"/>
                                          </p:val>
                                        </p:tav>
                                      </p:tavLst>
                                    </p:anim>
                                    <p:animEffect transition="in" filter="wipe(right)">
                                      <p:cBhvr>
                                        <p:cTn id="83" dur="500"/>
                                        <p:tgtEl>
                                          <p:spTgt spid="24"/>
                                        </p:tgtEl>
                                      </p:cBhvr>
                                    </p:animEffect>
                                  </p:childTnLst>
                                </p:cTn>
                              </p:par>
                              <p:par>
                                <p:cTn id="84" presetID="12" presetClass="entr" presetSubtype="8" fill="hold" grpId="0" nodeType="withEffect">
                                  <p:stCondLst>
                                    <p:cond delay="4000"/>
                                  </p:stCondLst>
                                  <p:childTnLst>
                                    <p:set>
                                      <p:cBhvr>
                                        <p:cTn id="85" dur="1" fill="hold">
                                          <p:stCondLst>
                                            <p:cond delay="0"/>
                                          </p:stCondLst>
                                        </p:cTn>
                                        <p:tgtEl>
                                          <p:spTgt spid="23"/>
                                        </p:tgtEl>
                                        <p:attrNameLst>
                                          <p:attrName>style.visibility</p:attrName>
                                        </p:attrNameLst>
                                      </p:cBhvr>
                                      <p:to>
                                        <p:strVal val="visible"/>
                                      </p:to>
                                    </p:set>
                                    <p:anim calcmode="lin" valueType="num">
                                      <p:cBhvr additive="base">
                                        <p:cTn id="86" dur="500"/>
                                        <p:tgtEl>
                                          <p:spTgt spid="23"/>
                                        </p:tgtEl>
                                        <p:attrNameLst>
                                          <p:attrName>ppt_x</p:attrName>
                                        </p:attrNameLst>
                                      </p:cBhvr>
                                      <p:tavLst>
                                        <p:tav tm="0">
                                          <p:val>
                                            <p:strVal val="#ppt_x-#ppt_w*1.125000"/>
                                          </p:val>
                                        </p:tav>
                                        <p:tav tm="100000">
                                          <p:val>
                                            <p:strVal val="#ppt_x"/>
                                          </p:val>
                                        </p:tav>
                                      </p:tavLst>
                                    </p:anim>
                                    <p:animEffect transition="in" filter="wipe(right)">
                                      <p:cBhvr>
                                        <p:cTn id="8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p:bldP spid="18" grpId="0"/>
      <p:bldP spid="19" grpId="0"/>
      <p:bldP spid="20" grpId="0"/>
      <p:bldP spid="21" grpId="0"/>
      <p:bldP spid="22" grpId="0"/>
      <p:bldP spid="23" grpId="0"/>
      <p:bldP spid="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3782484"/>
            <a:ext cx="12190413" cy="7200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 name="椭圆 2"/>
          <p:cNvSpPr/>
          <p:nvPr/>
        </p:nvSpPr>
        <p:spPr>
          <a:xfrm>
            <a:off x="1720720" y="3422444"/>
            <a:ext cx="792088" cy="792088"/>
          </a:xfrm>
          <a:prstGeom prst="ellipse">
            <a:avLst/>
          </a:prstGeom>
          <a:solidFill>
            <a:schemeClr val="bg1">
              <a:lumMod val="95000"/>
            </a:schemeClr>
          </a:solidFill>
          <a:ln w="9525">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400" dirty="0">
              <a:solidFill>
                <a:schemeClr val="tx1">
                  <a:lumMod val="50000"/>
                  <a:lumOff val="50000"/>
                </a:schemeClr>
              </a:solidFill>
              <a:latin typeface="Avant GardeBook" pitchFamily="50" charset="0"/>
              <a:ea typeface="宋体" panose="02010600030101010101" pitchFamily="2" charset="-122"/>
            </a:endParaRPr>
          </a:p>
        </p:txBody>
      </p:sp>
      <p:sp>
        <p:nvSpPr>
          <p:cNvPr id="4" name="椭圆 3"/>
          <p:cNvSpPr/>
          <p:nvPr/>
        </p:nvSpPr>
        <p:spPr>
          <a:xfrm>
            <a:off x="1893989" y="3595713"/>
            <a:ext cx="445550" cy="445550"/>
          </a:xfrm>
          <a:prstGeom prst="ellipse">
            <a:avLst/>
          </a:prstGeom>
          <a:solidFill>
            <a:schemeClr val="tx1">
              <a:lumMod val="65000"/>
              <a:lumOff val="35000"/>
            </a:schemeClr>
          </a:solidFill>
          <a:ln w="9525">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400" dirty="0">
              <a:latin typeface="Avant GardeBook" pitchFamily="50" charset="0"/>
              <a:ea typeface="宋体" panose="02010600030101010101" pitchFamily="2" charset="-122"/>
            </a:endParaRPr>
          </a:p>
        </p:txBody>
      </p:sp>
      <p:sp>
        <p:nvSpPr>
          <p:cNvPr id="5" name="椭圆 4"/>
          <p:cNvSpPr/>
          <p:nvPr/>
        </p:nvSpPr>
        <p:spPr>
          <a:xfrm>
            <a:off x="3709941" y="3422444"/>
            <a:ext cx="792088" cy="792088"/>
          </a:xfrm>
          <a:prstGeom prst="ellipse">
            <a:avLst/>
          </a:prstGeom>
          <a:solidFill>
            <a:schemeClr val="bg1">
              <a:lumMod val="95000"/>
            </a:schemeClr>
          </a:solidFill>
          <a:ln w="9525">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400" dirty="0">
              <a:solidFill>
                <a:schemeClr val="tx1">
                  <a:lumMod val="50000"/>
                  <a:lumOff val="50000"/>
                </a:schemeClr>
              </a:solidFill>
              <a:latin typeface="Avant GardeBook" pitchFamily="50" charset="0"/>
              <a:ea typeface="宋体" panose="02010600030101010101" pitchFamily="2" charset="-122"/>
            </a:endParaRPr>
          </a:p>
        </p:txBody>
      </p:sp>
      <p:sp>
        <p:nvSpPr>
          <p:cNvPr id="6" name="椭圆 5"/>
          <p:cNvSpPr/>
          <p:nvPr/>
        </p:nvSpPr>
        <p:spPr>
          <a:xfrm>
            <a:off x="3883210" y="3595713"/>
            <a:ext cx="445550" cy="445550"/>
          </a:xfrm>
          <a:prstGeom prst="ellipse">
            <a:avLst/>
          </a:prstGeom>
          <a:solidFill>
            <a:schemeClr val="tx1">
              <a:lumMod val="65000"/>
              <a:lumOff val="35000"/>
            </a:schemeClr>
          </a:solidFill>
          <a:ln w="9525">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400" dirty="0">
              <a:latin typeface="Avant GardeBook" pitchFamily="50" charset="0"/>
              <a:ea typeface="宋体" panose="02010600030101010101" pitchFamily="2" charset="-122"/>
            </a:endParaRPr>
          </a:p>
        </p:txBody>
      </p:sp>
      <p:sp>
        <p:nvSpPr>
          <p:cNvPr id="7" name="椭圆 6"/>
          <p:cNvSpPr/>
          <p:nvPr/>
        </p:nvSpPr>
        <p:spPr>
          <a:xfrm>
            <a:off x="5699162" y="3422444"/>
            <a:ext cx="792088" cy="792088"/>
          </a:xfrm>
          <a:prstGeom prst="ellipse">
            <a:avLst/>
          </a:prstGeom>
          <a:solidFill>
            <a:schemeClr val="bg1">
              <a:lumMod val="95000"/>
            </a:schemeClr>
          </a:solidFill>
          <a:ln w="9525">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400" dirty="0">
              <a:solidFill>
                <a:schemeClr val="tx1">
                  <a:lumMod val="50000"/>
                  <a:lumOff val="50000"/>
                </a:schemeClr>
              </a:solidFill>
              <a:latin typeface="Avant GardeBook" pitchFamily="50" charset="0"/>
              <a:ea typeface="宋体" panose="02010600030101010101" pitchFamily="2" charset="-122"/>
            </a:endParaRPr>
          </a:p>
        </p:txBody>
      </p:sp>
      <p:sp>
        <p:nvSpPr>
          <p:cNvPr id="8" name="椭圆 7"/>
          <p:cNvSpPr/>
          <p:nvPr/>
        </p:nvSpPr>
        <p:spPr>
          <a:xfrm>
            <a:off x="5872431" y="3595713"/>
            <a:ext cx="445550" cy="445550"/>
          </a:xfrm>
          <a:prstGeom prst="ellipse">
            <a:avLst/>
          </a:prstGeom>
          <a:solidFill>
            <a:srgbClr val="E46C0A"/>
          </a:solidFill>
          <a:ln w="9525">
            <a:solidFill>
              <a:srgbClr val="E46C0A"/>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400" dirty="0">
              <a:solidFill>
                <a:schemeClr val="bg1"/>
              </a:solidFill>
              <a:latin typeface="Avant GardeBook" pitchFamily="50" charset="0"/>
              <a:ea typeface="宋体" panose="02010600030101010101" pitchFamily="2" charset="-122"/>
            </a:endParaRPr>
          </a:p>
        </p:txBody>
      </p:sp>
      <p:sp>
        <p:nvSpPr>
          <p:cNvPr id="9" name="椭圆 8"/>
          <p:cNvSpPr/>
          <p:nvPr/>
        </p:nvSpPr>
        <p:spPr>
          <a:xfrm>
            <a:off x="7688383" y="3422444"/>
            <a:ext cx="792088" cy="792088"/>
          </a:xfrm>
          <a:prstGeom prst="ellipse">
            <a:avLst/>
          </a:prstGeom>
          <a:solidFill>
            <a:schemeClr val="bg1">
              <a:lumMod val="95000"/>
            </a:schemeClr>
          </a:solidFill>
          <a:ln w="9525">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400" dirty="0">
              <a:solidFill>
                <a:schemeClr val="tx1">
                  <a:lumMod val="50000"/>
                  <a:lumOff val="50000"/>
                </a:schemeClr>
              </a:solidFill>
              <a:latin typeface="Avant GardeBook" pitchFamily="50" charset="0"/>
              <a:ea typeface="宋体" panose="02010600030101010101" pitchFamily="2" charset="-122"/>
            </a:endParaRPr>
          </a:p>
        </p:txBody>
      </p:sp>
      <p:sp>
        <p:nvSpPr>
          <p:cNvPr id="10" name="椭圆 9"/>
          <p:cNvSpPr/>
          <p:nvPr/>
        </p:nvSpPr>
        <p:spPr>
          <a:xfrm>
            <a:off x="7861652" y="3595713"/>
            <a:ext cx="445550" cy="445550"/>
          </a:xfrm>
          <a:prstGeom prst="ellipse">
            <a:avLst/>
          </a:prstGeom>
          <a:solidFill>
            <a:schemeClr val="tx1">
              <a:lumMod val="65000"/>
              <a:lumOff val="35000"/>
            </a:schemeClr>
          </a:solidFill>
          <a:ln w="9525">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400" dirty="0">
              <a:latin typeface="Avant GardeBook" pitchFamily="50" charset="0"/>
              <a:ea typeface="宋体" panose="02010600030101010101" pitchFamily="2" charset="-122"/>
            </a:endParaRPr>
          </a:p>
        </p:txBody>
      </p:sp>
      <p:sp>
        <p:nvSpPr>
          <p:cNvPr id="11" name="椭圆 10"/>
          <p:cNvSpPr/>
          <p:nvPr/>
        </p:nvSpPr>
        <p:spPr>
          <a:xfrm>
            <a:off x="9677604" y="3422444"/>
            <a:ext cx="792088" cy="792088"/>
          </a:xfrm>
          <a:prstGeom prst="ellipse">
            <a:avLst/>
          </a:prstGeom>
          <a:solidFill>
            <a:schemeClr val="bg1">
              <a:lumMod val="95000"/>
            </a:schemeClr>
          </a:solidFill>
          <a:ln w="9525">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400" dirty="0">
              <a:solidFill>
                <a:schemeClr val="tx1">
                  <a:lumMod val="50000"/>
                  <a:lumOff val="50000"/>
                </a:schemeClr>
              </a:solidFill>
              <a:latin typeface="Avant GardeBook" pitchFamily="50" charset="0"/>
              <a:ea typeface="宋体" panose="02010600030101010101" pitchFamily="2" charset="-122"/>
            </a:endParaRPr>
          </a:p>
        </p:txBody>
      </p:sp>
      <p:sp>
        <p:nvSpPr>
          <p:cNvPr id="12" name="椭圆 11"/>
          <p:cNvSpPr/>
          <p:nvPr/>
        </p:nvSpPr>
        <p:spPr>
          <a:xfrm>
            <a:off x="9850873" y="3595713"/>
            <a:ext cx="445550" cy="445550"/>
          </a:xfrm>
          <a:prstGeom prst="ellipse">
            <a:avLst/>
          </a:prstGeom>
          <a:solidFill>
            <a:srgbClr val="E46C0A"/>
          </a:solidFill>
          <a:ln w="9525">
            <a:solidFill>
              <a:srgbClr val="E46C0A"/>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400" dirty="0">
              <a:solidFill>
                <a:schemeClr val="bg1"/>
              </a:solidFill>
              <a:latin typeface="Avant GardeBook" pitchFamily="50" charset="0"/>
              <a:ea typeface="宋体" panose="02010600030101010101" pitchFamily="2" charset="-122"/>
            </a:endParaRPr>
          </a:p>
        </p:txBody>
      </p:sp>
      <p:sp>
        <p:nvSpPr>
          <p:cNvPr id="13" name="圆角矩形标注 22"/>
          <p:cNvSpPr/>
          <p:nvPr/>
        </p:nvSpPr>
        <p:spPr>
          <a:xfrm>
            <a:off x="1036644" y="1844824"/>
            <a:ext cx="2160240" cy="1224136"/>
          </a:xfrm>
          <a:prstGeom prst="wedgeRoundRectCallout">
            <a:avLst>
              <a:gd name="adj1" fmla="val -609"/>
              <a:gd name="adj2" fmla="val 62500"/>
              <a:gd name="adj3" fmla="val 16667"/>
            </a:avLst>
          </a:prstGeom>
          <a:solidFill>
            <a:schemeClr val="bg1">
              <a:lumMod val="95000"/>
            </a:schemeClr>
          </a:solidFill>
          <a:ln w="9525">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400"/>
              </a:lnSpc>
              <a:spcBef>
                <a:spcPts val="600"/>
              </a:spcBef>
            </a:pPr>
            <a:r>
              <a:rPr lang="en-US" altLang="zh-CN" dirty="0">
                <a:solidFill>
                  <a:prstClr val="black">
                    <a:lumMod val="65000"/>
                    <a:lumOff val="35000"/>
                  </a:prstClr>
                </a:solidFill>
                <a:latin typeface="宋体" panose="02010600030101010101" pitchFamily="2" charset="-122"/>
                <a:ea typeface="宋体" panose="02010600030101010101" pitchFamily="2" charset="-122"/>
                <a:cs typeface="阿里巴巴普惠体 R" panose="00020600040101010101" pitchFamily="18" charset="-122"/>
              </a:rPr>
              <a:t>2019</a:t>
            </a:r>
            <a:r>
              <a:rPr lang="zh-CN" altLang="en-US" dirty="0">
                <a:solidFill>
                  <a:prstClr val="black">
                    <a:lumMod val="65000"/>
                    <a:lumOff val="35000"/>
                  </a:prstClr>
                </a:solidFill>
                <a:latin typeface="宋体" panose="02010600030101010101" pitchFamily="2" charset="-122"/>
                <a:ea typeface="宋体" panose="02010600030101010101" pitchFamily="2" charset="-122"/>
                <a:cs typeface="阿里巴巴普惠体 R" panose="00020600040101010101" pitchFamily="18" charset="-122"/>
              </a:rPr>
              <a:t>年</a:t>
            </a:r>
            <a:r>
              <a:rPr lang="en-US" altLang="zh-CN" dirty="0">
                <a:solidFill>
                  <a:prstClr val="black">
                    <a:lumMod val="65000"/>
                    <a:lumOff val="35000"/>
                  </a:prstClr>
                </a:solidFill>
                <a:latin typeface="宋体" panose="02010600030101010101" pitchFamily="2" charset="-122"/>
                <a:ea typeface="宋体" panose="02010600030101010101" pitchFamily="2" charset="-122"/>
                <a:cs typeface="阿里巴巴普惠体 R" panose="00020600040101010101" pitchFamily="18" charset="-122"/>
              </a:rPr>
              <a:t>3</a:t>
            </a:r>
            <a:r>
              <a:rPr lang="zh-CN" altLang="en-US" dirty="0">
                <a:solidFill>
                  <a:prstClr val="black">
                    <a:lumMod val="65000"/>
                    <a:lumOff val="35000"/>
                  </a:prstClr>
                </a:solidFill>
                <a:latin typeface="宋体" panose="02010600030101010101" pitchFamily="2" charset="-122"/>
                <a:ea typeface="宋体" panose="02010600030101010101" pitchFamily="2" charset="-122"/>
                <a:cs typeface="阿里巴巴普惠体 R" panose="00020600040101010101" pitchFamily="18" charset="-122"/>
              </a:rPr>
              <a:t>月</a:t>
            </a:r>
            <a:endParaRPr lang="en-US" altLang="zh-CN" dirty="0">
              <a:solidFill>
                <a:prstClr val="black">
                  <a:lumMod val="65000"/>
                  <a:lumOff val="35000"/>
                </a:prstClr>
              </a:solidFill>
              <a:latin typeface="宋体" panose="02010600030101010101" pitchFamily="2" charset="-122"/>
              <a:ea typeface="宋体" panose="02010600030101010101" pitchFamily="2" charset="-122"/>
              <a:cs typeface="阿里巴巴普惠体 R" panose="00020600040101010101" pitchFamily="18" charset="-122"/>
            </a:endParaRPr>
          </a:p>
          <a:p>
            <a:pPr lvl="0">
              <a:lnSpc>
                <a:spcPts val="1400"/>
              </a:lnSpc>
              <a:spcBef>
                <a:spcPts val="600"/>
              </a:spcBef>
            </a:pPr>
            <a:r>
              <a:rPr lang="zh-CN" altLang="en-US" sz="1200" dirty="0">
                <a:solidFill>
                  <a:prstClr val="black">
                    <a:lumMod val="65000"/>
                    <a:lumOff val="35000"/>
                  </a:prstClr>
                </a:solidFill>
                <a:latin typeface="宋体" panose="02010600030101010101" pitchFamily="2" charset="-122"/>
                <a:ea typeface="宋体" panose="02010600030101010101" pitchFamily="2" charset="-122"/>
                <a:cs typeface="阿里巴巴普惠体 R" panose="00020600040101010101" pitchFamily="18" charset="-122"/>
              </a:rPr>
              <a:t>某某公司担任某某职位，团队进行某某项目，取得的成果。</a:t>
            </a:r>
          </a:p>
        </p:txBody>
      </p:sp>
      <p:sp>
        <p:nvSpPr>
          <p:cNvPr id="14" name="圆角矩形标注 23"/>
          <p:cNvSpPr/>
          <p:nvPr/>
        </p:nvSpPr>
        <p:spPr>
          <a:xfrm>
            <a:off x="3025865" y="4574572"/>
            <a:ext cx="2160240" cy="1224136"/>
          </a:xfrm>
          <a:prstGeom prst="wedgeRoundRectCallout">
            <a:avLst>
              <a:gd name="adj1" fmla="val -1550"/>
              <a:gd name="adj2" fmla="val -59506"/>
              <a:gd name="adj3" fmla="val 16667"/>
            </a:avLst>
          </a:prstGeom>
          <a:solidFill>
            <a:schemeClr val="bg1">
              <a:lumMod val="95000"/>
            </a:schemeClr>
          </a:solidFill>
          <a:ln w="9525">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400"/>
              </a:lnSpc>
              <a:spcBef>
                <a:spcPts val="600"/>
              </a:spcBef>
            </a:pPr>
            <a:r>
              <a:rPr lang="en-US" altLang="zh-CN" dirty="0">
                <a:solidFill>
                  <a:prstClr val="black">
                    <a:lumMod val="65000"/>
                    <a:lumOff val="35000"/>
                  </a:prstClr>
                </a:solidFill>
                <a:latin typeface="宋体" panose="02010600030101010101" pitchFamily="2" charset="-122"/>
                <a:ea typeface="宋体" panose="02010600030101010101" pitchFamily="2" charset="-122"/>
                <a:cs typeface="阿里巴巴普惠体 R" panose="00020600040101010101" pitchFamily="18" charset="-122"/>
              </a:rPr>
              <a:t>2017</a:t>
            </a:r>
            <a:r>
              <a:rPr lang="zh-CN" altLang="en-US" dirty="0">
                <a:solidFill>
                  <a:prstClr val="black">
                    <a:lumMod val="65000"/>
                    <a:lumOff val="35000"/>
                  </a:prstClr>
                </a:solidFill>
                <a:latin typeface="宋体" panose="02010600030101010101" pitchFamily="2" charset="-122"/>
                <a:ea typeface="宋体" panose="02010600030101010101" pitchFamily="2" charset="-122"/>
                <a:cs typeface="阿里巴巴普惠体 R" panose="00020600040101010101" pitchFamily="18" charset="-122"/>
              </a:rPr>
              <a:t>年</a:t>
            </a:r>
            <a:r>
              <a:rPr lang="en-US" altLang="zh-CN" dirty="0">
                <a:solidFill>
                  <a:prstClr val="black">
                    <a:lumMod val="65000"/>
                    <a:lumOff val="35000"/>
                  </a:prstClr>
                </a:solidFill>
                <a:latin typeface="宋体" panose="02010600030101010101" pitchFamily="2" charset="-122"/>
                <a:ea typeface="宋体" panose="02010600030101010101" pitchFamily="2" charset="-122"/>
                <a:cs typeface="阿里巴巴普惠体 R" panose="00020600040101010101" pitchFamily="18" charset="-122"/>
              </a:rPr>
              <a:t>5</a:t>
            </a:r>
            <a:r>
              <a:rPr lang="zh-CN" altLang="en-US" dirty="0">
                <a:solidFill>
                  <a:prstClr val="black">
                    <a:lumMod val="65000"/>
                    <a:lumOff val="35000"/>
                  </a:prstClr>
                </a:solidFill>
                <a:latin typeface="宋体" panose="02010600030101010101" pitchFamily="2" charset="-122"/>
                <a:ea typeface="宋体" panose="02010600030101010101" pitchFamily="2" charset="-122"/>
                <a:cs typeface="阿里巴巴普惠体 R" panose="00020600040101010101" pitchFamily="18" charset="-122"/>
              </a:rPr>
              <a:t>月</a:t>
            </a:r>
            <a:endParaRPr lang="en-US" altLang="zh-CN" dirty="0">
              <a:solidFill>
                <a:prstClr val="black">
                  <a:lumMod val="65000"/>
                  <a:lumOff val="35000"/>
                </a:prstClr>
              </a:solidFill>
              <a:latin typeface="宋体" panose="02010600030101010101" pitchFamily="2" charset="-122"/>
              <a:ea typeface="宋体" panose="02010600030101010101" pitchFamily="2" charset="-122"/>
              <a:cs typeface="阿里巴巴普惠体 R" panose="00020600040101010101" pitchFamily="18" charset="-122"/>
            </a:endParaRPr>
          </a:p>
          <a:p>
            <a:pPr lvl="0">
              <a:lnSpc>
                <a:spcPts val="1400"/>
              </a:lnSpc>
              <a:spcBef>
                <a:spcPts val="600"/>
              </a:spcBef>
            </a:pPr>
            <a:r>
              <a:rPr lang="zh-CN" altLang="en-US" sz="1200" dirty="0">
                <a:solidFill>
                  <a:prstClr val="black">
                    <a:lumMod val="65000"/>
                    <a:lumOff val="35000"/>
                  </a:prstClr>
                </a:solidFill>
                <a:latin typeface="宋体" panose="02010600030101010101" pitchFamily="2" charset="-122"/>
                <a:ea typeface="宋体" panose="02010600030101010101" pitchFamily="2" charset="-122"/>
                <a:cs typeface="阿里巴巴普惠体 R" panose="00020600040101010101" pitchFamily="18" charset="-122"/>
              </a:rPr>
              <a:t>某某公司担任某某职位，团队进行某某项目，取得的成果。</a:t>
            </a:r>
          </a:p>
        </p:txBody>
      </p:sp>
      <p:sp>
        <p:nvSpPr>
          <p:cNvPr id="15" name="圆角矩形标注 24"/>
          <p:cNvSpPr/>
          <p:nvPr/>
        </p:nvSpPr>
        <p:spPr>
          <a:xfrm>
            <a:off x="5015086" y="1844824"/>
            <a:ext cx="2160240" cy="1224136"/>
          </a:xfrm>
          <a:prstGeom prst="wedgeRoundRectCallout">
            <a:avLst>
              <a:gd name="adj1" fmla="val -609"/>
              <a:gd name="adj2" fmla="val 62500"/>
              <a:gd name="adj3" fmla="val 16667"/>
            </a:avLst>
          </a:prstGeom>
          <a:solidFill>
            <a:schemeClr val="bg1">
              <a:lumMod val="95000"/>
            </a:schemeClr>
          </a:solidFill>
          <a:ln w="9525">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400"/>
              </a:lnSpc>
              <a:spcBef>
                <a:spcPts val="600"/>
              </a:spcBef>
            </a:pPr>
            <a:r>
              <a:rPr lang="en-US" altLang="zh-CN" dirty="0">
                <a:solidFill>
                  <a:prstClr val="black">
                    <a:lumMod val="65000"/>
                    <a:lumOff val="35000"/>
                  </a:prstClr>
                </a:solidFill>
                <a:latin typeface="宋体" panose="02010600030101010101" pitchFamily="2" charset="-122"/>
                <a:ea typeface="宋体" panose="02010600030101010101" pitchFamily="2" charset="-122"/>
                <a:cs typeface="阿里巴巴普惠体 R" panose="00020600040101010101" pitchFamily="18" charset="-122"/>
              </a:rPr>
              <a:t>2014</a:t>
            </a:r>
            <a:r>
              <a:rPr lang="zh-CN" altLang="en-US" dirty="0">
                <a:solidFill>
                  <a:prstClr val="black">
                    <a:lumMod val="65000"/>
                    <a:lumOff val="35000"/>
                  </a:prstClr>
                </a:solidFill>
                <a:latin typeface="宋体" panose="02010600030101010101" pitchFamily="2" charset="-122"/>
                <a:ea typeface="宋体" panose="02010600030101010101" pitchFamily="2" charset="-122"/>
                <a:cs typeface="阿里巴巴普惠体 R" panose="00020600040101010101" pitchFamily="18" charset="-122"/>
              </a:rPr>
              <a:t>年</a:t>
            </a:r>
            <a:r>
              <a:rPr lang="en-US" altLang="zh-CN" dirty="0">
                <a:solidFill>
                  <a:prstClr val="black">
                    <a:lumMod val="65000"/>
                    <a:lumOff val="35000"/>
                  </a:prstClr>
                </a:solidFill>
                <a:latin typeface="宋体" panose="02010600030101010101" pitchFamily="2" charset="-122"/>
                <a:ea typeface="宋体" panose="02010600030101010101" pitchFamily="2" charset="-122"/>
                <a:cs typeface="阿里巴巴普惠体 R" panose="00020600040101010101" pitchFamily="18" charset="-122"/>
              </a:rPr>
              <a:t>8</a:t>
            </a:r>
            <a:r>
              <a:rPr lang="zh-CN" altLang="en-US" dirty="0">
                <a:solidFill>
                  <a:prstClr val="black">
                    <a:lumMod val="65000"/>
                    <a:lumOff val="35000"/>
                  </a:prstClr>
                </a:solidFill>
                <a:latin typeface="宋体" panose="02010600030101010101" pitchFamily="2" charset="-122"/>
                <a:ea typeface="宋体" panose="02010600030101010101" pitchFamily="2" charset="-122"/>
                <a:cs typeface="阿里巴巴普惠体 R" panose="00020600040101010101" pitchFamily="18" charset="-122"/>
              </a:rPr>
              <a:t>月</a:t>
            </a:r>
            <a:endParaRPr lang="en-US" altLang="zh-CN" dirty="0">
              <a:solidFill>
                <a:prstClr val="black">
                  <a:lumMod val="65000"/>
                  <a:lumOff val="35000"/>
                </a:prstClr>
              </a:solidFill>
              <a:latin typeface="宋体" panose="02010600030101010101" pitchFamily="2" charset="-122"/>
              <a:ea typeface="宋体" panose="02010600030101010101" pitchFamily="2" charset="-122"/>
              <a:cs typeface="阿里巴巴普惠体 R" panose="00020600040101010101" pitchFamily="18" charset="-122"/>
            </a:endParaRPr>
          </a:p>
          <a:p>
            <a:pPr lvl="0">
              <a:lnSpc>
                <a:spcPts val="1400"/>
              </a:lnSpc>
              <a:spcBef>
                <a:spcPts val="600"/>
              </a:spcBef>
            </a:pPr>
            <a:r>
              <a:rPr lang="zh-CN" altLang="en-US" sz="1200" dirty="0">
                <a:solidFill>
                  <a:prstClr val="black">
                    <a:lumMod val="65000"/>
                    <a:lumOff val="35000"/>
                  </a:prstClr>
                </a:solidFill>
                <a:latin typeface="宋体" panose="02010600030101010101" pitchFamily="2" charset="-122"/>
                <a:ea typeface="宋体" panose="02010600030101010101" pitchFamily="2" charset="-122"/>
                <a:cs typeface="阿里巴巴普惠体 R" panose="00020600040101010101" pitchFamily="18" charset="-122"/>
              </a:rPr>
              <a:t>某某公司担任某某职位，团队进行某某项目，取得的成果。</a:t>
            </a:r>
          </a:p>
        </p:txBody>
      </p:sp>
      <p:sp>
        <p:nvSpPr>
          <p:cNvPr id="16" name="圆角矩形标注 25"/>
          <p:cNvSpPr/>
          <p:nvPr/>
        </p:nvSpPr>
        <p:spPr>
          <a:xfrm>
            <a:off x="7004307" y="4574572"/>
            <a:ext cx="2160240" cy="1224136"/>
          </a:xfrm>
          <a:prstGeom prst="wedgeRoundRectCallout">
            <a:avLst>
              <a:gd name="adj1" fmla="val -1550"/>
              <a:gd name="adj2" fmla="val -59506"/>
              <a:gd name="adj3" fmla="val 16667"/>
            </a:avLst>
          </a:prstGeom>
          <a:solidFill>
            <a:schemeClr val="bg1">
              <a:lumMod val="95000"/>
            </a:schemeClr>
          </a:solidFill>
          <a:ln w="9525">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400"/>
              </a:lnSpc>
              <a:spcBef>
                <a:spcPts val="600"/>
              </a:spcBef>
            </a:pPr>
            <a:r>
              <a:rPr lang="en-US" altLang="zh-CN" dirty="0">
                <a:solidFill>
                  <a:prstClr val="black">
                    <a:lumMod val="65000"/>
                    <a:lumOff val="35000"/>
                  </a:prstClr>
                </a:solidFill>
                <a:latin typeface="宋体" panose="02010600030101010101" pitchFamily="2" charset="-122"/>
                <a:ea typeface="宋体" panose="02010600030101010101" pitchFamily="2" charset="-122"/>
                <a:cs typeface="阿里巴巴普惠体 R" panose="00020600040101010101" pitchFamily="18" charset="-122"/>
              </a:rPr>
              <a:t>2012</a:t>
            </a:r>
            <a:r>
              <a:rPr lang="zh-CN" altLang="en-US" dirty="0">
                <a:solidFill>
                  <a:prstClr val="black">
                    <a:lumMod val="65000"/>
                    <a:lumOff val="35000"/>
                  </a:prstClr>
                </a:solidFill>
                <a:latin typeface="宋体" panose="02010600030101010101" pitchFamily="2" charset="-122"/>
                <a:ea typeface="宋体" panose="02010600030101010101" pitchFamily="2" charset="-122"/>
                <a:cs typeface="阿里巴巴普惠体 R" panose="00020600040101010101" pitchFamily="18" charset="-122"/>
              </a:rPr>
              <a:t>年</a:t>
            </a:r>
            <a:r>
              <a:rPr lang="en-US" altLang="zh-CN" dirty="0">
                <a:solidFill>
                  <a:prstClr val="black">
                    <a:lumMod val="65000"/>
                    <a:lumOff val="35000"/>
                  </a:prstClr>
                </a:solidFill>
                <a:latin typeface="宋体" panose="02010600030101010101" pitchFamily="2" charset="-122"/>
                <a:ea typeface="宋体" panose="02010600030101010101" pitchFamily="2" charset="-122"/>
                <a:cs typeface="阿里巴巴普惠体 R" panose="00020600040101010101" pitchFamily="18" charset="-122"/>
              </a:rPr>
              <a:t>10</a:t>
            </a:r>
            <a:r>
              <a:rPr lang="zh-CN" altLang="en-US" dirty="0">
                <a:solidFill>
                  <a:prstClr val="black">
                    <a:lumMod val="65000"/>
                    <a:lumOff val="35000"/>
                  </a:prstClr>
                </a:solidFill>
                <a:latin typeface="宋体" panose="02010600030101010101" pitchFamily="2" charset="-122"/>
                <a:ea typeface="宋体" panose="02010600030101010101" pitchFamily="2" charset="-122"/>
                <a:cs typeface="阿里巴巴普惠体 R" panose="00020600040101010101" pitchFamily="18" charset="-122"/>
              </a:rPr>
              <a:t>月</a:t>
            </a:r>
            <a:endParaRPr lang="en-US" altLang="zh-CN" dirty="0">
              <a:solidFill>
                <a:prstClr val="black">
                  <a:lumMod val="65000"/>
                  <a:lumOff val="35000"/>
                </a:prstClr>
              </a:solidFill>
              <a:latin typeface="宋体" panose="02010600030101010101" pitchFamily="2" charset="-122"/>
              <a:ea typeface="宋体" panose="02010600030101010101" pitchFamily="2" charset="-122"/>
              <a:cs typeface="阿里巴巴普惠体 R" panose="00020600040101010101" pitchFamily="18" charset="-122"/>
            </a:endParaRPr>
          </a:p>
          <a:p>
            <a:pPr lvl="0">
              <a:lnSpc>
                <a:spcPts val="1400"/>
              </a:lnSpc>
              <a:spcBef>
                <a:spcPts val="600"/>
              </a:spcBef>
            </a:pPr>
            <a:r>
              <a:rPr lang="zh-CN" altLang="en-US" sz="1200" dirty="0">
                <a:solidFill>
                  <a:prstClr val="black">
                    <a:lumMod val="65000"/>
                    <a:lumOff val="35000"/>
                  </a:prstClr>
                </a:solidFill>
                <a:latin typeface="宋体" panose="02010600030101010101" pitchFamily="2" charset="-122"/>
                <a:ea typeface="宋体" panose="02010600030101010101" pitchFamily="2" charset="-122"/>
                <a:cs typeface="阿里巴巴普惠体 R" panose="00020600040101010101" pitchFamily="18" charset="-122"/>
              </a:rPr>
              <a:t>某某公司担任某某职位，团队进行某某项目，取得的成果。</a:t>
            </a:r>
          </a:p>
        </p:txBody>
      </p:sp>
      <p:sp>
        <p:nvSpPr>
          <p:cNvPr id="17" name="圆角矩形标注 26"/>
          <p:cNvSpPr/>
          <p:nvPr/>
        </p:nvSpPr>
        <p:spPr>
          <a:xfrm>
            <a:off x="8993528" y="1844824"/>
            <a:ext cx="2160240" cy="1224136"/>
          </a:xfrm>
          <a:prstGeom prst="wedgeRoundRectCallout">
            <a:avLst>
              <a:gd name="adj1" fmla="val -609"/>
              <a:gd name="adj2" fmla="val 62500"/>
              <a:gd name="adj3" fmla="val 16667"/>
            </a:avLst>
          </a:prstGeom>
          <a:solidFill>
            <a:schemeClr val="bg1">
              <a:lumMod val="95000"/>
            </a:schemeClr>
          </a:solidFill>
          <a:ln w="9525">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400"/>
              </a:lnSpc>
              <a:spcBef>
                <a:spcPts val="600"/>
              </a:spcBef>
            </a:pPr>
            <a:r>
              <a:rPr lang="en-US" altLang="zh-CN" dirty="0">
                <a:solidFill>
                  <a:prstClr val="black">
                    <a:lumMod val="65000"/>
                    <a:lumOff val="35000"/>
                  </a:prstClr>
                </a:solidFill>
                <a:latin typeface="宋体" panose="02010600030101010101" pitchFamily="2" charset="-122"/>
                <a:ea typeface="宋体" panose="02010600030101010101" pitchFamily="2" charset="-122"/>
                <a:cs typeface="阿里巴巴普惠体 R" panose="00020600040101010101" pitchFamily="18" charset="-122"/>
              </a:rPr>
              <a:t>2010</a:t>
            </a:r>
            <a:r>
              <a:rPr lang="zh-CN" altLang="en-US" dirty="0">
                <a:solidFill>
                  <a:prstClr val="black">
                    <a:lumMod val="65000"/>
                    <a:lumOff val="35000"/>
                  </a:prstClr>
                </a:solidFill>
                <a:latin typeface="宋体" panose="02010600030101010101" pitchFamily="2" charset="-122"/>
                <a:ea typeface="宋体" panose="02010600030101010101" pitchFamily="2" charset="-122"/>
                <a:cs typeface="阿里巴巴普惠体 R" panose="00020600040101010101" pitchFamily="18" charset="-122"/>
              </a:rPr>
              <a:t>年</a:t>
            </a:r>
            <a:r>
              <a:rPr lang="en-US" altLang="zh-CN" dirty="0">
                <a:solidFill>
                  <a:prstClr val="black">
                    <a:lumMod val="65000"/>
                    <a:lumOff val="35000"/>
                  </a:prstClr>
                </a:solidFill>
                <a:latin typeface="宋体" panose="02010600030101010101" pitchFamily="2" charset="-122"/>
                <a:ea typeface="宋体" panose="02010600030101010101" pitchFamily="2" charset="-122"/>
                <a:cs typeface="阿里巴巴普惠体 R" panose="00020600040101010101" pitchFamily="18" charset="-122"/>
              </a:rPr>
              <a:t>9</a:t>
            </a:r>
            <a:r>
              <a:rPr lang="zh-CN" altLang="en-US" dirty="0">
                <a:solidFill>
                  <a:prstClr val="black">
                    <a:lumMod val="65000"/>
                    <a:lumOff val="35000"/>
                  </a:prstClr>
                </a:solidFill>
                <a:latin typeface="宋体" panose="02010600030101010101" pitchFamily="2" charset="-122"/>
                <a:ea typeface="宋体" panose="02010600030101010101" pitchFamily="2" charset="-122"/>
                <a:cs typeface="阿里巴巴普惠体 R" panose="00020600040101010101" pitchFamily="18" charset="-122"/>
              </a:rPr>
              <a:t>月</a:t>
            </a:r>
            <a:endParaRPr lang="en-US" altLang="zh-CN" dirty="0">
              <a:solidFill>
                <a:prstClr val="black">
                  <a:lumMod val="65000"/>
                  <a:lumOff val="35000"/>
                </a:prstClr>
              </a:solidFill>
              <a:latin typeface="宋体" panose="02010600030101010101" pitchFamily="2" charset="-122"/>
              <a:ea typeface="宋体" panose="02010600030101010101" pitchFamily="2" charset="-122"/>
              <a:cs typeface="阿里巴巴普惠体 R" panose="00020600040101010101" pitchFamily="18" charset="-122"/>
            </a:endParaRPr>
          </a:p>
          <a:p>
            <a:pPr lvl="0">
              <a:lnSpc>
                <a:spcPts val="1400"/>
              </a:lnSpc>
              <a:spcBef>
                <a:spcPts val="600"/>
              </a:spcBef>
            </a:pPr>
            <a:r>
              <a:rPr lang="zh-CN" altLang="en-US" sz="1200" dirty="0">
                <a:solidFill>
                  <a:prstClr val="black">
                    <a:lumMod val="65000"/>
                    <a:lumOff val="35000"/>
                  </a:prstClr>
                </a:solidFill>
                <a:latin typeface="宋体" panose="02010600030101010101" pitchFamily="2" charset="-122"/>
                <a:ea typeface="宋体" panose="02010600030101010101" pitchFamily="2" charset="-122"/>
                <a:cs typeface="阿里巴巴普惠体 R" panose="00020600040101010101" pitchFamily="18" charset="-122"/>
              </a:rPr>
              <a:t>某某公司担任某某职位，团队进行某某项目，取得的成果。</a:t>
            </a:r>
          </a:p>
        </p:txBody>
      </p:sp>
      <p:sp>
        <p:nvSpPr>
          <p:cNvPr id="18" name="TextBox 27"/>
          <p:cNvSpPr txBox="1"/>
          <p:nvPr/>
        </p:nvSpPr>
        <p:spPr>
          <a:xfrm>
            <a:off x="5541208" y="476672"/>
            <a:ext cx="1107996" cy="369332"/>
          </a:xfrm>
          <a:prstGeom prst="rect">
            <a:avLst/>
          </a:prstGeom>
          <a:noFill/>
        </p:spPr>
        <p:txBody>
          <a:bodyPr wrap="none" rtlCol="0">
            <a:spAutoFit/>
          </a:bodyPr>
          <a:lstStyle/>
          <a:p>
            <a:pPr algn="ctr"/>
            <a:r>
              <a:rPr lang="zh-CN" altLang="en-US" dirty="0">
                <a:solidFill>
                  <a:schemeClr val="tx1">
                    <a:lumMod val="65000"/>
                    <a:lumOff val="35000"/>
                  </a:schemeClr>
                </a:solidFill>
                <a:latin typeface="宋体" panose="02010600030101010101" pitchFamily="2" charset="-122"/>
                <a:ea typeface="宋体" panose="02010600030101010101" pitchFamily="2" charset="-122"/>
                <a:cs typeface="阿里巴巴普惠体 B" panose="00020600040101010101" pitchFamily="18" charset="-122"/>
              </a:rPr>
              <a:t>工作经历</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3" presetClass="entr" presetSubtype="288"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strVal val="4/3*#ppt_w"/>
                                          </p:val>
                                        </p:tav>
                                        <p:tav tm="100000">
                                          <p:val>
                                            <p:strVal val="#ppt_w"/>
                                          </p:val>
                                        </p:tav>
                                      </p:tavLst>
                                    </p:anim>
                                    <p:anim calcmode="lin" valueType="num">
                                      <p:cBhvr>
                                        <p:cTn id="12" dur="500" fill="hold"/>
                                        <p:tgtEl>
                                          <p:spTgt spid="3"/>
                                        </p:tgtEl>
                                        <p:attrNameLst>
                                          <p:attrName>ppt_h</p:attrName>
                                        </p:attrNameLst>
                                      </p:cBhvr>
                                      <p:tavLst>
                                        <p:tav tm="0">
                                          <p:val>
                                            <p:strVal val="4/3*#ppt_h"/>
                                          </p:val>
                                        </p:tav>
                                        <p:tav tm="100000">
                                          <p:val>
                                            <p:strVal val="#ppt_h"/>
                                          </p:val>
                                        </p:tav>
                                      </p:tavLst>
                                    </p:anim>
                                  </p:childTnLst>
                                </p:cTn>
                              </p:par>
                              <p:par>
                                <p:cTn id="13" presetID="23" presetClass="entr" presetSubtype="272"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strVal val="2/3*#ppt_w"/>
                                          </p:val>
                                        </p:tav>
                                        <p:tav tm="100000">
                                          <p:val>
                                            <p:strVal val="#ppt_w"/>
                                          </p:val>
                                        </p:tav>
                                      </p:tavLst>
                                    </p:anim>
                                    <p:anim calcmode="lin" valueType="num">
                                      <p:cBhvr>
                                        <p:cTn id="16" dur="500" fill="hold"/>
                                        <p:tgtEl>
                                          <p:spTgt spid="4"/>
                                        </p:tgtEl>
                                        <p:attrNameLst>
                                          <p:attrName>ppt_h</p:attrName>
                                        </p:attrNameLst>
                                      </p:cBhvr>
                                      <p:tavLst>
                                        <p:tav tm="0">
                                          <p:val>
                                            <p:strVal val="2/3*#ppt_h"/>
                                          </p:val>
                                        </p:tav>
                                        <p:tav tm="100000">
                                          <p:val>
                                            <p:strVal val="#ppt_h"/>
                                          </p:val>
                                        </p:tav>
                                      </p:tavLst>
                                    </p:anim>
                                  </p:childTnLst>
                                </p:cTn>
                              </p:par>
                              <p:par>
                                <p:cTn id="17" presetID="23" presetClass="entr" presetSubtype="288" fill="hold" grpId="0" nodeType="withEffect">
                                  <p:stCondLst>
                                    <p:cond delay="10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strVal val="4/3*#ppt_w"/>
                                          </p:val>
                                        </p:tav>
                                        <p:tav tm="100000">
                                          <p:val>
                                            <p:strVal val="#ppt_w"/>
                                          </p:val>
                                        </p:tav>
                                      </p:tavLst>
                                    </p:anim>
                                    <p:anim calcmode="lin" valueType="num">
                                      <p:cBhvr>
                                        <p:cTn id="20" dur="500" fill="hold"/>
                                        <p:tgtEl>
                                          <p:spTgt spid="5"/>
                                        </p:tgtEl>
                                        <p:attrNameLst>
                                          <p:attrName>ppt_h</p:attrName>
                                        </p:attrNameLst>
                                      </p:cBhvr>
                                      <p:tavLst>
                                        <p:tav tm="0">
                                          <p:val>
                                            <p:strVal val="4/3*#ppt_h"/>
                                          </p:val>
                                        </p:tav>
                                        <p:tav tm="100000">
                                          <p:val>
                                            <p:strVal val="#ppt_h"/>
                                          </p:val>
                                        </p:tav>
                                      </p:tavLst>
                                    </p:anim>
                                  </p:childTnLst>
                                </p:cTn>
                              </p:par>
                              <p:par>
                                <p:cTn id="21" presetID="23" presetClass="entr" presetSubtype="272" fill="hold" grpId="0" nodeType="withEffect">
                                  <p:stCondLst>
                                    <p:cond delay="100"/>
                                  </p:stCondLst>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ppt_w</p:attrName>
                                        </p:attrNameLst>
                                      </p:cBhvr>
                                      <p:tavLst>
                                        <p:tav tm="0">
                                          <p:val>
                                            <p:strVal val="2/3*#ppt_w"/>
                                          </p:val>
                                        </p:tav>
                                        <p:tav tm="100000">
                                          <p:val>
                                            <p:strVal val="#ppt_w"/>
                                          </p:val>
                                        </p:tav>
                                      </p:tavLst>
                                    </p:anim>
                                    <p:anim calcmode="lin" valueType="num">
                                      <p:cBhvr>
                                        <p:cTn id="24" dur="500" fill="hold"/>
                                        <p:tgtEl>
                                          <p:spTgt spid="6"/>
                                        </p:tgtEl>
                                        <p:attrNameLst>
                                          <p:attrName>ppt_h</p:attrName>
                                        </p:attrNameLst>
                                      </p:cBhvr>
                                      <p:tavLst>
                                        <p:tav tm="0">
                                          <p:val>
                                            <p:strVal val="2/3*#ppt_h"/>
                                          </p:val>
                                        </p:tav>
                                        <p:tav tm="100000">
                                          <p:val>
                                            <p:strVal val="#ppt_h"/>
                                          </p:val>
                                        </p:tav>
                                      </p:tavLst>
                                    </p:anim>
                                  </p:childTnLst>
                                </p:cTn>
                              </p:par>
                              <p:par>
                                <p:cTn id="25" presetID="23" presetClass="entr" presetSubtype="288" fill="hold" grpId="0" nodeType="withEffect">
                                  <p:stCondLst>
                                    <p:cond delay="200"/>
                                  </p:stCondLst>
                                  <p:childTnLst>
                                    <p:set>
                                      <p:cBhvr>
                                        <p:cTn id="26" dur="1" fill="hold">
                                          <p:stCondLst>
                                            <p:cond delay="0"/>
                                          </p:stCondLst>
                                        </p:cTn>
                                        <p:tgtEl>
                                          <p:spTgt spid="7"/>
                                        </p:tgtEl>
                                        <p:attrNameLst>
                                          <p:attrName>style.visibility</p:attrName>
                                        </p:attrNameLst>
                                      </p:cBhvr>
                                      <p:to>
                                        <p:strVal val="visible"/>
                                      </p:to>
                                    </p:set>
                                    <p:anim calcmode="lin" valueType="num">
                                      <p:cBhvr>
                                        <p:cTn id="27" dur="500" fill="hold"/>
                                        <p:tgtEl>
                                          <p:spTgt spid="7"/>
                                        </p:tgtEl>
                                        <p:attrNameLst>
                                          <p:attrName>ppt_w</p:attrName>
                                        </p:attrNameLst>
                                      </p:cBhvr>
                                      <p:tavLst>
                                        <p:tav tm="0">
                                          <p:val>
                                            <p:strVal val="4/3*#ppt_w"/>
                                          </p:val>
                                        </p:tav>
                                        <p:tav tm="100000">
                                          <p:val>
                                            <p:strVal val="#ppt_w"/>
                                          </p:val>
                                        </p:tav>
                                      </p:tavLst>
                                    </p:anim>
                                    <p:anim calcmode="lin" valueType="num">
                                      <p:cBhvr>
                                        <p:cTn id="28" dur="500" fill="hold"/>
                                        <p:tgtEl>
                                          <p:spTgt spid="7"/>
                                        </p:tgtEl>
                                        <p:attrNameLst>
                                          <p:attrName>ppt_h</p:attrName>
                                        </p:attrNameLst>
                                      </p:cBhvr>
                                      <p:tavLst>
                                        <p:tav tm="0">
                                          <p:val>
                                            <p:strVal val="4/3*#ppt_h"/>
                                          </p:val>
                                        </p:tav>
                                        <p:tav tm="100000">
                                          <p:val>
                                            <p:strVal val="#ppt_h"/>
                                          </p:val>
                                        </p:tav>
                                      </p:tavLst>
                                    </p:anim>
                                  </p:childTnLst>
                                </p:cTn>
                              </p:par>
                              <p:par>
                                <p:cTn id="29" presetID="23" presetClass="entr" presetSubtype="272" fill="hold" grpId="0" nodeType="withEffect">
                                  <p:stCondLst>
                                    <p:cond delay="20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strVal val="2/3*#ppt_w"/>
                                          </p:val>
                                        </p:tav>
                                        <p:tav tm="100000">
                                          <p:val>
                                            <p:strVal val="#ppt_w"/>
                                          </p:val>
                                        </p:tav>
                                      </p:tavLst>
                                    </p:anim>
                                    <p:anim calcmode="lin" valueType="num">
                                      <p:cBhvr>
                                        <p:cTn id="32" dur="500" fill="hold"/>
                                        <p:tgtEl>
                                          <p:spTgt spid="8"/>
                                        </p:tgtEl>
                                        <p:attrNameLst>
                                          <p:attrName>ppt_h</p:attrName>
                                        </p:attrNameLst>
                                      </p:cBhvr>
                                      <p:tavLst>
                                        <p:tav tm="0">
                                          <p:val>
                                            <p:strVal val="2/3*#ppt_h"/>
                                          </p:val>
                                        </p:tav>
                                        <p:tav tm="100000">
                                          <p:val>
                                            <p:strVal val="#ppt_h"/>
                                          </p:val>
                                        </p:tav>
                                      </p:tavLst>
                                    </p:anim>
                                  </p:childTnLst>
                                </p:cTn>
                              </p:par>
                              <p:par>
                                <p:cTn id="33" presetID="23" presetClass="entr" presetSubtype="288" fill="hold" grpId="0" nodeType="withEffect">
                                  <p:stCondLst>
                                    <p:cond delay="300"/>
                                  </p:stCondLst>
                                  <p:childTnLst>
                                    <p:set>
                                      <p:cBhvr>
                                        <p:cTn id="34" dur="1" fill="hold">
                                          <p:stCondLst>
                                            <p:cond delay="0"/>
                                          </p:stCondLst>
                                        </p:cTn>
                                        <p:tgtEl>
                                          <p:spTgt spid="9"/>
                                        </p:tgtEl>
                                        <p:attrNameLst>
                                          <p:attrName>style.visibility</p:attrName>
                                        </p:attrNameLst>
                                      </p:cBhvr>
                                      <p:to>
                                        <p:strVal val="visible"/>
                                      </p:to>
                                    </p:set>
                                    <p:anim calcmode="lin" valueType="num">
                                      <p:cBhvr>
                                        <p:cTn id="35" dur="500" fill="hold"/>
                                        <p:tgtEl>
                                          <p:spTgt spid="9"/>
                                        </p:tgtEl>
                                        <p:attrNameLst>
                                          <p:attrName>ppt_w</p:attrName>
                                        </p:attrNameLst>
                                      </p:cBhvr>
                                      <p:tavLst>
                                        <p:tav tm="0">
                                          <p:val>
                                            <p:strVal val="4/3*#ppt_w"/>
                                          </p:val>
                                        </p:tav>
                                        <p:tav tm="100000">
                                          <p:val>
                                            <p:strVal val="#ppt_w"/>
                                          </p:val>
                                        </p:tav>
                                      </p:tavLst>
                                    </p:anim>
                                    <p:anim calcmode="lin" valueType="num">
                                      <p:cBhvr>
                                        <p:cTn id="36" dur="500" fill="hold"/>
                                        <p:tgtEl>
                                          <p:spTgt spid="9"/>
                                        </p:tgtEl>
                                        <p:attrNameLst>
                                          <p:attrName>ppt_h</p:attrName>
                                        </p:attrNameLst>
                                      </p:cBhvr>
                                      <p:tavLst>
                                        <p:tav tm="0">
                                          <p:val>
                                            <p:strVal val="4/3*#ppt_h"/>
                                          </p:val>
                                        </p:tav>
                                        <p:tav tm="100000">
                                          <p:val>
                                            <p:strVal val="#ppt_h"/>
                                          </p:val>
                                        </p:tav>
                                      </p:tavLst>
                                    </p:anim>
                                  </p:childTnLst>
                                </p:cTn>
                              </p:par>
                              <p:par>
                                <p:cTn id="37" presetID="23" presetClass="entr" presetSubtype="272" fill="hold" grpId="0" nodeType="withEffect">
                                  <p:stCondLst>
                                    <p:cond delay="300"/>
                                  </p:stCondLst>
                                  <p:childTnLst>
                                    <p:set>
                                      <p:cBhvr>
                                        <p:cTn id="38" dur="1" fill="hold">
                                          <p:stCondLst>
                                            <p:cond delay="0"/>
                                          </p:stCondLst>
                                        </p:cTn>
                                        <p:tgtEl>
                                          <p:spTgt spid="10"/>
                                        </p:tgtEl>
                                        <p:attrNameLst>
                                          <p:attrName>style.visibility</p:attrName>
                                        </p:attrNameLst>
                                      </p:cBhvr>
                                      <p:to>
                                        <p:strVal val="visible"/>
                                      </p:to>
                                    </p:set>
                                    <p:anim calcmode="lin" valueType="num">
                                      <p:cBhvr>
                                        <p:cTn id="39" dur="500" fill="hold"/>
                                        <p:tgtEl>
                                          <p:spTgt spid="10"/>
                                        </p:tgtEl>
                                        <p:attrNameLst>
                                          <p:attrName>ppt_w</p:attrName>
                                        </p:attrNameLst>
                                      </p:cBhvr>
                                      <p:tavLst>
                                        <p:tav tm="0">
                                          <p:val>
                                            <p:strVal val="2/3*#ppt_w"/>
                                          </p:val>
                                        </p:tav>
                                        <p:tav tm="100000">
                                          <p:val>
                                            <p:strVal val="#ppt_w"/>
                                          </p:val>
                                        </p:tav>
                                      </p:tavLst>
                                    </p:anim>
                                    <p:anim calcmode="lin" valueType="num">
                                      <p:cBhvr>
                                        <p:cTn id="40" dur="500" fill="hold"/>
                                        <p:tgtEl>
                                          <p:spTgt spid="10"/>
                                        </p:tgtEl>
                                        <p:attrNameLst>
                                          <p:attrName>ppt_h</p:attrName>
                                        </p:attrNameLst>
                                      </p:cBhvr>
                                      <p:tavLst>
                                        <p:tav tm="0">
                                          <p:val>
                                            <p:strVal val="2/3*#ppt_h"/>
                                          </p:val>
                                        </p:tav>
                                        <p:tav tm="100000">
                                          <p:val>
                                            <p:strVal val="#ppt_h"/>
                                          </p:val>
                                        </p:tav>
                                      </p:tavLst>
                                    </p:anim>
                                  </p:childTnLst>
                                </p:cTn>
                              </p:par>
                              <p:par>
                                <p:cTn id="41" presetID="23" presetClass="entr" presetSubtype="288" fill="hold" grpId="0" nodeType="withEffect">
                                  <p:stCondLst>
                                    <p:cond delay="400"/>
                                  </p:stCondLst>
                                  <p:childTnLst>
                                    <p:set>
                                      <p:cBhvr>
                                        <p:cTn id="42" dur="1" fill="hold">
                                          <p:stCondLst>
                                            <p:cond delay="0"/>
                                          </p:stCondLst>
                                        </p:cTn>
                                        <p:tgtEl>
                                          <p:spTgt spid="11"/>
                                        </p:tgtEl>
                                        <p:attrNameLst>
                                          <p:attrName>style.visibility</p:attrName>
                                        </p:attrNameLst>
                                      </p:cBhvr>
                                      <p:to>
                                        <p:strVal val="visible"/>
                                      </p:to>
                                    </p:set>
                                    <p:anim calcmode="lin" valueType="num">
                                      <p:cBhvr>
                                        <p:cTn id="43" dur="500" fill="hold"/>
                                        <p:tgtEl>
                                          <p:spTgt spid="11"/>
                                        </p:tgtEl>
                                        <p:attrNameLst>
                                          <p:attrName>ppt_w</p:attrName>
                                        </p:attrNameLst>
                                      </p:cBhvr>
                                      <p:tavLst>
                                        <p:tav tm="0">
                                          <p:val>
                                            <p:strVal val="4/3*#ppt_w"/>
                                          </p:val>
                                        </p:tav>
                                        <p:tav tm="100000">
                                          <p:val>
                                            <p:strVal val="#ppt_w"/>
                                          </p:val>
                                        </p:tav>
                                      </p:tavLst>
                                    </p:anim>
                                    <p:anim calcmode="lin" valueType="num">
                                      <p:cBhvr>
                                        <p:cTn id="44" dur="500" fill="hold"/>
                                        <p:tgtEl>
                                          <p:spTgt spid="11"/>
                                        </p:tgtEl>
                                        <p:attrNameLst>
                                          <p:attrName>ppt_h</p:attrName>
                                        </p:attrNameLst>
                                      </p:cBhvr>
                                      <p:tavLst>
                                        <p:tav tm="0">
                                          <p:val>
                                            <p:strVal val="4/3*#ppt_h"/>
                                          </p:val>
                                        </p:tav>
                                        <p:tav tm="100000">
                                          <p:val>
                                            <p:strVal val="#ppt_h"/>
                                          </p:val>
                                        </p:tav>
                                      </p:tavLst>
                                    </p:anim>
                                  </p:childTnLst>
                                </p:cTn>
                              </p:par>
                              <p:par>
                                <p:cTn id="45" presetID="23" presetClass="entr" presetSubtype="272" fill="hold" grpId="0" nodeType="withEffect">
                                  <p:stCondLst>
                                    <p:cond delay="40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strVal val="2/3*#ppt_w"/>
                                          </p:val>
                                        </p:tav>
                                        <p:tav tm="100000">
                                          <p:val>
                                            <p:strVal val="#ppt_w"/>
                                          </p:val>
                                        </p:tav>
                                      </p:tavLst>
                                    </p:anim>
                                    <p:anim calcmode="lin" valueType="num">
                                      <p:cBhvr>
                                        <p:cTn id="48" dur="500" fill="hold"/>
                                        <p:tgtEl>
                                          <p:spTgt spid="12"/>
                                        </p:tgtEl>
                                        <p:attrNameLst>
                                          <p:attrName>ppt_h</p:attrName>
                                        </p:attrNameLst>
                                      </p:cBhvr>
                                      <p:tavLst>
                                        <p:tav tm="0">
                                          <p:val>
                                            <p:strVal val="2/3*#ppt_h"/>
                                          </p:val>
                                        </p:tav>
                                        <p:tav tm="100000">
                                          <p:val>
                                            <p:strVal val="#ppt_h"/>
                                          </p:val>
                                        </p:tav>
                                      </p:tavLst>
                                    </p:anim>
                                  </p:childTnLst>
                                </p:cTn>
                              </p:par>
                            </p:childTnLst>
                          </p:cTn>
                        </p:par>
                        <p:par>
                          <p:cTn id="49" fill="hold">
                            <p:stCondLst>
                              <p:cond delay="1000"/>
                            </p:stCondLst>
                            <p:childTnLst>
                              <p:par>
                                <p:cTn id="50" presetID="41" presetClass="entr" presetSubtype="0" fill="hold" grpId="0" nodeType="afterEffect">
                                  <p:stCondLst>
                                    <p:cond delay="0"/>
                                  </p:stCondLst>
                                  <p:childTnLst>
                                    <p:set>
                                      <p:cBhvr>
                                        <p:cTn id="51" dur="1" fill="hold">
                                          <p:stCondLst>
                                            <p:cond delay="0"/>
                                          </p:stCondLst>
                                        </p:cTn>
                                        <p:tgtEl>
                                          <p:spTgt spid="13"/>
                                        </p:tgtEl>
                                        <p:attrNameLst>
                                          <p:attrName>style.visibility</p:attrName>
                                        </p:attrNameLst>
                                      </p:cBhvr>
                                      <p:to>
                                        <p:strVal val="visible"/>
                                      </p:to>
                                    </p:set>
                                    <p:anim calcmode="lin" valueType="num">
                                      <p:cBhvr>
                                        <p:cTn id="52"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13"/>
                                        </p:tgtEl>
                                        <p:attrNameLst>
                                          <p:attrName>ppt_y</p:attrName>
                                        </p:attrNameLst>
                                      </p:cBhvr>
                                      <p:tavLst>
                                        <p:tav tm="0">
                                          <p:val>
                                            <p:strVal val="#ppt_y"/>
                                          </p:val>
                                        </p:tav>
                                        <p:tav tm="100000">
                                          <p:val>
                                            <p:strVal val="#ppt_y"/>
                                          </p:val>
                                        </p:tav>
                                      </p:tavLst>
                                    </p:anim>
                                    <p:anim calcmode="lin" valueType="num">
                                      <p:cBhvr>
                                        <p:cTn id="54"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13"/>
                                        </p:tgtEl>
                                      </p:cBhvr>
                                    </p:animEffect>
                                  </p:childTnLst>
                                </p:cTn>
                              </p:par>
                            </p:childTnLst>
                          </p:cTn>
                        </p:par>
                        <p:par>
                          <p:cTn id="57" fill="hold">
                            <p:stCondLst>
                              <p:cond delay="1500"/>
                            </p:stCondLst>
                            <p:childTnLst>
                              <p:par>
                                <p:cTn id="58" presetID="41" presetClass="entr" presetSubtype="0" fill="hold" grpId="0" nodeType="afterEffect">
                                  <p:stCondLst>
                                    <p:cond delay="0"/>
                                  </p:stCondLst>
                                  <p:childTnLst>
                                    <p:set>
                                      <p:cBhvr>
                                        <p:cTn id="59" dur="1" fill="hold">
                                          <p:stCondLst>
                                            <p:cond delay="0"/>
                                          </p:stCondLst>
                                        </p:cTn>
                                        <p:tgtEl>
                                          <p:spTgt spid="14"/>
                                        </p:tgtEl>
                                        <p:attrNameLst>
                                          <p:attrName>style.visibility</p:attrName>
                                        </p:attrNameLst>
                                      </p:cBhvr>
                                      <p:to>
                                        <p:strVal val="visible"/>
                                      </p:to>
                                    </p:set>
                                    <p:anim calcmode="lin" valueType="num">
                                      <p:cBhvr>
                                        <p:cTn id="60"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61" dur="500" fill="hold"/>
                                        <p:tgtEl>
                                          <p:spTgt spid="14"/>
                                        </p:tgtEl>
                                        <p:attrNameLst>
                                          <p:attrName>ppt_y</p:attrName>
                                        </p:attrNameLst>
                                      </p:cBhvr>
                                      <p:tavLst>
                                        <p:tav tm="0">
                                          <p:val>
                                            <p:strVal val="#ppt_y"/>
                                          </p:val>
                                        </p:tav>
                                        <p:tav tm="100000">
                                          <p:val>
                                            <p:strVal val="#ppt_y"/>
                                          </p:val>
                                        </p:tav>
                                      </p:tavLst>
                                    </p:anim>
                                    <p:anim calcmode="lin" valueType="num">
                                      <p:cBhvr>
                                        <p:cTn id="62"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63"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64" dur="500" tmFilter="0,0; .5, 1; 1, 1"/>
                                        <p:tgtEl>
                                          <p:spTgt spid="14"/>
                                        </p:tgtEl>
                                      </p:cBhvr>
                                    </p:animEffect>
                                  </p:childTnLst>
                                </p:cTn>
                              </p:par>
                            </p:childTnLst>
                          </p:cTn>
                        </p:par>
                        <p:par>
                          <p:cTn id="65" fill="hold">
                            <p:stCondLst>
                              <p:cond delay="2000"/>
                            </p:stCondLst>
                            <p:childTnLst>
                              <p:par>
                                <p:cTn id="66" presetID="41" presetClass="entr" presetSubtype="0" fill="hold" grpId="0" nodeType="afterEffect">
                                  <p:stCondLst>
                                    <p:cond delay="0"/>
                                  </p:stCondLst>
                                  <p:childTnLst>
                                    <p:set>
                                      <p:cBhvr>
                                        <p:cTn id="67" dur="1" fill="hold">
                                          <p:stCondLst>
                                            <p:cond delay="0"/>
                                          </p:stCondLst>
                                        </p:cTn>
                                        <p:tgtEl>
                                          <p:spTgt spid="15"/>
                                        </p:tgtEl>
                                        <p:attrNameLst>
                                          <p:attrName>style.visibility</p:attrName>
                                        </p:attrNameLst>
                                      </p:cBhvr>
                                      <p:to>
                                        <p:strVal val="visible"/>
                                      </p:to>
                                    </p:set>
                                    <p:anim calcmode="lin" valueType="num">
                                      <p:cBhvr>
                                        <p:cTn id="68" dur="50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69" dur="500" fill="hold"/>
                                        <p:tgtEl>
                                          <p:spTgt spid="15"/>
                                        </p:tgtEl>
                                        <p:attrNameLst>
                                          <p:attrName>ppt_y</p:attrName>
                                        </p:attrNameLst>
                                      </p:cBhvr>
                                      <p:tavLst>
                                        <p:tav tm="0">
                                          <p:val>
                                            <p:strVal val="#ppt_y"/>
                                          </p:val>
                                        </p:tav>
                                        <p:tav tm="100000">
                                          <p:val>
                                            <p:strVal val="#ppt_y"/>
                                          </p:val>
                                        </p:tav>
                                      </p:tavLst>
                                    </p:anim>
                                    <p:anim calcmode="lin" valueType="num">
                                      <p:cBhvr>
                                        <p:cTn id="70" dur="50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71" dur="50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72" dur="500" tmFilter="0,0; .5, 1; 1, 1"/>
                                        <p:tgtEl>
                                          <p:spTgt spid="15"/>
                                        </p:tgtEl>
                                      </p:cBhvr>
                                    </p:animEffect>
                                  </p:childTnLst>
                                </p:cTn>
                              </p:par>
                            </p:childTnLst>
                          </p:cTn>
                        </p:par>
                        <p:par>
                          <p:cTn id="73" fill="hold">
                            <p:stCondLst>
                              <p:cond delay="2500"/>
                            </p:stCondLst>
                            <p:childTnLst>
                              <p:par>
                                <p:cTn id="74" presetID="41" presetClass="entr" presetSubtype="0" fill="hold" grpId="0" nodeType="afterEffect">
                                  <p:stCondLst>
                                    <p:cond delay="0"/>
                                  </p:stCondLst>
                                  <p:childTnLst>
                                    <p:set>
                                      <p:cBhvr>
                                        <p:cTn id="75" dur="1" fill="hold">
                                          <p:stCondLst>
                                            <p:cond delay="0"/>
                                          </p:stCondLst>
                                        </p:cTn>
                                        <p:tgtEl>
                                          <p:spTgt spid="16"/>
                                        </p:tgtEl>
                                        <p:attrNameLst>
                                          <p:attrName>style.visibility</p:attrName>
                                        </p:attrNameLst>
                                      </p:cBhvr>
                                      <p:to>
                                        <p:strVal val="visible"/>
                                      </p:to>
                                    </p:set>
                                    <p:anim calcmode="lin" valueType="num">
                                      <p:cBhvr>
                                        <p:cTn id="76" dur="5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77" dur="500" fill="hold"/>
                                        <p:tgtEl>
                                          <p:spTgt spid="16"/>
                                        </p:tgtEl>
                                        <p:attrNameLst>
                                          <p:attrName>ppt_y</p:attrName>
                                        </p:attrNameLst>
                                      </p:cBhvr>
                                      <p:tavLst>
                                        <p:tav tm="0">
                                          <p:val>
                                            <p:strVal val="#ppt_y"/>
                                          </p:val>
                                        </p:tav>
                                        <p:tav tm="100000">
                                          <p:val>
                                            <p:strVal val="#ppt_y"/>
                                          </p:val>
                                        </p:tav>
                                      </p:tavLst>
                                    </p:anim>
                                    <p:anim calcmode="lin" valueType="num">
                                      <p:cBhvr>
                                        <p:cTn id="78" dur="5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79" dur="5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80" dur="500" tmFilter="0,0; .5, 1; 1, 1"/>
                                        <p:tgtEl>
                                          <p:spTgt spid="16"/>
                                        </p:tgtEl>
                                      </p:cBhvr>
                                    </p:animEffect>
                                  </p:childTnLst>
                                </p:cTn>
                              </p:par>
                            </p:childTnLst>
                          </p:cTn>
                        </p:par>
                        <p:par>
                          <p:cTn id="81" fill="hold">
                            <p:stCondLst>
                              <p:cond delay="3000"/>
                            </p:stCondLst>
                            <p:childTnLst>
                              <p:par>
                                <p:cTn id="82" presetID="41" presetClass="entr" presetSubtype="0" fill="hold" grpId="0" nodeType="afterEffect">
                                  <p:stCondLst>
                                    <p:cond delay="0"/>
                                  </p:stCondLst>
                                  <p:childTnLst>
                                    <p:set>
                                      <p:cBhvr>
                                        <p:cTn id="83" dur="1" fill="hold">
                                          <p:stCondLst>
                                            <p:cond delay="0"/>
                                          </p:stCondLst>
                                        </p:cTn>
                                        <p:tgtEl>
                                          <p:spTgt spid="17"/>
                                        </p:tgtEl>
                                        <p:attrNameLst>
                                          <p:attrName>style.visibility</p:attrName>
                                        </p:attrNameLst>
                                      </p:cBhvr>
                                      <p:to>
                                        <p:strVal val="visible"/>
                                      </p:to>
                                    </p:set>
                                    <p:anim calcmode="lin" valueType="num">
                                      <p:cBhvr>
                                        <p:cTn id="84" dur="500" fill="hold"/>
                                        <p:tgtEl>
                                          <p:spTgt spid="17"/>
                                        </p:tgtEl>
                                        <p:attrNameLst>
                                          <p:attrName>ppt_x</p:attrName>
                                        </p:attrNameLst>
                                      </p:cBhvr>
                                      <p:tavLst>
                                        <p:tav tm="0">
                                          <p:val>
                                            <p:strVal val="#ppt_x"/>
                                          </p:val>
                                        </p:tav>
                                        <p:tav tm="50000">
                                          <p:val>
                                            <p:strVal val="#ppt_x+.1"/>
                                          </p:val>
                                        </p:tav>
                                        <p:tav tm="100000">
                                          <p:val>
                                            <p:strVal val="#ppt_x"/>
                                          </p:val>
                                        </p:tav>
                                      </p:tavLst>
                                    </p:anim>
                                    <p:anim calcmode="lin" valueType="num">
                                      <p:cBhvr>
                                        <p:cTn id="85" dur="500" fill="hold"/>
                                        <p:tgtEl>
                                          <p:spTgt spid="17"/>
                                        </p:tgtEl>
                                        <p:attrNameLst>
                                          <p:attrName>ppt_y</p:attrName>
                                        </p:attrNameLst>
                                      </p:cBhvr>
                                      <p:tavLst>
                                        <p:tav tm="0">
                                          <p:val>
                                            <p:strVal val="#ppt_y"/>
                                          </p:val>
                                        </p:tav>
                                        <p:tav tm="100000">
                                          <p:val>
                                            <p:strVal val="#ppt_y"/>
                                          </p:val>
                                        </p:tav>
                                      </p:tavLst>
                                    </p:anim>
                                    <p:anim calcmode="lin" valueType="num">
                                      <p:cBhvr>
                                        <p:cTn id="86" dur="500" fill="hold"/>
                                        <p:tgtEl>
                                          <p:spTgt spid="17"/>
                                        </p:tgtEl>
                                        <p:attrNameLst>
                                          <p:attrName>ppt_h</p:attrName>
                                        </p:attrNameLst>
                                      </p:cBhvr>
                                      <p:tavLst>
                                        <p:tav tm="0">
                                          <p:val>
                                            <p:strVal val="#ppt_h/10"/>
                                          </p:val>
                                        </p:tav>
                                        <p:tav tm="50000">
                                          <p:val>
                                            <p:strVal val="#ppt_h+.01"/>
                                          </p:val>
                                        </p:tav>
                                        <p:tav tm="100000">
                                          <p:val>
                                            <p:strVal val="#ppt_h"/>
                                          </p:val>
                                        </p:tav>
                                      </p:tavLst>
                                    </p:anim>
                                    <p:anim calcmode="lin" valueType="num">
                                      <p:cBhvr>
                                        <p:cTn id="87" dur="500" fill="hold"/>
                                        <p:tgtEl>
                                          <p:spTgt spid="17"/>
                                        </p:tgtEl>
                                        <p:attrNameLst>
                                          <p:attrName>ppt_w</p:attrName>
                                        </p:attrNameLst>
                                      </p:cBhvr>
                                      <p:tavLst>
                                        <p:tav tm="0">
                                          <p:val>
                                            <p:strVal val="#ppt_w/10"/>
                                          </p:val>
                                        </p:tav>
                                        <p:tav tm="50000">
                                          <p:val>
                                            <p:strVal val="#ppt_w+.01"/>
                                          </p:val>
                                        </p:tav>
                                        <p:tav tm="100000">
                                          <p:val>
                                            <p:strVal val="#ppt_w"/>
                                          </p:val>
                                        </p:tav>
                                      </p:tavLst>
                                    </p:anim>
                                    <p:animEffect transition="in" filter="fade">
                                      <p:cBhvr>
                                        <p:cTn id="88" dur="500" tmFilter="0,0; .5, 1; 1, 1"/>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071"/>
          <p:cNvSpPr txBox="1"/>
          <p:nvPr/>
        </p:nvSpPr>
        <p:spPr>
          <a:xfrm>
            <a:off x="5772039" y="476672"/>
            <a:ext cx="646332" cy="369332"/>
          </a:xfrm>
          <a:prstGeom prst="rect">
            <a:avLst/>
          </a:prstGeom>
          <a:noFill/>
        </p:spPr>
        <p:txBody>
          <a:bodyPr wrap="none" rtlCol="0">
            <a:spAutoFit/>
          </a:bodyPr>
          <a:lstStyle/>
          <a:p>
            <a:pPr algn="ctr"/>
            <a:r>
              <a:rPr lang="zh-CN" altLang="en-US" dirty="0">
                <a:solidFill>
                  <a:schemeClr val="tx1">
                    <a:lumMod val="65000"/>
                    <a:lumOff val="35000"/>
                  </a:schemeClr>
                </a:solidFill>
                <a:latin typeface="宋体" panose="02010600030101010101" pitchFamily="2" charset="-122"/>
                <a:ea typeface="宋体" panose="02010600030101010101" pitchFamily="2" charset="-122"/>
                <a:cs typeface="阿里巴巴普惠体 B" panose="00020600040101010101" pitchFamily="18" charset="-122"/>
              </a:rPr>
              <a:t>目录</a:t>
            </a:r>
          </a:p>
        </p:txBody>
      </p:sp>
      <p:sp>
        <p:nvSpPr>
          <p:cNvPr id="3" name="TextBox 3"/>
          <p:cNvSpPr txBox="1"/>
          <p:nvPr/>
        </p:nvSpPr>
        <p:spPr>
          <a:xfrm>
            <a:off x="5414944" y="2899027"/>
            <a:ext cx="3775394" cy="707886"/>
          </a:xfrm>
          <a:prstGeom prst="rect">
            <a:avLst/>
          </a:prstGeom>
          <a:noFill/>
        </p:spPr>
        <p:txBody>
          <a:bodyPr wrap="none" rtlCol="0">
            <a:spAutoFit/>
          </a:bodyPr>
          <a:lstStyle/>
          <a:p>
            <a:pPr algn="ctr"/>
            <a:r>
              <a:rPr lang="en-US" altLang="zh-CN" sz="4000" dirty="0">
                <a:solidFill>
                  <a:schemeClr val="accent2">
                    <a:lumMod val="75000"/>
                  </a:schemeClr>
                </a:solidFill>
                <a:latin typeface="宋体" panose="02010600030101010101" pitchFamily="2" charset="-122"/>
                <a:ea typeface="宋体" panose="02010600030101010101" pitchFamily="2" charset="-122"/>
                <a:cs typeface="阿里巴巴普惠体 B" panose="00020600040101010101" pitchFamily="18" charset="-122"/>
              </a:rPr>
              <a:t>【</a:t>
            </a:r>
            <a:r>
              <a:rPr lang="en-US" altLang="zh-CN" sz="4000" dirty="0">
                <a:solidFill>
                  <a:schemeClr val="accent6">
                    <a:lumMod val="75000"/>
                  </a:schemeClr>
                </a:solidFill>
                <a:latin typeface="宋体" panose="02010600030101010101" pitchFamily="2" charset="-122"/>
                <a:ea typeface="宋体" panose="02010600030101010101" pitchFamily="2" charset="-122"/>
                <a:cs typeface="阿里巴巴普惠体 B" panose="00020600040101010101" pitchFamily="18" charset="-122"/>
              </a:rPr>
              <a:t> </a:t>
            </a:r>
            <a:r>
              <a:rPr lang="zh-CN" altLang="en-US" sz="4000" dirty="0">
                <a:solidFill>
                  <a:schemeClr val="tx1">
                    <a:lumMod val="65000"/>
                    <a:lumOff val="35000"/>
                  </a:schemeClr>
                </a:solidFill>
                <a:latin typeface="宋体" panose="02010600030101010101" pitchFamily="2" charset="-122"/>
                <a:ea typeface="宋体" panose="02010600030101010101" pitchFamily="2" charset="-122"/>
                <a:cs typeface="阿里巴巴普惠体 B" panose="00020600040101010101" pitchFamily="18" charset="-122"/>
              </a:rPr>
              <a:t>以往经历 </a:t>
            </a:r>
            <a:r>
              <a:rPr lang="en-US" altLang="zh-CN" sz="4000" dirty="0">
                <a:solidFill>
                  <a:schemeClr val="accent2">
                    <a:lumMod val="75000"/>
                  </a:schemeClr>
                </a:solidFill>
                <a:latin typeface="宋体" panose="02010600030101010101" pitchFamily="2" charset="-122"/>
                <a:ea typeface="宋体" panose="02010600030101010101" pitchFamily="2" charset="-122"/>
                <a:cs typeface="阿里巴巴普惠体 B" panose="00020600040101010101" pitchFamily="18" charset="-122"/>
              </a:rPr>
              <a:t>】</a:t>
            </a:r>
            <a:endParaRPr lang="zh-CN" altLang="en-US" sz="4000" dirty="0">
              <a:solidFill>
                <a:schemeClr val="accent2">
                  <a:lumMod val="75000"/>
                </a:schemeClr>
              </a:solidFill>
              <a:latin typeface="宋体" panose="02010600030101010101" pitchFamily="2" charset="-122"/>
              <a:ea typeface="宋体" panose="02010600030101010101" pitchFamily="2" charset="-122"/>
              <a:cs typeface="阿里巴巴普惠体 B" panose="00020600040101010101" pitchFamily="18" charset="-122"/>
            </a:endParaRPr>
          </a:p>
        </p:txBody>
      </p:sp>
      <p:grpSp>
        <p:nvGrpSpPr>
          <p:cNvPr id="4" name="组合 3"/>
          <p:cNvGrpSpPr/>
          <p:nvPr/>
        </p:nvGrpSpPr>
        <p:grpSpPr>
          <a:xfrm>
            <a:off x="2861959" y="2164245"/>
            <a:ext cx="2177601" cy="2177601"/>
            <a:chOff x="2861959" y="2164245"/>
            <a:chExt cx="2177601" cy="2177601"/>
          </a:xfrm>
        </p:grpSpPr>
        <p:grpSp>
          <p:nvGrpSpPr>
            <p:cNvPr id="5" name="组合 4"/>
            <p:cNvGrpSpPr/>
            <p:nvPr/>
          </p:nvGrpSpPr>
          <p:grpSpPr>
            <a:xfrm>
              <a:off x="2861959" y="2164245"/>
              <a:ext cx="2177601" cy="2177601"/>
              <a:chOff x="1579898" y="1556792"/>
              <a:chExt cx="2177601" cy="2177601"/>
            </a:xfrm>
          </p:grpSpPr>
          <p:sp>
            <p:nvSpPr>
              <p:cNvPr id="8" name="椭圆 7"/>
              <p:cNvSpPr/>
              <p:nvPr/>
            </p:nvSpPr>
            <p:spPr>
              <a:xfrm>
                <a:off x="1579898" y="1556792"/>
                <a:ext cx="2177601" cy="2177601"/>
              </a:xfrm>
              <a:prstGeom prst="ellipse">
                <a:avLst/>
              </a:prstGeom>
              <a:solidFill>
                <a:schemeClr val="tx1">
                  <a:lumMod val="65000"/>
                  <a:lumOff val="35000"/>
                </a:schemeClr>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9" name="椭圆 8"/>
              <p:cNvSpPr/>
              <p:nvPr/>
            </p:nvSpPr>
            <p:spPr>
              <a:xfrm>
                <a:off x="1809119" y="1785938"/>
                <a:ext cx="1719159" cy="1719159"/>
              </a:xfrm>
              <a:prstGeom prst="ellipse">
                <a:avLst/>
              </a:prstGeom>
              <a:solidFill>
                <a:srgbClr val="E46C0A"/>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grpSp>
        <p:sp>
          <p:nvSpPr>
            <p:cNvPr id="6" name="椭圆 5"/>
            <p:cNvSpPr/>
            <p:nvPr/>
          </p:nvSpPr>
          <p:spPr>
            <a:xfrm>
              <a:off x="3231300" y="2533511"/>
              <a:ext cx="1438920" cy="1438920"/>
            </a:xfrm>
            <a:prstGeom prst="ellipse">
              <a:avLst/>
            </a:prstGeom>
            <a:solidFill>
              <a:schemeClr val="bg1">
                <a:lumMod val="95000"/>
              </a:schemeClr>
            </a:solidFill>
            <a:ln w="190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zh-CN" altLang="en-US" sz="4000" dirty="0">
                <a:solidFill>
                  <a:schemeClr val="accent6">
                    <a:lumMod val="75000"/>
                  </a:schemeClr>
                </a:solidFill>
                <a:latin typeface="Avant GardeBook" pitchFamily="50" charset="0"/>
                <a:ea typeface="宋体" panose="02010600030101010101" pitchFamily="2" charset="-122"/>
              </a:endParaRPr>
            </a:p>
          </p:txBody>
        </p:sp>
        <p:sp>
          <p:nvSpPr>
            <p:cNvPr id="7" name="TextBox 37"/>
            <p:cNvSpPr txBox="1"/>
            <p:nvPr/>
          </p:nvSpPr>
          <p:spPr>
            <a:xfrm>
              <a:off x="3573091" y="2899103"/>
              <a:ext cx="755335" cy="707886"/>
            </a:xfrm>
            <a:prstGeom prst="rect">
              <a:avLst/>
            </a:prstGeom>
            <a:noFill/>
          </p:spPr>
          <p:txBody>
            <a:bodyPr wrap="none" rtlCol="0" anchor="ctr">
              <a:spAutoFit/>
            </a:bodyPr>
            <a:lstStyle/>
            <a:p>
              <a:pPr lvl="0" algn="ctr"/>
              <a:r>
                <a:rPr lang="en-US" altLang="zh-CN" sz="4000" b="1" dirty="0">
                  <a:solidFill>
                    <a:schemeClr val="accent2">
                      <a:lumMod val="75000"/>
                    </a:schemeClr>
                  </a:solidFill>
                  <a:latin typeface="Arial" panose="020B0604020202020204" pitchFamily="34" charset="0"/>
                  <a:ea typeface="宋体" panose="02010600030101010101" pitchFamily="2" charset="-122"/>
                  <a:cs typeface="Arial" panose="020B0604020202020204" pitchFamily="34" charset="0"/>
                </a:rPr>
                <a:t>02</a:t>
              </a:r>
              <a:endParaRPr lang="zh-CN" altLang="en-US" sz="4000" b="1" dirty="0">
                <a:solidFill>
                  <a:schemeClr val="accent2">
                    <a:lumMod val="75000"/>
                  </a:schemeClr>
                </a:solidFill>
                <a:latin typeface="Arial" panose="020B0604020202020204" pitchFamily="34" charset="0"/>
                <a:ea typeface="宋体" panose="02010600030101010101" pitchFamily="2" charset="-122"/>
                <a:cs typeface="Arial" panose="020B0604020202020204" pitchFamily="34" charset="0"/>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30000"/>
                                  </p:iterate>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8"/>
          <p:cNvSpPr>
            <a:spLocks noChangeArrowheads="1"/>
          </p:cNvSpPr>
          <p:nvPr/>
        </p:nvSpPr>
        <p:spPr bwMode="auto">
          <a:xfrm>
            <a:off x="1876693" y="1628800"/>
            <a:ext cx="1107041" cy="1108954"/>
          </a:xfrm>
          <a:prstGeom prst="ellipse">
            <a:avLst/>
          </a:prstGeom>
          <a:solidFill>
            <a:schemeClr val="tx1">
              <a:lumMod val="65000"/>
              <a:lumOff val="35000"/>
            </a:schemeClr>
          </a:solidFill>
          <a:ln w="1905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dirty="0">
              <a:solidFill>
                <a:prstClr val="white"/>
              </a:solidFill>
              <a:latin typeface="宋体" panose="02010600030101010101" pitchFamily="2" charset="-122"/>
              <a:ea typeface="宋体" panose="02010600030101010101" pitchFamily="2" charset="-122"/>
            </a:endParaRPr>
          </a:p>
        </p:txBody>
      </p:sp>
      <p:sp>
        <p:nvSpPr>
          <p:cNvPr id="3" name="Oval 9"/>
          <p:cNvSpPr>
            <a:spLocks noChangeArrowheads="1"/>
          </p:cNvSpPr>
          <p:nvPr/>
        </p:nvSpPr>
        <p:spPr bwMode="auto">
          <a:xfrm>
            <a:off x="3684905" y="1629757"/>
            <a:ext cx="1107041" cy="1107041"/>
          </a:xfrm>
          <a:prstGeom prst="ellipse">
            <a:avLst/>
          </a:prstGeom>
          <a:solidFill>
            <a:srgbClr val="E46C0A"/>
          </a:solidFill>
          <a:ln w="19050">
            <a:solidFill>
              <a:srgbClr val="E46C0A"/>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dirty="0">
              <a:solidFill>
                <a:prstClr val="white"/>
              </a:solidFill>
              <a:latin typeface="宋体" panose="02010600030101010101" pitchFamily="2" charset="-122"/>
              <a:ea typeface="宋体" panose="02010600030101010101" pitchFamily="2" charset="-122"/>
            </a:endParaRPr>
          </a:p>
        </p:txBody>
      </p:sp>
      <p:sp>
        <p:nvSpPr>
          <p:cNvPr id="4" name="Oval 10"/>
          <p:cNvSpPr>
            <a:spLocks noChangeArrowheads="1"/>
          </p:cNvSpPr>
          <p:nvPr/>
        </p:nvSpPr>
        <p:spPr bwMode="auto">
          <a:xfrm>
            <a:off x="5493117" y="1629119"/>
            <a:ext cx="1107041" cy="1108317"/>
          </a:xfrm>
          <a:prstGeom prst="ellipse">
            <a:avLst/>
          </a:prstGeom>
          <a:solidFill>
            <a:schemeClr val="bg1">
              <a:lumMod val="95000"/>
            </a:schemeClr>
          </a:solidFill>
          <a:ln w="1905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dirty="0">
              <a:solidFill>
                <a:schemeClr val="tx1">
                  <a:lumMod val="65000"/>
                  <a:lumOff val="35000"/>
                </a:schemeClr>
              </a:solidFill>
              <a:latin typeface="宋体" panose="02010600030101010101" pitchFamily="2" charset="-122"/>
              <a:ea typeface="宋体" panose="02010600030101010101" pitchFamily="2" charset="-122"/>
            </a:endParaRPr>
          </a:p>
        </p:txBody>
      </p:sp>
      <p:sp>
        <p:nvSpPr>
          <p:cNvPr id="5" name="Oval 9"/>
          <p:cNvSpPr>
            <a:spLocks noChangeArrowheads="1"/>
          </p:cNvSpPr>
          <p:nvPr/>
        </p:nvSpPr>
        <p:spPr bwMode="auto">
          <a:xfrm>
            <a:off x="7301329" y="1629757"/>
            <a:ext cx="1107041" cy="1107041"/>
          </a:xfrm>
          <a:prstGeom prst="ellipse">
            <a:avLst/>
          </a:prstGeom>
          <a:solidFill>
            <a:srgbClr val="E46C0A"/>
          </a:solidFill>
          <a:ln w="19050">
            <a:solidFill>
              <a:srgbClr val="E46C0A"/>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dirty="0">
              <a:solidFill>
                <a:prstClr val="white"/>
              </a:solidFill>
              <a:latin typeface="宋体" panose="02010600030101010101" pitchFamily="2" charset="-122"/>
              <a:ea typeface="宋体" panose="02010600030101010101" pitchFamily="2" charset="-122"/>
            </a:endParaRPr>
          </a:p>
        </p:txBody>
      </p:sp>
      <p:sp>
        <p:nvSpPr>
          <p:cNvPr id="6" name="Oval 8"/>
          <p:cNvSpPr>
            <a:spLocks noChangeArrowheads="1"/>
          </p:cNvSpPr>
          <p:nvPr/>
        </p:nvSpPr>
        <p:spPr bwMode="auto">
          <a:xfrm>
            <a:off x="9109541" y="1628800"/>
            <a:ext cx="1107041" cy="1108954"/>
          </a:xfrm>
          <a:prstGeom prst="ellipse">
            <a:avLst/>
          </a:prstGeom>
          <a:solidFill>
            <a:schemeClr val="tx1">
              <a:lumMod val="65000"/>
              <a:lumOff val="35000"/>
            </a:schemeClr>
          </a:solidFill>
          <a:ln w="1905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dirty="0">
              <a:solidFill>
                <a:prstClr val="white"/>
              </a:solidFill>
              <a:latin typeface="宋体" panose="02010600030101010101" pitchFamily="2" charset="-122"/>
              <a:ea typeface="宋体" panose="02010600030101010101" pitchFamily="2" charset="-122"/>
            </a:endParaRPr>
          </a:p>
        </p:txBody>
      </p:sp>
      <p:sp>
        <p:nvSpPr>
          <p:cNvPr id="7" name="TextBox 42"/>
          <p:cNvSpPr txBox="1"/>
          <p:nvPr/>
        </p:nvSpPr>
        <p:spPr>
          <a:xfrm>
            <a:off x="5310376" y="476672"/>
            <a:ext cx="1569660" cy="369332"/>
          </a:xfrm>
          <a:prstGeom prst="rect">
            <a:avLst/>
          </a:prstGeom>
          <a:noFill/>
        </p:spPr>
        <p:txBody>
          <a:bodyPr wrap="none" rtlCol="0">
            <a:spAutoFit/>
          </a:bodyPr>
          <a:lstStyle/>
          <a:p>
            <a:pPr algn="ctr"/>
            <a:r>
              <a:rPr lang="zh-CN" altLang="en-US" dirty="0">
                <a:solidFill>
                  <a:schemeClr val="tx1">
                    <a:lumMod val="65000"/>
                    <a:lumOff val="35000"/>
                  </a:schemeClr>
                </a:solidFill>
                <a:latin typeface="宋体" panose="02010600030101010101" pitchFamily="2" charset="-122"/>
                <a:ea typeface="宋体" panose="02010600030101010101" pitchFamily="2" charset="-122"/>
                <a:cs typeface="阿里巴巴普惠体 B" panose="00020600040101010101" pitchFamily="18" charset="-122"/>
              </a:rPr>
              <a:t>点击输入标题</a:t>
            </a:r>
          </a:p>
        </p:txBody>
      </p:sp>
      <p:sp>
        <p:nvSpPr>
          <p:cNvPr id="8" name="TextBox 10"/>
          <p:cNvSpPr txBox="1"/>
          <p:nvPr/>
        </p:nvSpPr>
        <p:spPr>
          <a:xfrm>
            <a:off x="1978808" y="2877345"/>
            <a:ext cx="1005403" cy="338554"/>
          </a:xfrm>
          <a:prstGeom prst="rect">
            <a:avLst/>
          </a:prstGeom>
          <a:noFill/>
        </p:spPr>
        <p:txBody>
          <a:bodyPr wrap="none" rtlCol="0">
            <a:spAutoFit/>
          </a:bodyPr>
          <a:lstStyle/>
          <a:p>
            <a:r>
              <a:rPr lang="zh-CN" altLang="en-US" sz="1600" dirty="0">
                <a:solidFill>
                  <a:srgbClr val="CC6016"/>
                </a:solidFill>
                <a:latin typeface="宋体" panose="02010600030101010101" pitchFamily="2" charset="-122"/>
                <a:ea typeface="宋体" panose="02010600030101010101" pitchFamily="2" charset="-122"/>
                <a:cs typeface="阿里巴巴普惠体 B" panose="00020600040101010101" pitchFamily="18" charset="-122"/>
              </a:rPr>
              <a:t>岗位所需</a:t>
            </a:r>
          </a:p>
        </p:txBody>
      </p:sp>
      <p:sp>
        <p:nvSpPr>
          <p:cNvPr id="9" name="TextBox 11"/>
          <p:cNvSpPr txBox="1"/>
          <p:nvPr/>
        </p:nvSpPr>
        <p:spPr>
          <a:xfrm>
            <a:off x="3787020" y="2877345"/>
            <a:ext cx="1005403" cy="338554"/>
          </a:xfrm>
          <a:prstGeom prst="rect">
            <a:avLst/>
          </a:prstGeom>
          <a:noFill/>
        </p:spPr>
        <p:txBody>
          <a:bodyPr wrap="none" rtlCol="0">
            <a:spAutoFit/>
          </a:bodyPr>
          <a:lstStyle/>
          <a:p>
            <a:r>
              <a:rPr lang="zh-CN" altLang="en-US" sz="1600" dirty="0">
                <a:solidFill>
                  <a:srgbClr val="CC6016"/>
                </a:solidFill>
                <a:latin typeface="宋体" panose="02010600030101010101" pitchFamily="2" charset="-122"/>
                <a:ea typeface="宋体" panose="02010600030101010101" pitchFamily="2" charset="-122"/>
                <a:cs typeface="阿里巴巴普惠体 B" panose="00020600040101010101" pitchFamily="18" charset="-122"/>
              </a:rPr>
              <a:t>能力匹配</a:t>
            </a:r>
          </a:p>
        </p:txBody>
      </p:sp>
      <p:sp>
        <p:nvSpPr>
          <p:cNvPr id="10" name="TextBox 12"/>
          <p:cNvSpPr txBox="1"/>
          <p:nvPr/>
        </p:nvSpPr>
        <p:spPr>
          <a:xfrm>
            <a:off x="5595232" y="2877345"/>
            <a:ext cx="1005403" cy="338554"/>
          </a:xfrm>
          <a:prstGeom prst="rect">
            <a:avLst/>
          </a:prstGeom>
          <a:noFill/>
        </p:spPr>
        <p:txBody>
          <a:bodyPr wrap="none" rtlCol="0">
            <a:spAutoFit/>
          </a:bodyPr>
          <a:lstStyle/>
          <a:p>
            <a:r>
              <a:rPr lang="zh-CN" altLang="en-US" sz="1600" dirty="0">
                <a:solidFill>
                  <a:srgbClr val="CC6016"/>
                </a:solidFill>
                <a:latin typeface="宋体" panose="02010600030101010101" pitchFamily="2" charset="-122"/>
                <a:ea typeface="宋体" panose="02010600030101010101" pitchFamily="2" charset="-122"/>
                <a:cs typeface="阿里巴巴普惠体 B" panose="00020600040101010101" pitchFamily="18" charset="-122"/>
              </a:rPr>
              <a:t>团队作用</a:t>
            </a:r>
          </a:p>
        </p:txBody>
      </p:sp>
      <p:sp>
        <p:nvSpPr>
          <p:cNvPr id="11" name="TextBox 13"/>
          <p:cNvSpPr txBox="1"/>
          <p:nvPr/>
        </p:nvSpPr>
        <p:spPr>
          <a:xfrm>
            <a:off x="7403444" y="2877345"/>
            <a:ext cx="1005403" cy="338554"/>
          </a:xfrm>
          <a:prstGeom prst="rect">
            <a:avLst/>
          </a:prstGeom>
          <a:noFill/>
        </p:spPr>
        <p:txBody>
          <a:bodyPr wrap="none" rtlCol="0">
            <a:spAutoFit/>
          </a:bodyPr>
          <a:lstStyle/>
          <a:p>
            <a:r>
              <a:rPr lang="zh-CN" altLang="en-US" sz="1600" dirty="0">
                <a:solidFill>
                  <a:srgbClr val="CC6016"/>
                </a:solidFill>
                <a:latin typeface="宋体" panose="02010600030101010101" pitchFamily="2" charset="-122"/>
                <a:ea typeface="宋体" panose="02010600030101010101" pitchFamily="2" charset="-122"/>
                <a:cs typeface="阿里巴巴普惠体 B" panose="00020600040101010101" pitchFamily="18" charset="-122"/>
              </a:rPr>
              <a:t>领导要素</a:t>
            </a:r>
          </a:p>
        </p:txBody>
      </p:sp>
      <p:sp>
        <p:nvSpPr>
          <p:cNvPr id="12" name="TextBox 14"/>
          <p:cNvSpPr txBox="1"/>
          <p:nvPr/>
        </p:nvSpPr>
        <p:spPr>
          <a:xfrm>
            <a:off x="9211656" y="2877345"/>
            <a:ext cx="1005403" cy="338554"/>
          </a:xfrm>
          <a:prstGeom prst="rect">
            <a:avLst/>
          </a:prstGeom>
          <a:noFill/>
        </p:spPr>
        <p:txBody>
          <a:bodyPr wrap="none" rtlCol="0">
            <a:spAutoFit/>
          </a:bodyPr>
          <a:lstStyle/>
          <a:p>
            <a:r>
              <a:rPr lang="zh-CN" altLang="en-US" sz="1600" dirty="0">
                <a:solidFill>
                  <a:srgbClr val="CC6016"/>
                </a:solidFill>
                <a:latin typeface="宋体" panose="02010600030101010101" pitchFamily="2" charset="-122"/>
                <a:ea typeface="宋体" panose="02010600030101010101" pitchFamily="2" charset="-122"/>
                <a:cs typeface="阿里巴巴普惠体 B" panose="00020600040101010101" pitchFamily="18" charset="-122"/>
              </a:rPr>
              <a:t>职能所及</a:t>
            </a:r>
          </a:p>
        </p:txBody>
      </p:sp>
      <p:sp>
        <p:nvSpPr>
          <p:cNvPr id="13" name="矩形 12"/>
          <p:cNvSpPr/>
          <p:nvPr/>
        </p:nvSpPr>
        <p:spPr>
          <a:xfrm>
            <a:off x="1749596" y="3205021"/>
            <a:ext cx="1361234" cy="979133"/>
          </a:xfrm>
          <a:prstGeom prst="rect">
            <a:avLst/>
          </a:prstGeom>
        </p:spPr>
        <p:txBody>
          <a:bodyPr wrap="square" lIns="91840" tIns="45920" rIns="91840" bIns="45920">
            <a:spAutoFit/>
          </a:bodyPr>
          <a:lstStyle/>
          <a:p>
            <a:pPr algn="ctr">
              <a:lnSpc>
                <a:spcPct val="120000"/>
              </a:lnSpc>
            </a:pPr>
            <a:r>
              <a:rPr lang="zh-CN" altLang="en-US" sz="1200" dirty="0">
                <a:solidFill>
                  <a:schemeClr val="tx1">
                    <a:lumMod val="50000"/>
                    <a:lumOff val="50000"/>
                  </a:schemeClr>
                </a:solidFill>
                <a:latin typeface="宋体" panose="02010600030101010101" pitchFamily="2" charset="-122"/>
                <a:ea typeface="宋体" panose="02010600030101010101" pitchFamily="2" charset="-122"/>
                <a:cs typeface="阿里巴巴普惠体 R" panose="00020600040101010101" pitchFamily="18" charset="-122"/>
              </a:rPr>
              <a:t>输入内容输入内容输入内容输入内容输入内容输入内容输入内容</a:t>
            </a:r>
          </a:p>
        </p:txBody>
      </p:sp>
      <p:sp>
        <p:nvSpPr>
          <p:cNvPr id="14" name="矩形 13"/>
          <p:cNvSpPr/>
          <p:nvPr/>
        </p:nvSpPr>
        <p:spPr>
          <a:xfrm>
            <a:off x="3557808" y="3205021"/>
            <a:ext cx="1361234" cy="967079"/>
          </a:xfrm>
          <a:prstGeom prst="rect">
            <a:avLst/>
          </a:prstGeom>
        </p:spPr>
        <p:txBody>
          <a:bodyPr wrap="square" lIns="91840" tIns="45920" rIns="91840" bIns="45920">
            <a:spAutoFit/>
          </a:bodyPr>
          <a:lstStyle/>
          <a:p>
            <a:pPr algn="ctr">
              <a:lnSpc>
                <a:spcPct val="120000"/>
              </a:lnSpc>
            </a:pPr>
            <a:r>
              <a:rPr lang="zh-CN" altLang="en-US" sz="1200" dirty="0">
                <a:solidFill>
                  <a:schemeClr val="tx1">
                    <a:lumMod val="50000"/>
                    <a:lumOff val="50000"/>
                  </a:schemeClr>
                </a:solidFill>
                <a:latin typeface="宋体" panose="02010600030101010101" pitchFamily="2" charset="-122"/>
                <a:ea typeface="宋体" panose="02010600030101010101" pitchFamily="2" charset="-122"/>
                <a:cs typeface="阿里巴巴普惠体 R" panose="00020600040101010101" pitchFamily="18" charset="-122"/>
              </a:rPr>
              <a:t>输入内容输入内容输入内容输入内容输入内容输入内容输入内容</a:t>
            </a:r>
          </a:p>
        </p:txBody>
      </p:sp>
      <p:sp>
        <p:nvSpPr>
          <p:cNvPr id="15" name="矩形 14"/>
          <p:cNvSpPr/>
          <p:nvPr/>
        </p:nvSpPr>
        <p:spPr>
          <a:xfrm>
            <a:off x="5366020" y="3205021"/>
            <a:ext cx="1361234" cy="967079"/>
          </a:xfrm>
          <a:prstGeom prst="rect">
            <a:avLst/>
          </a:prstGeom>
        </p:spPr>
        <p:txBody>
          <a:bodyPr wrap="square" lIns="91840" tIns="45920" rIns="91840" bIns="45920">
            <a:spAutoFit/>
          </a:bodyPr>
          <a:lstStyle/>
          <a:p>
            <a:pPr algn="ctr">
              <a:lnSpc>
                <a:spcPct val="120000"/>
              </a:lnSpc>
            </a:pPr>
            <a:r>
              <a:rPr lang="zh-CN" altLang="en-US" sz="1200" dirty="0">
                <a:solidFill>
                  <a:schemeClr val="tx1">
                    <a:lumMod val="50000"/>
                    <a:lumOff val="50000"/>
                  </a:schemeClr>
                </a:solidFill>
                <a:latin typeface="宋体" panose="02010600030101010101" pitchFamily="2" charset="-122"/>
                <a:ea typeface="宋体" panose="02010600030101010101" pitchFamily="2" charset="-122"/>
                <a:cs typeface="阿里巴巴普惠体 R" panose="00020600040101010101" pitchFamily="18" charset="-122"/>
              </a:rPr>
              <a:t>输入内容输入内容输入内容输入内容输入内容输入内容输入内容</a:t>
            </a:r>
          </a:p>
        </p:txBody>
      </p:sp>
      <p:sp>
        <p:nvSpPr>
          <p:cNvPr id="16" name="矩形 15"/>
          <p:cNvSpPr/>
          <p:nvPr/>
        </p:nvSpPr>
        <p:spPr>
          <a:xfrm>
            <a:off x="7174232" y="3205021"/>
            <a:ext cx="1361234" cy="967079"/>
          </a:xfrm>
          <a:prstGeom prst="rect">
            <a:avLst/>
          </a:prstGeom>
        </p:spPr>
        <p:txBody>
          <a:bodyPr wrap="square" lIns="91840" tIns="45920" rIns="91840" bIns="45920">
            <a:spAutoFit/>
          </a:bodyPr>
          <a:lstStyle/>
          <a:p>
            <a:pPr algn="ctr">
              <a:lnSpc>
                <a:spcPct val="120000"/>
              </a:lnSpc>
            </a:pPr>
            <a:r>
              <a:rPr lang="zh-CN" altLang="en-US" sz="1200" dirty="0">
                <a:solidFill>
                  <a:schemeClr val="tx1">
                    <a:lumMod val="50000"/>
                    <a:lumOff val="50000"/>
                  </a:schemeClr>
                </a:solidFill>
                <a:latin typeface="宋体" panose="02010600030101010101" pitchFamily="2" charset="-122"/>
                <a:ea typeface="宋体" panose="02010600030101010101" pitchFamily="2" charset="-122"/>
                <a:cs typeface="阿里巴巴普惠体 R" panose="00020600040101010101" pitchFamily="18" charset="-122"/>
              </a:rPr>
              <a:t>输入内容输入内容输入内容输入内容输入内容输入内容输入内容</a:t>
            </a:r>
          </a:p>
        </p:txBody>
      </p:sp>
      <p:sp>
        <p:nvSpPr>
          <p:cNvPr id="17" name="矩形 16"/>
          <p:cNvSpPr/>
          <p:nvPr/>
        </p:nvSpPr>
        <p:spPr>
          <a:xfrm>
            <a:off x="8982444" y="3205021"/>
            <a:ext cx="1361234" cy="967079"/>
          </a:xfrm>
          <a:prstGeom prst="rect">
            <a:avLst/>
          </a:prstGeom>
        </p:spPr>
        <p:txBody>
          <a:bodyPr wrap="square" lIns="91840" tIns="45920" rIns="91840" bIns="45920">
            <a:spAutoFit/>
          </a:bodyPr>
          <a:lstStyle/>
          <a:p>
            <a:pPr algn="ctr">
              <a:lnSpc>
                <a:spcPct val="120000"/>
              </a:lnSpc>
            </a:pPr>
            <a:r>
              <a:rPr lang="zh-CN" altLang="en-US" sz="1200" dirty="0">
                <a:solidFill>
                  <a:schemeClr val="tx1">
                    <a:lumMod val="50000"/>
                    <a:lumOff val="50000"/>
                  </a:schemeClr>
                </a:solidFill>
                <a:latin typeface="宋体" panose="02010600030101010101" pitchFamily="2" charset="-122"/>
                <a:ea typeface="宋体" panose="02010600030101010101" pitchFamily="2" charset="-122"/>
                <a:cs typeface="阿里巴巴普惠体 R" panose="00020600040101010101" pitchFamily="18" charset="-122"/>
              </a:rPr>
              <a:t>输入内容输入内容输入内容输入内容输入内容输入内容输入内容</a:t>
            </a:r>
          </a:p>
        </p:txBody>
      </p:sp>
      <p:sp>
        <p:nvSpPr>
          <p:cNvPr id="18" name="TextBox 20"/>
          <p:cNvSpPr txBox="1"/>
          <p:nvPr/>
        </p:nvSpPr>
        <p:spPr>
          <a:xfrm>
            <a:off x="1018642" y="4581128"/>
            <a:ext cx="10159952" cy="1011367"/>
          </a:xfrm>
          <a:prstGeom prst="rect">
            <a:avLst/>
          </a:prstGeom>
          <a:noFill/>
        </p:spPr>
        <p:txBody>
          <a:bodyPr wrap="square" rtlCol="0">
            <a:spAutoFit/>
          </a:bodyPr>
          <a:lstStyle/>
          <a:p>
            <a:pPr>
              <a:lnSpc>
                <a:spcPct val="150000"/>
              </a:lnSpc>
            </a:pPr>
            <a:r>
              <a:rPr lang="zh-CN" altLang="en-US" sz="1400" spc="-150" dirty="0">
                <a:solidFill>
                  <a:schemeClr val="tx1">
                    <a:lumMod val="50000"/>
                    <a:lumOff val="50000"/>
                  </a:schemeClr>
                </a:solidFill>
                <a:latin typeface="宋体" panose="02010600030101010101" pitchFamily="2" charset="-122"/>
                <a:ea typeface="宋体" panose="02010600030101010101" pitchFamily="2" charset="-122"/>
                <a:cs typeface="阿里巴巴普惠体 R" panose="00020600040101010101" pitchFamily="18" charset="-122"/>
              </a:rPr>
              <a:t>您的内容打在这里，或者通过复制您的文本后，在此框中选择粘贴，并选择只保留文字。您的内容打在这里，或者通过通过复制您的文本。您的内容打在这里，或者通过通过复制您的文本。您的内容打在这里，或者通过复制您的文本后，在此框中选择粘贴，并选择只保留文字。您的内容打在这里，或者通过通过复制您的文本。您的内容打在这里，或者通过通过复制您的文本。</a:t>
            </a:r>
          </a:p>
        </p:txBody>
      </p:sp>
      <p:cxnSp>
        <p:nvCxnSpPr>
          <p:cNvPr id="19" name="直接连接符 18"/>
          <p:cNvCxnSpPr/>
          <p:nvPr/>
        </p:nvCxnSpPr>
        <p:spPr>
          <a:xfrm>
            <a:off x="1018642" y="1412776"/>
            <a:ext cx="1015312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1018642" y="4425704"/>
            <a:ext cx="1015312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21" name="组合 20"/>
          <p:cNvGrpSpPr/>
          <p:nvPr/>
        </p:nvGrpSpPr>
        <p:grpSpPr>
          <a:xfrm>
            <a:off x="5738578" y="1880925"/>
            <a:ext cx="616118" cy="593048"/>
            <a:chOff x="8905876" y="3073401"/>
            <a:chExt cx="720725" cy="693738"/>
          </a:xfrm>
          <a:solidFill>
            <a:schemeClr val="bg1">
              <a:lumMod val="50000"/>
            </a:schemeClr>
          </a:solidFill>
        </p:grpSpPr>
        <p:sp>
          <p:nvSpPr>
            <p:cNvPr id="22" name="Oval 585"/>
            <p:cNvSpPr>
              <a:spLocks noChangeArrowheads="1"/>
            </p:cNvSpPr>
            <p:nvPr/>
          </p:nvSpPr>
          <p:spPr bwMode="auto">
            <a:xfrm>
              <a:off x="9037638" y="3092451"/>
              <a:ext cx="101600" cy="1238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23" name="Oval 586"/>
            <p:cNvSpPr>
              <a:spLocks noChangeArrowheads="1"/>
            </p:cNvSpPr>
            <p:nvPr/>
          </p:nvSpPr>
          <p:spPr bwMode="auto">
            <a:xfrm>
              <a:off x="9437688" y="3092451"/>
              <a:ext cx="98425" cy="1238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24" name="Freeform 587"/>
            <p:cNvSpPr>
              <a:spLocks noEditPoints="1"/>
            </p:cNvSpPr>
            <p:nvPr/>
          </p:nvSpPr>
          <p:spPr bwMode="auto">
            <a:xfrm>
              <a:off x="8905876" y="3227388"/>
              <a:ext cx="261938" cy="501650"/>
            </a:xfrm>
            <a:custGeom>
              <a:avLst/>
              <a:gdLst>
                <a:gd name="T0" fmla="*/ 65 w 70"/>
                <a:gd name="T1" fmla="*/ 79 h 134"/>
                <a:gd name="T2" fmla="*/ 60 w 70"/>
                <a:gd name="T3" fmla="*/ 79 h 134"/>
                <a:gd name="T4" fmla="*/ 66 w 70"/>
                <a:gd name="T5" fmla="*/ 7 h 134"/>
                <a:gd name="T6" fmla="*/ 68 w 70"/>
                <a:gd name="T7" fmla="*/ 2 h 134"/>
                <a:gd name="T8" fmla="*/ 67 w 70"/>
                <a:gd name="T9" fmla="*/ 1 h 134"/>
                <a:gd name="T10" fmla="*/ 66 w 70"/>
                <a:gd name="T11" fmla="*/ 1 h 134"/>
                <a:gd name="T12" fmla="*/ 60 w 70"/>
                <a:gd name="T13" fmla="*/ 1 h 134"/>
                <a:gd name="T14" fmla="*/ 60 w 70"/>
                <a:gd name="T15" fmla="*/ 1 h 134"/>
                <a:gd name="T16" fmla="*/ 65 w 70"/>
                <a:gd name="T17" fmla="*/ 6 h 134"/>
                <a:gd name="T18" fmla="*/ 58 w 70"/>
                <a:gd name="T19" fmla="*/ 9 h 134"/>
                <a:gd name="T20" fmla="*/ 62 w 70"/>
                <a:gd name="T21" fmla="*/ 14 h 134"/>
                <a:gd name="T22" fmla="*/ 53 w 70"/>
                <a:gd name="T23" fmla="*/ 33 h 134"/>
                <a:gd name="T24" fmla="*/ 52 w 70"/>
                <a:gd name="T25" fmla="*/ 6 h 134"/>
                <a:gd name="T26" fmla="*/ 53 w 70"/>
                <a:gd name="T27" fmla="*/ 5 h 134"/>
                <a:gd name="T28" fmla="*/ 51 w 70"/>
                <a:gd name="T29" fmla="*/ 0 h 134"/>
                <a:gd name="T30" fmla="*/ 46 w 70"/>
                <a:gd name="T31" fmla="*/ 0 h 134"/>
                <a:gd name="T32" fmla="*/ 44 w 70"/>
                <a:gd name="T33" fmla="*/ 5 h 134"/>
                <a:gd name="T34" fmla="*/ 45 w 70"/>
                <a:gd name="T35" fmla="*/ 6 h 134"/>
                <a:gd name="T36" fmla="*/ 44 w 70"/>
                <a:gd name="T37" fmla="*/ 33 h 134"/>
                <a:gd name="T38" fmla="*/ 35 w 70"/>
                <a:gd name="T39" fmla="*/ 14 h 134"/>
                <a:gd name="T40" fmla="*/ 39 w 70"/>
                <a:gd name="T41" fmla="*/ 9 h 134"/>
                <a:gd name="T42" fmla="*/ 32 w 70"/>
                <a:gd name="T43" fmla="*/ 6 h 134"/>
                <a:gd name="T44" fmla="*/ 37 w 70"/>
                <a:gd name="T45" fmla="*/ 1 h 134"/>
                <a:gd name="T46" fmla="*/ 37 w 70"/>
                <a:gd name="T47" fmla="*/ 1 h 134"/>
                <a:gd name="T48" fmla="*/ 31 w 70"/>
                <a:gd name="T49" fmla="*/ 1 h 134"/>
                <a:gd name="T50" fmla="*/ 30 w 70"/>
                <a:gd name="T51" fmla="*/ 1 h 134"/>
                <a:gd name="T52" fmla="*/ 25 w 70"/>
                <a:gd name="T53" fmla="*/ 4 h 134"/>
                <a:gd name="T54" fmla="*/ 2 w 70"/>
                <a:gd name="T55" fmla="*/ 28 h 134"/>
                <a:gd name="T56" fmla="*/ 2 w 70"/>
                <a:gd name="T57" fmla="*/ 28 h 134"/>
                <a:gd name="T58" fmla="*/ 2 w 70"/>
                <a:gd name="T59" fmla="*/ 28 h 134"/>
                <a:gd name="T60" fmla="*/ 1 w 70"/>
                <a:gd name="T61" fmla="*/ 38 h 134"/>
                <a:gd name="T62" fmla="*/ 1 w 70"/>
                <a:gd name="T63" fmla="*/ 38 h 134"/>
                <a:gd name="T64" fmla="*/ 1 w 70"/>
                <a:gd name="T65" fmla="*/ 38 h 134"/>
                <a:gd name="T66" fmla="*/ 1 w 70"/>
                <a:gd name="T67" fmla="*/ 38 h 134"/>
                <a:gd name="T68" fmla="*/ 2 w 70"/>
                <a:gd name="T69" fmla="*/ 38 h 134"/>
                <a:gd name="T70" fmla="*/ 2 w 70"/>
                <a:gd name="T71" fmla="*/ 39 h 134"/>
                <a:gd name="T72" fmla="*/ 3 w 70"/>
                <a:gd name="T73" fmla="*/ 41 h 134"/>
                <a:gd name="T74" fmla="*/ 5 w 70"/>
                <a:gd name="T75" fmla="*/ 45 h 134"/>
                <a:gd name="T76" fmla="*/ 9 w 70"/>
                <a:gd name="T77" fmla="*/ 52 h 134"/>
                <a:gd name="T78" fmla="*/ 16 w 70"/>
                <a:gd name="T79" fmla="*/ 67 h 134"/>
                <a:gd name="T80" fmla="*/ 26 w 70"/>
                <a:gd name="T81" fmla="*/ 61 h 134"/>
                <a:gd name="T82" fmla="*/ 26 w 70"/>
                <a:gd name="T83" fmla="*/ 71 h 134"/>
                <a:gd name="T84" fmla="*/ 26 w 70"/>
                <a:gd name="T85" fmla="*/ 71 h 134"/>
                <a:gd name="T86" fmla="*/ 28 w 70"/>
                <a:gd name="T87" fmla="*/ 71 h 134"/>
                <a:gd name="T88" fmla="*/ 29 w 70"/>
                <a:gd name="T89" fmla="*/ 134 h 134"/>
                <a:gd name="T90" fmla="*/ 47 w 70"/>
                <a:gd name="T91" fmla="*/ 134 h 134"/>
                <a:gd name="T92" fmla="*/ 48 w 70"/>
                <a:gd name="T93" fmla="*/ 71 h 134"/>
                <a:gd name="T94" fmla="*/ 49 w 70"/>
                <a:gd name="T95" fmla="*/ 71 h 134"/>
                <a:gd name="T96" fmla="*/ 51 w 70"/>
                <a:gd name="T97" fmla="*/ 134 h 134"/>
                <a:gd name="T98" fmla="*/ 69 w 70"/>
                <a:gd name="T99" fmla="*/ 134 h 134"/>
                <a:gd name="T100" fmla="*/ 70 w 70"/>
                <a:gd name="T101" fmla="*/ 79 h 134"/>
                <a:gd name="T102" fmla="*/ 65 w 70"/>
                <a:gd name="T103" fmla="*/ 79 h 134"/>
                <a:gd name="T104" fmla="*/ 26 w 70"/>
                <a:gd name="T105" fmla="*/ 47 h 134"/>
                <a:gd name="T106" fmla="*/ 24 w 70"/>
                <a:gd name="T107" fmla="*/ 44 h 134"/>
                <a:gd name="T108" fmla="*/ 20 w 70"/>
                <a:gd name="T109" fmla="*/ 37 h 134"/>
                <a:gd name="T110" fmla="*/ 19 w 70"/>
                <a:gd name="T111" fmla="*/ 35 h 134"/>
                <a:gd name="T112" fmla="*/ 27 w 70"/>
                <a:gd name="T113" fmla="*/ 25 h 134"/>
                <a:gd name="T114" fmla="*/ 26 w 70"/>
                <a:gd name="T115" fmla="*/ 47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0" h="134">
                  <a:moveTo>
                    <a:pt x="65" y="79"/>
                  </a:moveTo>
                  <a:cubicBezTo>
                    <a:pt x="60" y="79"/>
                    <a:pt x="60" y="79"/>
                    <a:pt x="60" y="79"/>
                  </a:cubicBezTo>
                  <a:cubicBezTo>
                    <a:pt x="66" y="7"/>
                    <a:pt x="66" y="7"/>
                    <a:pt x="66" y="7"/>
                  </a:cubicBezTo>
                  <a:cubicBezTo>
                    <a:pt x="66" y="5"/>
                    <a:pt x="67" y="3"/>
                    <a:pt x="68" y="2"/>
                  </a:cubicBezTo>
                  <a:cubicBezTo>
                    <a:pt x="67" y="1"/>
                    <a:pt x="67" y="1"/>
                    <a:pt x="67" y="1"/>
                  </a:cubicBezTo>
                  <a:cubicBezTo>
                    <a:pt x="66" y="1"/>
                    <a:pt x="66" y="1"/>
                    <a:pt x="66" y="1"/>
                  </a:cubicBezTo>
                  <a:cubicBezTo>
                    <a:pt x="64" y="1"/>
                    <a:pt x="62" y="1"/>
                    <a:pt x="60" y="1"/>
                  </a:cubicBezTo>
                  <a:cubicBezTo>
                    <a:pt x="60" y="1"/>
                    <a:pt x="60" y="1"/>
                    <a:pt x="60" y="1"/>
                  </a:cubicBezTo>
                  <a:cubicBezTo>
                    <a:pt x="65" y="6"/>
                    <a:pt x="65" y="6"/>
                    <a:pt x="65" y="6"/>
                  </a:cubicBezTo>
                  <a:cubicBezTo>
                    <a:pt x="58" y="9"/>
                    <a:pt x="58" y="9"/>
                    <a:pt x="58" y="9"/>
                  </a:cubicBezTo>
                  <a:cubicBezTo>
                    <a:pt x="62" y="14"/>
                    <a:pt x="62" y="14"/>
                    <a:pt x="62" y="14"/>
                  </a:cubicBezTo>
                  <a:cubicBezTo>
                    <a:pt x="53" y="33"/>
                    <a:pt x="53" y="33"/>
                    <a:pt x="53" y="33"/>
                  </a:cubicBezTo>
                  <a:cubicBezTo>
                    <a:pt x="52" y="6"/>
                    <a:pt x="52" y="6"/>
                    <a:pt x="52" y="6"/>
                  </a:cubicBezTo>
                  <a:cubicBezTo>
                    <a:pt x="53" y="5"/>
                    <a:pt x="53" y="5"/>
                    <a:pt x="53" y="5"/>
                  </a:cubicBezTo>
                  <a:cubicBezTo>
                    <a:pt x="51" y="0"/>
                    <a:pt x="51" y="0"/>
                    <a:pt x="51" y="0"/>
                  </a:cubicBezTo>
                  <a:cubicBezTo>
                    <a:pt x="46" y="0"/>
                    <a:pt x="46" y="0"/>
                    <a:pt x="46" y="0"/>
                  </a:cubicBezTo>
                  <a:cubicBezTo>
                    <a:pt x="44" y="5"/>
                    <a:pt x="44" y="5"/>
                    <a:pt x="44" y="5"/>
                  </a:cubicBezTo>
                  <a:cubicBezTo>
                    <a:pt x="45" y="6"/>
                    <a:pt x="45" y="6"/>
                    <a:pt x="45" y="6"/>
                  </a:cubicBezTo>
                  <a:cubicBezTo>
                    <a:pt x="44" y="33"/>
                    <a:pt x="44" y="33"/>
                    <a:pt x="44" y="33"/>
                  </a:cubicBezTo>
                  <a:cubicBezTo>
                    <a:pt x="35" y="14"/>
                    <a:pt x="35" y="14"/>
                    <a:pt x="35" y="14"/>
                  </a:cubicBezTo>
                  <a:cubicBezTo>
                    <a:pt x="39" y="9"/>
                    <a:pt x="39" y="9"/>
                    <a:pt x="39" y="9"/>
                  </a:cubicBezTo>
                  <a:cubicBezTo>
                    <a:pt x="32" y="6"/>
                    <a:pt x="32" y="6"/>
                    <a:pt x="32" y="6"/>
                  </a:cubicBezTo>
                  <a:cubicBezTo>
                    <a:pt x="37" y="1"/>
                    <a:pt x="37" y="1"/>
                    <a:pt x="37" y="1"/>
                  </a:cubicBezTo>
                  <a:cubicBezTo>
                    <a:pt x="37" y="1"/>
                    <a:pt x="37" y="1"/>
                    <a:pt x="37" y="1"/>
                  </a:cubicBezTo>
                  <a:cubicBezTo>
                    <a:pt x="35" y="1"/>
                    <a:pt x="33" y="1"/>
                    <a:pt x="31" y="1"/>
                  </a:cubicBezTo>
                  <a:cubicBezTo>
                    <a:pt x="31" y="1"/>
                    <a:pt x="31" y="1"/>
                    <a:pt x="30" y="1"/>
                  </a:cubicBezTo>
                  <a:cubicBezTo>
                    <a:pt x="28" y="1"/>
                    <a:pt x="26" y="2"/>
                    <a:pt x="25" y="4"/>
                  </a:cubicBezTo>
                  <a:cubicBezTo>
                    <a:pt x="2" y="28"/>
                    <a:pt x="2" y="28"/>
                    <a:pt x="2" y="28"/>
                  </a:cubicBezTo>
                  <a:cubicBezTo>
                    <a:pt x="2" y="28"/>
                    <a:pt x="2" y="28"/>
                    <a:pt x="2" y="28"/>
                  </a:cubicBezTo>
                  <a:cubicBezTo>
                    <a:pt x="2" y="28"/>
                    <a:pt x="2" y="28"/>
                    <a:pt x="2" y="28"/>
                  </a:cubicBezTo>
                  <a:cubicBezTo>
                    <a:pt x="0" y="47"/>
                    <a:pt x="2" y="33"/>
                    <a:pt x="1" y="38"/>
                  </a:cubicBezTo>
                  <a:cubicBezTo>
                    <a:pt x="1" y="38"/>
                    <a:pt x="1" y="38"/>
                    <a:pt x="1" y="38"/>
                  </a:cubicBezTo>
                  <a:cubicBezTo>
                    <a:pt x="1" y="38"/>
                    <a:pt x="1" y="38"/>
                    <a:pt x="1" y="38"/>
                  </a:cubicBezTo>
                  <a:cubicBezTo>
                    <a:pt x="1" y="38"/>
                    <a:pt x="1" y="38"/>
                    <a:pt x="1" y="38"/>
                  </a:cubicBezTo>
                  <a:cubicBezTo>
                    <a:pt x="2" y="38"/>
                    <a:pt x="2" y="38"/>
                    <a:pt x="2" y="38"/>
                  </a:cubicBezTo>
                  <a:cubicBezTo>
                    <a:pt x="2" y="39"/>
                    <a:pt x="2" y="39"/>
                    <a:pt x="2" y="39"/>
                  </a:cubicBezTo>
                  <a:cubicBezTo>
                    <a:pt x="3" y="41"/>
                    <a:pt x="3" y="41"/>
                    <a:pt x="3" y="41"/>
                  </a:cubicBezTo>
                  <a:cubicBezTo>
                    <a:pt x="5" y="45"/>
                    <a:pt x="5" y="45"/>
                    <a:pt x="5" y="45"/>
                  </a:cubicBezTo>
                  <a:cubicBezTo>
                    <a:pt x="9" y="52"/>
                    <a:pt x="9" y="52"/>
                    <a:pt x="9" y="52"/>
                  </a:cubicBezTo>
                  <a:cubicBezTo>
                    <a:pt x="16" y="67"/>
                    <a:pt x="16" y="67"/>
                    <a:pt x="16" y="67"/>
                  </a:cubicBezTo>
                  <a:cubicBezTo>
                    <a:pt x="19" y="65"/>
                    <a:pt x="23" y="63"/>
                    <a:pt x="26" y="61"/>
                  </a:cubicBezTo>
                  <a:cubicBezTo>
                    <a:pt x="26" y="64"/>
                    <a:pt x="26" y="68"/>
                    <a:pt x="26" y="71"/>
                  </a:cubicBezTo>
                  <a:cubicBezTo>
                    <a:pt x="26" y="71"/>
                    <a:pt x="26" y="71"/>
                    <a:pt x="26" y="71"/>
                  </a:cubicBezTo>
                  <a:cubicBezTo>
                    <a:pt x="26" y="71"/>
                    <a:pt x="27" y="71"/>
                    <a:pt x="28" y="71"/>
                  </a:cubicBezTo>
                  <a:cubicBezTo>
                    <a:pt x="29" y="134"/>
                    <a:pt x="29" y="134"/>
                    <a:pt x="29" y="134"/>
                  </a:cubicBezTo>
                  <a:cubicBezTo>
                    <a:pt x="47" y="134"/>
                    <a:pt x="47" y="134"/>
                    <a:pt x="47" y="134"/>
                  </a:cubicBezTo>
                  <a:cubicBezTo>
                    <a:pt x="48" y="116"/>
                    <a:pt x="48" y="84"/>
                    <a:pt x="48" y="71"/>
                  </a:cubicBezTo>
                  <a:cubicBezTo>
                    <a:pt x="48" y="71"/>
                    <a:pt x="49" y="71"/>
                    <a:pt x="49" y="71"/>
                  </a:cubicBezTo>
                  <a:cubicBezTo>
                    <a:pt x="51" y="134"/>
                    <a:pt x="51" y="134"/>
                    <a:pt x="51" y="134"/>
                  </a:cubicBezTo>
                  <a:cubicBezTo>
                    <a:pt x="69" y="134"/>
                    <a:pt x="69" y="134"/>
                    <a:pt x="69" y="134"/>
                  </a:cubicBezTo>
                  <a:cubicBezTo>
                    <a:pt x="70" y="119"/>
                    <a:pt x="70" y="95"/>
                    <a:pt x="70" y="79"/>
                  </a:cubicBezTo>
                  <a:cubicBezTo>
                    <a:pt x="68" y="79"/>
                    <a:pt x="66" y="79"/>
                    <a:pt x="65" y="79"/>
                  </a:cubicBezTo>
                  <a:close/>
                  <a:moveTo>
                    <a:pt x="26" y="47"/>
                  </a:moveTo>
                  <a:cubicBezTo>
                    <a:pt x="24" y="44"/>
                    <a:pt x="24" y="44"/>
                    <a:pt x="24" y="44"/>
                  </a:cubicBezTo>
                  <a:cubicBezTo>
                    <a:pt x="20" y="37"/>
                    <a:pt x="20" y="37"/>
                    <a:pt x="20" y="37"/>
                  </a:cubicBezTo>
                  <a:cubicBezTo>
                    <a:pt x="19" y="35"/>
                    <a:pt x="19" y="35"/>
                    <a:pt x="19" y="35"/>
                  </a:cubicBezTo>
                  <a:cubicBezTo>
                    <a:pt x="27" y="25"/>
                    <a:pt x="27" y="25"/>
                    <a:pt x="27" y="25"/>
                  </a:cubicBezTo>
                  <a:cubicBezTo>
                    <a:pt x="27" y="32"/>
                    <a:pt x="26" y="40"/>
                    <a:pt x="26" y="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25" name="Freeform 588"/>
            <p:cNvSpPr/>
            <p:nvPr/>
          </p:nvSpPr>
          <p:spPr bwMode="auto">
            <a:xfrm>
              <a:off x="9401176" y="3227388"/>
              <a:ext cx="225425" cy="501650"/>
            </a:xfrm>
            <a:custGeom>
              <a:avLst/>
              <a:gdLst>
                <a:gd name="T0" fmla="*/ 60 w 60"/>
                <a:gd name="T1" fmla="*/ 39 h 134"/>
                <a:gd name="T2" fmla="*/ 60 w 60"/>
                <a:gd name="T3" fmla="*/ 39 h 134"/>
                <a:gd name="T4" fmla="*/ 60 w 60"/>
                <a:gd name="T5" fmla="*/ 39 h 134"/>
                <a:gd name="T6" fmla="*/ 60 w 60"/>
                <a:gd name="T7" fmla="*/ 39 h 134"/>
                <a:gd name="T8" fmla="*/ 60 w 60"/>
                <a:gd name="T9" fmla="*/ 38 h 134"/>
                <a:gd name="T10" fmla="*/ 48 w 60"/>
                <a:gd name="T11" fmla="*/ 7 h 134"/>
                <a:gd name="T12" fmla="*/ 41 w 60"/>
                <a:gd name="T13" fmla="*/ 1 h 134"/>
                <a:gd name="T14" fmla="*/ 41 w 60"/>
                <a:gd name="T15" fmla="*/ 1 h 134"/>
                <a:gd name="T16" fmla="*/ 34 w 60"/>
                <a:gd name="T17" fmla="*/ 1 h 134"/>
                <a:gd name="T18" fmla="*/ 34 w 60"/>
                <a:gd name="T19" fmla="*/ 1 h 134"/>
                <a:gd name="T20" fmla="*/ 40 w 60"/>
                <a:gd name="T21" fmla="*/ 6 h 134"/>
                <a:gd name="T22" fmla="*/ 33 w 60"/>
                <a:gd name="T23" fmla="*/ 9 h 134"/>
                <a:gd name="T24" fmla="*/ 36 w 60"/>
                <a:gd name="T25" fmla="*/ 14 h 134"/>
                <a:gd name="T26" fmla="*/ 28 w 60"/>
                <a:gd name="T27" fmla="*/ 33 h 134"/>
                <a:gd name="T28" fmla="*/ 26 w 60"/>
                <a:gd name="T29" fmla="*/ 6 h 134"/>
                <a:gd name="T30" fmla="*/ 27 w 60"/>
                <a:gd name="T31" fmla="*/ 5 h 134"/>
                <a:gd name="T32" fmla="*/ 26 w 60"/>
                <a:gd name="T33" fmla="*/ 0 h 134"/>
                <a:gd name="T34" fmla="*/ 20 w 60"/>
                <a:gd name="T35" fmla="*/ 0 h 134"/>
                <a:gd name="T36" fmla="*/ 19 w 60"/>
                <a:gd name="T37" fmla="*/ 5 h 134"/>
                <a:gd name="T38" fmla="*/ 20 w 60"/>
                <a:gd name="T39" fmla="*/ 6 h 134"/>
                <a:gd name="T40" fmla="*/ 19 w 60"/>
                <a:gd name="T41" fmla="*/ 33 h 134"/>
                <a:gd name="T42" fmla="*/ 10 w 60"/>
                <a:gd name="T43" fmla="*/ 14 h 134"/>
                <a:gd name="T44" fmla="*/ 13 w 60"/>
                <a:gd name="T45" fmla="*/ 9 h 134"/>
                <a:gd name="T46" fmla="*/ 6 w 60"/>
                <a:gd name="T47" fmla="*/ 6 h 134"/>
                <a:gd name="T48" fmla="*/ 12 w 60"/>
                <a:gd name="T49" fmla="*/ 1 h 134"/>
                <a:gd name="T50" fmla="*/ 12 w 60"/>
                <a:gd name="T51" fmla="*/ 1 h 134"/>
                <a:gd name="T52" fmla="*/ 6 w 60"/>
                <a:gd name="T53" fmla="*/ 1 h 134"/>
                <a:gd name="T54" fmla="*/ 5 w 60"/>
                <a:gd name="T55" fmla="*/ 1 h 134"/>
                <a:gd name="T56" fmla="*/ 0 w 60"/>
                <a:gd name="T57" fmla="*/ 3 h 134"/>
                <a:gd name="T58" fmla="*/ 1 w 60"/>
                <a:gd name="T59" fmla="*/ 7 h 134"/>
                <a:gd name="T60" fmla="*/ 7 w 60"/>
                <a:gd name="T61" fmla="*/ 79 h 134"/>
                <a:gd name="T62" fmla="*/ 2 w 60"/>
                <a:gd name="T63" fmla="*/ 79 h 134"/>
                <a:gd name="T64" fmla="*/ 4 w 60"/>
                <a:gd name="T65" fmla="*/ 134 h 134"/>
                <a:gd name="T66" fmla="*/ 22 w 60"/>
                <a:gd name="T67" fmla="*/ 134 h 134"/>
                <a:gd name="T68" fmla="*/ 22 w 60"/>
                <a:gd name="T69" fmla="*/ 71 h 134"/>
                <a:gd name="T70" fmla="*/ 24 w 60"/>
                <a:gd name="T71" fmla="*/ 71 h 134"/>
                <a:gd name="T72" fmla="*/ 26 w 60"/>
                <a:gd name="T73" fmla="*/ 134 h 134"/>
                <a:gd name="T74" fmla="*/ 44 w 60"/>
                <a:gd name="T75" fmla="*/ 134 h 134"/>
                <a:gd name="T76" fmla="*/ 44 w 60"/>
                <a:gd name="T77" fmla="*/ 73 h 134"/>
                <a:gd name="T78" fmla="*/ 47 w 60"/>
                <a:gd name="T79" fmla="*/ 75 h 134"/>
                <a:gd name="T80" fmla="*/ 54 w 60"/>
                <a:gd name="T81" fmla="*/ 59 h 134"/>
                <a:gd name="T82" fmla="*/ 57 w 60"/>
                <a:gd name="T83" fmla="*/ 52 h 134"/>
                <a:gd name="T84" fmla="*/ 59 w 60"/>
                <a:gd name="T85" fmla="*/ 48 h 134"/>
                <a:gd name="T86" fmla="*/ 59 w 60"/>
                <a:gd name="T87" fmla="*/ 46 h 134"/>
                <a:gd name="T88" fmla="*/ 60 w 60"/>
                <a:gd name="T89" fmla="*/ 46 h 134"/>
                <a:gd name="T90" fmla="*/ 60 w 60"/>
                <a:gd name="T91" fmla="*/ 45 h 134"/>
                <a:gd name="T92" fmla="*/ 60 w 60"/>
                <a:gd name="T93" fmla="*/ 45 h 134"/>
                <a:gd name="T94" fmla="*/ 60 w 60"/>
                <a:gd name="T95" fmla="*/ 39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0" h="134">
                  <a:moveTo>
                    <a:pt x="60" y="39"/>
                  </a:moveTo>
                  <a:cubicBezTo>
                    <a:pt x="60" y="39"/>
                    <a:pt x="60" y="39"/>
                    <a:pt x="60" y="39"/>
                  </a:cubicBezTo>
                  <a:cubicBezTo>
                    <a:pt x="60" y="39"/>
                    <a:pt x="60" y="39"/>
                    <a:pt x="60" y="39"/>
                  </a:cubicBezTo>
                  <a:cubicBezTo>
                    <a:pt x="60" y="39"/>
                    <a:pt x="60" y="39"/>
                    <a:pt x="60" y="39"/>
                  </a:cubicBezTo>
                  <a:cubicBezTo>
                    <a:pt x="60" y="38"/>
                    <a:pt x="60" y="38"/>
                    <a:pt x="60" y="38"/>
                  </a:cubicBezTo>
                  <a:cubicBezTo>
                    <a:pt x="48" y="7"/>
                    <a:pt x="48" y="7"/>
                    <a:pt x="48" y="7"/>
                  </a:cubicBezTo>
                  <a:cubicBezTo>
                    <a:pt x="47" y="4"/>
                    <a:pt x="44" y="2"/>
                    <a:pt x="41" y="1"/>
                  </a:cubicBezTo>
                  <a:cubicBezTo>
                    <a:pt x="41" y="1"/>
                    <a:pt x="41" y="1"/>
                    <a:pt x="41" y="1"/>
                  </a:cubicBezTo>
                  <a:cubicBezTo>
                    <a:pt x="39" y="1"/>
                    <a:pt x="36" y="1"/>
                    <a:pt x="34" y="1"/>
                  </a:cubicBezTo>
                  <a:cubicBezTo>
                    <a:pt x="34" y="1"/>
                    <a:pt x="34" y="1"/>
                    <a:pt x="34" y="1"/>
                  </a:cubicBezTo>
                  <a:cubicBezTo>
                    <a:pt x="40" y="6"/>
                    <a:pt x="40" y="6"/>
                    <a:pt x="40" y="6"/>
                  </a:cubicBezTo>
                  <a:cubicBezTo>
                    <a:pt x="33" y="9"/>
                    <a:pt x="33" y="9"/>
                    <a:pt x="33" y="9"/>
                  </a:cubicBezTo>
                  <a:cubicBezTo>
                    <a:pt x="36" y="14"/>
                    <a:pt x="36" y="14"/>
                    <a:pt x="36" y="14"/>
                  </a:cubicBezTo>
                  <a:cubicBezTo>
                    <a:pt x="28" y="33"/>
                    <a:pt x="28" y="33"/>
                    <a:pt x="28" y="33"/>
                  </a:cubicBezTo>
                  <a:cubicBezTo>
                    <a:pt x="26" y="6"/>
                    <a:pt x="26" y="6"/>
                    <a:pt x="26" y="6"/>
                  </a:cubicBezTo>
                  <a:cubicBezTo>
                    <a:pt x="27" y="5"/>
                    <a:pt x="27" y="5"/>
                    <a:pt x="27" y="5"/>
                  </a:cubicBezTo>
                  <a:cubicBezTo>
                    <a:pt x="26" y="0"/>
                    <a:pt x="26" y="0"/>
                    <a:pt x="26" y="0"/>
                  </a:cubicBezTo>
                  <a:cubicBezTo>
                    <a:pt x="20" y="0"/>
                    <a:pt x="20" y="0"/>
                    <a:pt x="20" y="0"/>
                  </a:cubicBezTo>
                  <a:cubicBezTo>
                    <a:pt x="19" y="5"/>
                    <a:pt x="19" y="5"/>
                    <a:pt x="19" y="5"/>
                  </a:cubicBezTo>
                  <a:cubicBezTo>
                    <a:pt x="20" y="6"/>
                    <a:pt x="20" y="6"/>
                    <a:pt x="20" y="6"/>
                  </a:cubicBezTo>
                  <a:cubicBezTo>
                    <a:pt x="19" y="33"/>
                    <a:pt x="19" y="33"/>
                    <a:pt x="19" y="33"/>
                  </a:cubicBezTo>
                  <a:cubicBezTo>
                    <a:pt x="10" y="14"/>
                    <a:pt x="10" y="14"/>
                    <a:pt x="10" y="14"/>
                  </a:cubicBezTo>
                  <a:cubicBezTo>
                    <a:pt x="13" y="9"/>
                    <a:pt x="13" y="9"/>
                    <a:pt x="13" y="9"/>
                  </a:cubicBezTo>
                  <a:cubicBezTo>
                    <a:pt x="6" y="6"/>
                    <a:pt x="6" y="6"/>
                    <a:pt x="6" y="6"/>
                  </a:cubicBezTo>
                  <a:cubicBezTo>
                    <a:pt x="12" y="1"/>
                    <a:pt x="12" y="1"/>
                    <a:pt x="12" y="1"/>
                  </a:cubicBezTo>
                  <a:cubicBezTo>
                    <a:pt x="12" y="1"/>
                    <a:pt x="12" y="1"/>
                    <a:pt x="12" y="1"/>
                  </a:cubicBezTo>
                  <a:cubicBezTo>
                    <a:pt x="10" y="1"/>
                    <a:pt x="8" y="1"/>
                    <a:pt x="6" y="1"/>
                  </a:cubicBezTo>
                  <a:cubicBezTo>
                    <a:pt x="5" y="1"/>
                    <a:pt x="5" y="1"/>
                    <a:pt x="5" y="1"/>
                  </a:cubicBezTo>
                  <a:cubicBezTo>
                    <a:pt x="3" y="1"/>
                    <a:pt x="2" y="2"/>
                    <a:pt x="0" y="3"/>
                  </a:cubicBezTo>
                  <a:cubicBezTo>
                    <a:pt x="0" y="5"/>
                    <a:pt x="1" y="6"/>
                    <a:pt x="1" y="7"/>
                  </a:cubicBezTo>
                  <a:cubicBezTo>
                    <a:pt x="7" y="79"/>
                    <a:pt x="7" y="79"/>
                    <a:pt x="7" y="79"/>
                  </a:cubicBezTo>
                  <a:cubicBezTo>
                    <a:pt x="2" y="79"/>
                    <a:pt x="2" y="79"/>
                    <a:pt x="2" y="79"/>
                  </a:cubicBezTo>
                  <a:cubicBezTo>
                    <a:pt x="4" y="134"/>
                    <a:pt x="4" y="134"/>
                    <a:pt x="4" y="134"/>
                  </a:cubicBezTo>
                  <a:cubicBezTo>
                    <a:pt x="22" y="134"/>
                    <a:pt x="22" y="134"/>
                    <a:pt x="22" y="134"/>
                  </a:cubicBezTo>
                  <a:cubicBezTo>
                    <a:pt x="23" y="116"/>
                    <a:pt x="22" y="84"/>
                    <a:pt x="22" y="71"/>
                  </a:cubicBezTo>
                  <a:cubicBezTo>
                    <a:pt x="23" y="71"/>
                    <a:pt x="23" y="71"/>
                    <a:pt x="24" y="71"/>
                  </a:cubicBezTo>
                  <a:cubicBezTo>
                    <a:pt x="26" y="134"/>
                    <a:pt x="26" y="134"/>
                    <a:pt x="26" y="134"/>
                  </a:cubicBezTo>
                  <a:cubicBezTo>
                    <a:pt x="44" y="134"/>
                    <a:pt x="44" y="134"/>
                    <a:pt x="44" y="134"/>
                  </a:cubicBezTo>
                  <a:cubicBezTo>
                    <a:pt x="45" y="117"/>
                    <a:pt x="44" y="87"/>
                    <a:pt x="44" y="73"/>
                  </a:cubicBezTo>
                  <a:cubicBezTo>
                    <a:pt x="45" y="74"/>
                    <a:pt x="46" y="74"/>
                    <a:pt x="47" y="75"/>
                  </a:cubicBezTo>
                  <a:cubicBezTo>
                    <a:pt x="54" y="59"/>
                    <a:pt x="54" y="59"/>
                    <a:pt x="54" y="59"/>
                  </a:cubicBezTo>
                  <a:cubicBezTo>
                    <a:pt x="57" y="52"/>
                    <a:pt x="57" y="52"/>
                    <a:pt x="57" y="52"/>
                  </a:cubicBezTo>
                  <a:cubicBezTo>
                    <a:pt x="59" y="48"/>
                    <a:pt x="59" y="48"/>
                    <a:pt x="59" y="48"/>
                  </a:cubicBezTo>
                  <a:cubicBezTo>
                    <a:pt x="59" y="46"/>
                    <a:pt x="59" y="46"/>
                    <a:pt x="59" y="46"/>
                  </a:cubicBezTo>
                  <a:cubicBezTo>
                    <a:pt x="60" y="46"/>
                    <a:pt x="60" y="46"/>
                    <a:pt x="60" y="46"/>
                  </a:cubicBezTo>
                  <a:cubicBezTo>
                    <a:pt x="60" y="45"/>
                    <a:pt x="60" y="45"/>
                    <a:pt x="60" y="45"/>
                  </a:cubicBezTo>
                  <a:cubicBezTo>
                    <a:pt x="60" y="45"/>
                    <a:pt x="60" y="45"/>
                    <a:pt x="60" y="45"/>
                  </a:cubicBezTo>
                  <a:cubicBezTo>
                    <a:pt x="60" y="43"/>
                    <a:pt x="59" y="52"/>
                    <a:pt x="60" y="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26" name="Oval 589"/>
            <p:cNvSpPr>
              <a:spLocks noChangeArrowheads="1"/>
            </p:cNvSpPr>
            <p:nvPr/>
          </p:nvSpPr>
          <p:spPr bwMode="auto">
            <a:xfrm>
              <a:off x="9224963" y="3073401"/>
              <a:ext cx="107950" cy="13493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27" name="Freeform 590"/>
            <p:cNvSpPr/>
            <p:nvPr/>
          </p:nvSpPr>
          <p:spPr bwMode="auto">
            <a:xfrm>
              <a:off x="9150351" y="3219451"/>
              <a:ext cx="258763" cy="547688"/>
            </a:xfrm>
            <a:custGeom>
              <a:avLst/>
              <a:gdLst>
                <a:gd name="T0" fmla="*/ 54 w 69"/>
                <a:gd name="T1" fmla="*/ 1 h 146"/>
                <a:gd name="T2" fmla="*/ 54 w 69"/>
                <a:gd name="T3" fmla="*/ 1 h 146"/>
                <a:gd name="T4" fmla="*/ 47 w 69"/>
                <a:gd name="T5" fmla="*/ 0 h 146"/>
                <a:gd name="T6" fmla="*/ 46 w 69"/>
                <a:gd name="T7" fmla="*/ 1 h 146"/>
                <a:gd name="T8" fmla="*/ 53 w 69"/>
                <a:gd name="T9" fmla="*/ 6 h 146"/>
                <a:gd name="T10" fmla="*/ 45 w 69"/>
                <a:gd name="T11" fmla="*/ 9 h 146"/>
                <a:gd name="T12" fmla="*/ 49 w 69"/>
                <a:gd name="T13" fmla="*/ 15 h 146"/>
                <a:gd name="T14" fmla="*/ 39 w 69"/>
                <a:gd name="T15" fmla="*/ 36 h 146"/>
                <a:gd name="T16" fmla="*/ 38 w 69"/>
                <a:gd name="T17" fmla="*/ 7 h 146"/>
                <a:gd name="T18" fmla="*/ 39 w 69"/>
                <a:gd name="T19" fmla="*/ 6 h 146"/>
                <a:gd name="T20" fmla="*/ 37 w 69"/>
                <a:gd name="T21" fmla="*/ 0 h 146"/>
                <a:gd name="T22" fmla="*/ 32 w 69"/>
                <a:gd name="T23" fmla="*/ 0 h 146"/>
                <a:gd name="T24" fmla="*/ 30 w 69"/>
                <a:gd name="T25" fmla="*/ 6 h 146"/>
                <a:gd name="T26" fmla="*/ 31 w 69"/>
                <a:gd name="T27" fmla="*/ 7 h 146"/>
                <a:gd name="T28" fmla="*/ 30 w 69"/>
                <a:gd name="T29" fmla="*/ 36 h 146"/>
                <a:gd name="T30" fmla="*/ 20 w 69"/>
                <a:gd name="T31" fmla="*/ 15 h 146"/>
                <a:gd name="T32" fmla="*/ 24 w 69"/>
                <a:gd name="T33" fmla="*/ 9 h 146"/>
                <a:gd name="T34" fmla="*/ 16 w 69"/>
                <a:gd name="T35" fmla="*/ 6 h 146"/>
                <a:gd name="T36" fmla="*/ 22 w 69"/>
                <a:gd name="T37" fmla="*/ 1 h 146"/>
                <a:gd name="T38" fmla="*/ 22 w 69"/>
                <a:gd name="T39" fmla="*/ 0 h 146"/>
                <a:gd name="T40" fmla="*/ 15 w 69"/>
                <a:gd name="T41" fmla="*/ 1 h 146"/>
                <a:gd name="T42" fmla="*/ 15 w 69"/>
                <a:gd name="T43" fmla="*/ 1 h 146"/>
                <a:gd name="T44" fmla="*/ 7 w 69"/>
                <a:gd name="T45" fmla="*/ 9 h 146"/>
                <a:gd name="T46" fmla="*/ 0 w 69"/>
                <a:gd name="T47" fmla="*/ 76 h 146"/>
                <a:gd name="T48" fmla="*/ 10 w 69"/>
                <a:gd name="T49" fmla="*/ 77 h 146"/>
                <a:gd name="T50" fmla="*/ 10 w 69"/>
                <a:gd name="T51" fmla="*/ 77 h 146"/>
                <a:gd name="T52" fmla="*/ 11 w 69"/>
                <a:gd name="T53" fmla="*/ 77 h 146"/>
                <a:gd name="T54" fmla="*/ 12 w 69"/>
                <a:gd name="T55" fmla="*/ 77 h 146"/>
                <a:gd name="T56" fmla="*/ 14 w 69"/>
                <a:gd name="T57" fmla="*/ 146 h 146"/>
                <a:gd name="T58" fmla="*/ 33 w 69"/>
                <a:gd name="T59" fmla="*/ 146 h 146"/>
                <a:gd name="T60" fmla="*/ 33 w 69"/>
                <a:gd name="T61" fmla="*/ 77 h 146"/>
                <a:gd name="T62" fmla="*/ 35 w 69"/>
                <a:gd name="T63" fmla="*/ 77 h 146"/>
                <a:gd name="T64" fmla="*/ 38 w 69"/>
                <a:gd name="T65" fmla="*/ 146 h 146"/>
                <a:gd name="T66" fmla="*/ 57 w 69"/>
                <a:gd name="T67" fmla="*/ 146 h 146"/>
                <a:gd name="T68" fmla="*/ 57 w 69"/>
                <a:gd name="T69" fmla="*/ 77 h 146"/>
                <a:gd name="T70" fmla="*/ 59 w 69"/>
                <a:gd name="T71" fmla="*/ 77 h 146"/>
                <a:gd name="T72" fmla="*/ 59 w 69"/>
                <a:gd name="T73" fmla="*/ 77 h 146"/>
                <a:gd name="T74" fmla="*/ 59 w 69"/>
                <a:gd name="T75" fmla="*/ 77 h 146"/>
                <a:gd name="T76" fmla="*/ 69 w 69"/>
                <a:gd name="T77" fmla="*/ 76 h 146"/>
                <a:gd name="T78" fmla="*/ 62 w 69"/>
                <a:gd name="T79" fmla="*/ 9 h 146"/>
                <a:gd name="T80" fmla="*/ 54 w 69"/>
                <a:gd name="T81" fmla="*/ 1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9" h="146">
                  <a:moveTo>
                    <a:pt x="54" y="1"/>
                  </a:moveTo>
                  <a:cubicBezTo>
                    <a:pt x="54" y="1"/>
                    <a:pt x="54" y="1"/>
                    <a:pt x="54" y="1"/>
                  </a:cubicBezTo>
                  <a:cubicBezTo>
                    <a:pt x="51" y="1"/>
                    <a:pt x="49" y="1"/>
                    <a:pt x="47" y="0"/>
                  </a:cubicBezTo>
                  <a:cubicBezTo>
                    <a:pt x="46" y="1"/>
                    <a:pt x="46" y="1"/>
                    <a:pt x="46" y="1"/>
                  </a:cubicBezTo>
                  <a:cubicBezTo>
                    <a:pt x="53" y="6"/>
                    <a:pt x="53" y="6"/>
                    <a:pt x="53" y="6"/>
                  </a:cubicBezTo>
                  <a:cubicBezTo>
                    <a:pt x="45" y="9"/>
                    <a:pt x="45" y="9"/>
                    <a:pt x="45" y="9"/>
                  </a:cubicBezTo>
                  <a:cubicBezTo>
                    <a:pt x="49" y="15"/>
                    <a:pt x="49" y="15"/>
                    <a:pt x="49" y="15"/>
                  </a:cubicBezTo>
                  <a:cubicBezTo>
                    <a:pt x="39" y="36"/>
                    <a:pt x="39" y="36"/>
                    <a:pt x="39" y="36"/>
                  </a:cubicBezTo>
                  <a:cubicBezTo>
                    <a:pt x="38" y="7"/>
                    <a:pt x="38" y="7"/>
                    <a:pt x="38" y="7"/>
                  </a:cubicBezTo>
                  <a:cubicBezTo>
                    <a:pt x="39" y="6"/>
                    <a:pt x="39" y="6"/>
                    <a:pt x="39" y="6"/>
                  </a:cubicBezTo>
                  <a:cubicBezTo>
                    <a:pt x="37" y="0"/>
                    <a:pt x="37" y="0"/>
                    <a:pt x="37" y="0"/>
                  </a:cubicBezTo>
                  <a:cubicBezTo>
                    <a:pt x="32" y="0"/>
                    <a:pt x="32" y="0"/>
                    <a:pt x="32" y="0"/>
                  </a:cubicBezTo>
                  <a:cubicBezTo>
                    <a:pt x="30" y="6"/>
                    <a:pt x="30" y="6"/>
                    <a:pt x="30" y="6"/>
                  </a:cubicBezTo>
                  <a:cubicBezTo>
                    <a:pt x="31" y="7"/>
                    <a:pt x="31" y="7"/>
                    <a:pt x="31" y="7"/>
                  </a:cubicBezTo>
                  <a:cubicBezTo>
                    <a:pt x="30" y="36"/>
                    <a:pt x="30" y="36"/>
                    <a:pt x="30" y="36"/>
                  </a:cubicBezTo>
                  <a:cubicBezTo>
                    <a:pt x="20" y="15"/>
                    <a:pt x="20" y="15"/>
                    <a:pt x="20" y="15"/>
                  </a:cubicBezTo>
                  <a:cubicBezTo>
                    <a:pt x="24" y="9"/>
                    <a:pt x="24" y="9"/>
                    <a:pt x="24" y="9"/>
                  </a:cubicBezTo>
                  <a:cubicBezTo>
                    <a:pt x="16" y="6"/>
                    <a:pt x="16" y="6"/>
                    <a:pt x="16" y="6"/>
                  </a:cubicBezTo>
                  <a:cubicBezTo>
                    <a:pt x="22" y="1"/>
                    <a:pt x="22" y="1"/>
                    <a:pt x="22" y="1"/>
                  </a:cubicBezTo>
                  <a:cubicBezTo>
                    <a:pt x="22" y="0"/>
                    <a:pt x="22" y="0"/>
                    <a:pt x="22" y="0"/>
                  </a:cubicBezTo>
                  <a:cubicBezTo>
                    <a:pt x="20" y="1"/>
                    <a:pt x="18" y="1"/>
                    <a:pt x="15" y="1"/>
                  </a:cubicBezTo>
                  <a:cubicBezTo>
                    <a:pt x="15" y="1"/>
                    <a:pt x="15" y="1"/>
                    <a:pt x="15" y="1"/>
                  </a:cubicBezTo>
                  <a:cubicBezTo>
                    <a:pt x="11" y="1"/>
                    <a:pt x="7" y="4"/>
                    <a:pt x="7" y="9"/>
                  </a:cubicBezTo>
                  <a:cubicBezTo>
                    <a:pt x="0" y="76"/>
                    <a:pt x="0" y="76"/>
                    <a:pt x="0" y="76"/>
                  </a:cubicBezTo>
                  <a:cubicBezTo>
                    <a:pt x="3" y="77"/>
                    <a:pt x="7" y="77"/>
                    <a:pt x="10" y="77"/>
                  </a:cubicBezTo>
                  <a:cubicBezTo>
                    <a:pt x="10" y="77"/>
                    <a:pt x="10" y="77"/>
                    <a:pt x="10" y="77"/>
                  </a:cubicBezTo>
                  <a:cubicBezTo>
                    <a:pt x="10" y="77"/>
                    <a:pt x="10" y="77"/>
                    <a:pt x="11" y="77"/>
                  </a:cubicBezTo>
                  <a:cubicBezTo>
                    <a:pt x="11" y="77"/>
                    <a:pt x="11" y="77"/>
                    <a:pt x="12" y="77"/>
                  </a:cubicBezTo>
                  <a:cubicBezTo>
                    <a:pt x="14" y="146"/>
                    <a:pt x="14" y="146"/>
                    <a:pt x="14" y="146"/>
                  </a:cubicBezTo>
                  <a:cubicBezTo>
                    <a:pt x="33" y="146"/>
                    <a:pt x="33" y="146"/>
                    <a:pt x="33" y="146"/>
                  </a:cubicBezTo>
                  <a:cubicBezTo>
                    <a:pt x="34" y="126"/>
                    <a:pt x="34" y="91"/>
                    <a:pt x="33" y="77"/>
                  </a:cubicBezTo>
                  <a:cubicBezTo>
                    <a:pt x="34" y="77"/>
                    <a:pt x="35" y="77"/>
                    <a:pt x="35" y="77"/>
                  </a:cubicBezTo>
                  <a:cubicBezTo>
                    <a:pt x="38" y="146"/>
                    <a:pt x="38" y="146"/>
                    <a:pt x="38" y="146"/>
                  </a:cubicBezTo>
                  <a:cubicBezTo>
                    <a:pt x="57" y="146"/>
                    <a:pt x="57" y="146"/>
                    <a:pt x="57" y="146"/>
                  </a:cubicBezTo>
                  <a:cubicBezTo>
                    <a:pt x="58" y="126"/>
                    <a:pt x="57" y="91"/>
                    <a:pt x="57" y="77"/>
                  </a:cubicBezTo>
                  <a:cubicBezTo>
                    <a:pt x="58" y="77"/>
                    <a:pt x="58" y="77"/>
                    <a:pt x="59" y="77"/>
                  </a:cubicBezTo>
                  <a:cubicBezTo>
                    <a:pt x="59" y="77"/>
                    <a:pt x="59" y="77"/>
                    <a:pt x="59" y="77"/>
                  </a:cubicBezTo>
                  <a:cubicBezTo>
                    <a:pt x="59" y="77"/>
                    <a:pt x="59" y="77"/>
                    <a:pt x="59" y="77"/>
                  </a:cubicBezTo>
                  <a:cubicBezTo>
                    <a:pt x="62" y="77"/>
                    <a:pt x="66" y="77"/>
                    <a:pt x="69" y="76"/>
                  </a:cubicBezTo>
                  <a:cubicBezTo>
                    <a:pt x="62" y="9"/>
                    <a:pt x="62" y="9"/>
                    <a:pt x="62" y="9"/>
                  </a:cubicBezTo>
                  <a:cubicBezTo>
                    <a:pt x="62" y="4"/>
                    <a:pt x="58" y="1"/>
                    <a:pt x="54"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grpSp>
      <p:grpSp>
        <p:nvGrpSpPr>
          <p:cNvPr id="28" name="组合 27"/>
          <p:cNvGrpSpPr/>
          <p:nvPr/>
        </p:nvGrpSpPr>
        <p:grpSpPr>
          <a:xfrm>
            <a:off x="2095691" y="1906711"/>
            <a:ext cx="669045" cy="541477"/>
            <a:chOff x="7286626" y="1281113"/>
            <a:chExt cx="782638" cy="633413"/>
          </a:xfrm>
          <a:solidFill>
            <a:schemeClr val="bg1"/>
          </a:solidFill>
        </p:grpSpPr>
        <p:sp>
          <p:nvSpPr>
            <p:cNvPr id="29" name="Freeform 754"/>
            <p:cNvSpPr>
              <a:spLocks noEditPoints="1"/>
            </p:cNvSpPr>
            <p:nvPr/>
          </p:nvSpPr>
          <p:spPr bwMode="auto">
            <a:xfrm>
              <a:off x="7286626" y="1281113"/>
              <a:ext cx="782638" cy="633413"/>
            </a:xfrm>
            <a:custGeom>
              <a:avLst/>
              <a:gdLst>
                <a:gd name="T0" fmla="*/ 200 w 209"/>
                <a:gd name="T1" fmla="*/ 140 h 169"/>
                <a:gd name="T2" fmla="*/ 159 w 209"/>
                <a:gd name="T3" fmla="*/ 114 h 169"/>
                <a:gd name="T4" fmla="*/ 148 w 209"/>
                <a:gd name="T5" fmla="*/ 112 h 169"/>
                <a:gd name="T6" fmla="*/ 144 w 209"/>
                <a:gd name="T7" fmla="*/ 114 h 169"/>
                <a:gd name="T8" fmla="*/ 137 w 209"/>
                <a:gd name="T9" fmla="*/ 109 h 169"/>
                <a:gd name="T10" fmla="*/ 144 w 209"/>
                <a:gd name="T11" fmla="*/ 60 h 169"/>
                <a:gd name="T12" fmla="*/ 60 w 209"/>
                <a:gd name="T13" fmla="*/ 9 h 169"/>
                <a:gd name="T14" fmla="*/ 9 w 209"/>
                <a:gd name="T15" fmla="*/ 93 h 169"/>
                <a:gd name="T16" fmla="*/ 93 w 209"/>
                <a:gd name="T17" fmla="*/ 144 h 169"/>
                <a:gd name="T18" fmla="*/ 129 w 209"/>
                <a:gd name="T19" fmla="*/ 121 h 169"/>
                <a:gd name="T20" fmla="*/ 136 w 209"/>
                <a:gd name="T21" fmla="*/ 126 h 169"/>
                <a:gd name="T22" fmla="*/ 143 w 209"/>
                <a:gd name="T23" fmla="*/ 139 h 169"/>
                <a:gd name="T24" fmla="*/ 183 w 209"/>
                <a:gd name="T25" fmla="*/ 166 h 169"/>
                <a:gd name="T26" fmla="*/ 195 w 209"/>
                <a:gd name="T27" fmla="*/ 168 h 169"/>
                <a:gd name="T28" fmla="*/ 204 w 209"/>
                <a:gd name="T29" fmla="*/ 161 h 169"/>
                <a:gd name="T30" fmla="*/ 200 w 209"/>
                <a:gd name="T31" fmla="*/ 140 h 169"/>
                <a:gd name="T32" fmla="*/ 90 w 209"/>
                <a:gd name="T33" fmla="*/ 131 h 169"/>
                <a:gd name="T34" fmla="*/ 22 w 209"/>
                <a:gd name="T35" fmla="*/ 90 h 169"/>
                <a:gd name="T36" fmla="*/ 63 w 209"/>
                <a:gd name="T37" fmla="*/ 22 h 169"/>
                <a:gd name="T38" fmla="*/ 131 w 209"/>
                <a:gd name="T39" fmla="*/ 63 h 169"/>
                <a:gd name="T40" fmla="*/ 90 w 209"/>
                <a:gd name="T41" fmla="*/ 13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9" h="169">
                  <a:moveTo>
                    <a:pt x="200" y="140"/>
                  </a:moveTo>
                  <a:cubicBezTo>
                    <a:pt x="159" y="114"/>
                    <a:pt x="159" y="114"/>
                    <a:pt x="159" y="114"/>
                  </a:cubicBezTo>
                  <a:cubicBezTo>
                    <a:pt x="156" y="112"/>
                    <a:pt x="152" y="111"/>
                    <a:pt x="148" y="112"/>
                  </a:cubicBezTo>
                  <a:cubicBezTo>
                    <a:pt x="146" y="113"/>
                    <a:pt x="145" y="113"/>
                    <a:pt x="144" y="114"/>
                  </a:cubicBezTo>
                  <a:cubicBezTo>
                    <a:pt x="137" y="109"/>
                    <a:pt x="137" y="109"/>
                    <a:pt x="137" y="109"/>
                  </a:cubicBezTo>
                  <a:cubicBezTo>
                    <a:pt x="145" y="95"/>
                    <a:pt x="148" y="77"/>
                    <a:pt x="144" y="60"/>
                  </a:cubicBezTo>
                  <a:cubicBezTo>
                    <a:pt x="135" y="23"/>
                    <a:pt x="97" y="0"/>
                    <a:pt x="60" y="9"/>
                  </a:cubicBezTo>
                  <a:cubicBezTo>
                    <a:pt x="23" y="18"/>
                    <a:pt x="0" y="56"/>
                    <a:pt x="9" y="93"/>
                  </a:cubicBezTo>
                  <a:cubicBezTo>
                    <a:pt x="18" y="130"/>
                    <a:pt x="56" y="153"/>
                    <a:pt x="93" y="144"/>
                  </a:cubicBezTo>
                  <a:cubicBezTo>
                    <a:pt x="108" y="140"/>
                    <a:pt x="120" y="132"/>
                    <a:pt x="129" y="121"/>
                  </a:cubicBezTo>
                  <a:cubicBezTo>
                    <a:pt x="136" y="126"/>
                    <a:pt x="136" y="126"/>
                    <a:pt x="136" y="126"/>
                  </a:cubicBezTo>
                  <a:cubicBezTo>
                    <a:pt x="136" y="131"/>
                    <a:pt x="138" y="136"/>
                    <a:pt x="143" y="139"/>
                  </a:cubicBezTo>
                  <a:cubicBezTo>
                    <a:pt x="183" y="166"/>
                    <a:pt x="183" y="166"/>
                    <a:pt x="183" y="166"/>
                  </a:cubicBezTo>
                  <a:cubicBezTo>
                    <a:pt x="187" y="168"/>
                    <a:pt x="191" y="169"/>
                    <a:pt x="195" y="168"/>
                  </a:cubicBezTo>
                  <a:cubicBezTo>
                    <a:pt x="199" y="167"/>
                    <a:pt x="202" y="165"/>
                    <a:pt x="204" y="161"/>
                  </a:cubicBezTo>
                  <a:cubicBezTo>
                    <a:pt x="209" y="154"/>
                    <a:pt x="207" y="145"/>
                    <a:pt x="200" y="140"/>
                  </a:cubicBezTo>
                  <a:close/>
                  <a:moveTo>
                    <a:pt x="90" y="131"/>
                  </a:moveTo>
                  <a:cubicBezTo>
                    <a:pt x="60" y="139"/>
                    <a:pt x="29" y="120"/>
                    <a:pt x="22" y="90"/>
                  </a:cubicBezTo>
                  <a:cubicBezTo>
                    <a:pt x="14" y="59"/>
                    <a:pt x="33" y="29"/>
                    <a:pt x="63" y="22"/>
                  </a:cubicBezTo>
                  <a:cubicBezTo>
                    <a:pt x="94" y="14"/>
                    <a:pt x="124" y="33"/>
                    <a:pt x="131" y="63"/>
                  </a:cubicBezTo>
                  <a:cubicBezTo>
                    <a:pt x="139" y="93"/>
                    <a:pt x="120" y="124"/>
                    <a:pt x="90" y="13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30" name="Freeform 755"/>
            <p:cNvSpPr>
              <a:spLocks noEditPoints="1"/>
            </p:cNvSpPr>
            <p:nvPr/>
          </p:nvSpPr>
          <p:spPr bwMode="auto">
            <a:xfrm>
              <a:off x="7432676" y="1441451"/>
              <a:ext cx="280988" cy="228600"/>
            </a:xfrm>
            <a:custGeom>
              <a:avLst/>
              <a:gdLst>
                <a:gd name="T0" fmla="*/ 123 w 177"/>
                <a:gd name="T1" fmla="*/ 116 h 144"/>
                <a:gd name="T2" fmla="*/ 54 w 177"/>
                <a:gd name="T3" fmla="*/ 116 h 144"/>
                <a:gd name="T4" fmla="*/ 42 w 177"/>
                <a:gd name="T5" fmla="*/ 144 h 144"/>
                <a:gd name="T6" fmla="*/ 0 w 177"/>
                <a:gd name="T7" fmla="*/ 144 h 144"/>
                <a:gd name="T8" fmla="*/ 64 w 177"/>
                <a:gd name="T9" fmla="*/ 0 h 144"/>
                <a:gd name="T10" fmla="*/ 113 w 177"/>
                <a:gd name="T11" fmla="*/ 0 h 144"/>
                <a:gd name="T12" fmla="*/ 177 w 177"/>
                <a:gd name="T13" fmla="*/ 144 h 144"/>
                <a:gd name="T14" fmla="*/ 134 w 177"/>
                <a:gd name="T15" fmla="*/ 144 h 144"/>
                <a:gd name="T16" fmla="*/ 123 w 177"/>
                <a:gd name="T17" fmla="*/ 116 h 144"/>
                <a:gd name="T18" fmla="*/ 87 w 177"/>
                <a:gd name="T19" fmla="*/ 31 h 144"/>
                <a:gd name="T20" fmla="*/ 66 w 177"/>
                <a:gd name="T21" fmla="*/ 88 h 144"/>
                <a:gd name="T22" fmla="*/ 111 w 177"/>
                <a:gd name="T23" fmla="*/ 88 h 144"/>
                <a:gd name="T24" fmla="*/ 87 w 177"/>
                <a:gd name="T25" fmla="*/ 31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7" h="144">
                  <a:moveTo>
                    <a:pt x="123" y="116"/>
                  </a:moveTo>
                  <a:lnTo>
                    <a:pt x="54" y="116"/>
                  </a:lnTo>
                  <a:lnTo>
                    <a:pt x="42" y="144"/>
                  </a:lnTo>
                  <a:lnTo>
                    <a:pt x="0" y="144"/>
                  </a:lnTo>
                  <a:lnTo>
                    <a:pt x="64" y="0"/>
                  </a:lnTo>
                  <a:lnTo>
                    <a:pt x="113" y="0"/>
                  </a:lnTo>
                  <a:lnTo>
                    <a:pt x="177" y="144"/>
                  </a:lnTo>
                  <a:lnTo>
                    <a:pt x="134" y="144"/>
                  </a:lnTo>
                  <a:lnTo>
                    <a:pt x="123" y="116"/>
                  </a:lnTo>
                  <a:close/>
                  <a:moveTo>
                    <a:pt x="87" y="31"/>
                  </a:moveTo>
                  <a:lnTo>
                    <a:pt x="66" y="88"/>
                  </a:lnTo>
                  <a:lnTo>
                    <a:pt x="111" y="88"/>
                  </a:lnTo>
                  <a:lnTo>
                    <a:pt x="87" y="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grpSp>
      <p:grpSp>
        <p:nvGrpSpPr>
          <p:cNvPr id="31" name="组合 30"/>
          <p:cNvGrpSpPr/>
          <p:nvPr/>
        </p:nvGrpSpPr>
        <p:grpSpPr>
          <a:xfrm>
            <a:off x="9337360" y="1858534"/>
            <a:ext cx="651402" cy="637831"/>
            <a:chOff x="10472738" y="-549275"/>
            <a:chExt cx="762000" cy="746125"/>
          </a:xfrm>
          <a:solidFill>
            <a:schemeClr val="bg1"/>
          </a:solidFill>
        </p:grpSpPr>
        <p:sp>
          <p:nvSpPr>
            <p:cNvPr id="32" name="Freeform 820"/>
            <p:cNvSpPr>
              <a:spLocks noEditPoints="1"/>
            </p:cNvSpPr>
            <p:nvPr/>
          </p:nvSpPr>
          <p:spPr bwMode="auto">
            <a:xfrm>
              <a:off x="10687050" y="-549275"/>
              <a:ext cx="393700" cy="495300"/>
            </a:xfrm>
            <a:custGeom>
              <a:avLst/>
              <a:gdLst>
                <a:gd name="T0" fmla="*/ 52 w 105"/>
                <a:gd name="T1" fmla="*/ 0 h 132"/>
                <a:gd name="T2" fmla="*/ 0 w 105"/>
                <a:gd name="T3" fmla="*/ 52 h 132"/>
                <a:gd name="T4" fmla="*/ 52 w 105"/>
                <a:gd name="T5" fmla="*/ 132 h 132"/>
                <a:gd name="T6" fmla="*/ 105 w 105"/>
                <a:gd name="T7" fmla="*/ 52 h 132"/>
                <a:gd name="T8" fmla="*/ 52 w 105"/>
                <a:gd name="T9" fmla="*/ 0 h 132"/>
                <a:gd name="T10" fmla="*/ 52 w 105"/>
                <a:gd name="T11" fmla="*/ 80 h 132"/>
                <a:gd name="T12" fmla="*/ 25 w 105"/>
                <a:gd name="T13" fmla="*/ 52 h 132"/>
                <a:gd name="T14" fmla="*/ 52 w 105"/>
                <a:gd name="T15" fmla="*/ 25 h 132"/>
                <a:gd name="T16" fmla="*/ 80 w 105"/>
                <a:gd name="T17" fmla="*/ 52 h 132"/>
                <a:gd name="T18" fmla="*/ 52 w 105"/>
                <a:gd name="T19" fmla="*/ 8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5" h="132">
                  <a:moveTo>
                    <a:pt x="52" y="0"/>
                  </a:moveTo>
                  <a:cubicBezTo>
                    <a:pt x="24" y="0"/>
                    <a:pt x="0" y="23"/>
                    <a:pt x="0" y="52"/>
                  </a:cubicBezTo>
                  <a:cubicBezTo>
                    <a:pt x="0" y="81"/>
                    <a:pt x="52" y="132"/>
                    <a:pt x="52" y="132"/>
                  </a:cubicBezTo>
                  <a:cubicBezTo>
                    <a:pt x="52" y="132"/>
                    <a:pt x="105" y="81"/>
                    <a:pt x="105" y="52"/>
                  </a:cubicBezTo>
                  <a:cubicBezTo>
                    <a:pt x="105" y="23"/>
                    <a:pt x="81" y="0"/>
                    <a:pt x="52" y="0"/>
                  </a:cubicBezTo>
                  <a:close/>
                  <a:moveTo>
                    <a:pt x="52" y="80"/>
                  </a:moveTo>
                  <a:cubicBezTo>
                    <a:pt x="37" y="80"/>
                    <a:pt x="25" y="68"/>
                    <a:pt x="25" y="52"/>
                  </a:cubicBezTo>
                  <a:cubicBezTo>
                    <a:pt x="25" y="37"/>
                    <a:pt x="37" y="25"/>
                    <a:pt x="52" y="25"/>
                  </a:cubicBezTo>
                  <a:cubicBezTo>
                    <a:pt x="68" y="25"/>
                    <a:pt x="80" y="37"/>
                    <a:pt x="80" y="52"/>
                  </a:cubicBezTo>
                  <a:cubicBezTo>
                    <a:pt x="80" y="68"/>
                    <a:pt x="68" y="80"/>
                    <a:pt x="52" y="8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33" name="Freeform 821"/>
            <p:cNvSpPr>
              <a:spLocks noEditPoints="1"/>
            </p:cNvSpPr>
            <p:nvPr/>
          </p:nvSpPr>
          <p:spPr bwMode="auto">
            <a:xfrm>
              <a:off x="10472738" y="-69850"/>
              <a:ext cx="762000" cy="266700"/>
            </a:xfrm>
            <a:custGeom>
              <a:avLst/>
              <a:gdLst>
                <a:gd name="T0" fmla="*/ 165 w 203"/>
                <a:gd name="T1" fmla="*/ 71 h 71"/>
                <a:gd name="T2" fmla="*/ 162 w 203"/>
                <a:gd name="T3" fmla="*/ 70 h 71"/>
                <a:gd name="T4" fmla="*/ 126 w 203"/>
                <a:gd name="T5" fmla="*/ 50 h 71"/>
                <a:gd name="T6" fmla="*/ 80 w 203"/>
                <a:gd name="T7" fmla="*/ 68 h 71"/>
                <a:gd name="T8" fmla="*/ 74 w 203"/>
                <a:gd name="T9" fmla="*/ 68 h 71"/>
                <a:gd name="T10" fmla="*/ 45 w 203"/>
                <a:gd name="T11" fmla="*/ 43 h 71"/>
                <a:gd name="T12" fmla="*/ 8 w 203"/>
                <a:gd name="T13" fmla="*/ 57 h 71"/>
                <a:gd name="T14" fmla="*/ 1 w 203"/>
                <a:gd name="T15" fmla="*/ 54 h 71"/>
                <a:gd name="T16" fmla="*/ 4 w 203"/>
                <a:gd name="T17" fmla="*/ 46 h 71"/>
                <a:gd name="T18" fmla="*/ 82 w 203"/>
                <a:gd name="T19" fmla="*/ 7 h 71"/>
                <a:gd name="T20" fmla="*/ 87 w 203"/>
                <a:gd name="T21" fmla="*/ 7 h 71"/>
                <a:gd name="T22" fmla="*/ 109 w 203"/>
                <a:gd name="T23" fmla="*/ 18 h 71"/>
                <a:gd name="T24" fmla="*/ 158 w 203"/>
                <a:gd name="T25" fmla="*/ 0 h 71"/>
                <a:gd name="T26" fmla="*/ 162 w 203"/>
                <a:gd name="T27" fmla="*/ 1 h 71"/>
                <a:gd name="T28" fmla="*/ 200 w 203"/>
                <a:gd name="T29" fmla="*/ 19 h 71"/>
                <a:gd name="T30" fmla="*/ 203 w 203"/>
                <a:gd name="T31" fmla="*/ 23 h 71"/>
                <a:gd name="T32" fmla="*/ 202 w 203"/>
                <a:gd name="T33" fmla="*/ 28 h 71"/>
                <a:gd name="T34" fmla="*/ 169 w 203"/>
                <a:gd name="T35" fmla="*/ 69 h 71"/>
                <a:gd name="T36" fmla="*/ 165 w 203"/>
                <a:gd name="T37" fmla="*/ 71 h 71"/>
                <a:gd name="T38" fmla="*/ 127 w 203"/>
                <a:gd name="T39" fmla="*/ 38 h 71"/>
                <a:gd name="T40" fmla="*/ 130 w 203"/>
                <a:gd name="T41" fmla="*/ 38 h 71"/>
                <a:gd name="T42" fmla="*/ 163 w 203"/>
                <a:gd name="T43" fmla="*/ 58 h 71"/>
                <a:gd name="T44" fmla="*/ 188 w 203"/>
                <a:gd name="T45" fmla="*/ 27 h 71"/>
                <a:gd name="T46" fmla="*/ 159 w 203"/>
                <a:gd name="T47" fmla="*/ 12 h 71"/>
                <a:gd name="T48" fmla="*/ 110 w 203"/>
                <a:gd name="T49" fmla="*/ 30 h 71"/>
                <a:gd name="T50" fmla="*/ 106 w 203"/>
                <a:gd name="T51" fmla="*/ 30 h 71"/>
                <a:gd name="T52" fmla="*/ 84 w 203"/>
                <a:gd name="T53" fmla="*/ 19 h 71"/>
                <a:gd name="T54" fmla="*/ 53 w 203"/>
                <a:gd name="T55" fmla="*/ 35 h 71"/>
                <a:gd name="T56" fmla="*/ 79 w 203"/>
                <a:gd name="T57" fmla="*/ 56 h 71"/>
                <a:gd name="T58" fmla="*/ 125 w 203"/>
                <a:gd name="T59" fmla="*/ 38 h 71"/>
                <a:gd name="T60" fmla="*/ 127 w 203"/>
                <a:gd name="T61" fmla="*/ 38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03" h="71">
                  <a:moveTo>
                    <a:pt x="165" y="71"/>
                  </a:moveTo>
                  <a:cubicBezTo>
                    <a:pt x="164" y="71"/>
                    <a:pt x="163" y="71"/>
                    <a:pt x="162" y="70"/>
                  </a:cubicBezTo>
                  <a:cubicBezTo>
                    <a:pt x="126" y="50"/>
                    <a:pt x="126" y="50"/>
                    <a:pt x="126" y="50"/>
                  </a:cubicBezTo>
                  <a:cubicBezTo>
                    <a:pt x="80" y="68"/>
                    <a:pt x="80" y="68"/>
                    <a:pt x="80" y="68"/>
                  </a:cubicBezTo>
                  <a:cubicBezTo>
                    <a:pt x="78" y="69"/>
                    <a:pt x="76" y="69"/>
                    <a:pt x="74" y="68"/>
                  </a:cubicBezTo>
                  <a:cubicBezTo>
                    <a:pt x="45" y="43"/>
                    <a:pt x="45" y="43"/>
                    <a:pt x="45" y="43"/>
                  </a:cubicBezTo>
                  <a:cubicBezTo>
                    <a:pt x="8" y="57"/>
                    <a:pt x="8" y="57"/>
                    <a:pt x="8" y="57"/>
                  </a:cubicBezTo>
                  <a:cubicBezTo>
                    <a:pt x="5" y="58"/>
                    <a:pt x="2" y="57"/>
                    <a:pt x="1" y="54"/>
                  </a:cubicBezTo>
                  <a:cubicBezTo>
                    <a:pt x="0" y="51"/>
                    <a:pt x="1" y="48"/>
                    <a:pt x="4" y="46"/>
                  </a:cubicBezTo>
                  <a:cubicBezTo>
                    <a:pt x="82" y="7"/>
                    <a:pt x="82" y="7"/>
                    <a:pt x="82" y="7"/>
                  </a:cubicBezTo>
                  <a:cubicBezTo>
                    <a:pt x="83" y="6"/>
                    <a:pt x="85" y="6"/>
                    <a:pt x="87" y="7"/>
                  </a:cubicBezTo>
                  <a:cubicBezTo>
                    <a:pt x="109" y="18"/>
                    <a:pt x="109" y="18"/>
                    <a:pt x="109" y="18"/>
                  </a:cubicBezTo>
                  <a:cubicBezTo>
                    <a:pt x="158" y="0"/>
                    <a:pt x="158" y="0"/>
                    <a:pt x="158" y="0"/>
                  </a:cubicBezTo>
                  <a:cubicBezTo>
                    <a:pt x="159" y="0"/>
                    <a:pt x="161" y="0"/>
                    <a:pt x="162" y="1"/>
                  </a:cubicBezTo>
                  <a:cubicBezTo>
                    <a:pt x="200" y="19"/>
                    <a:pt x="200" y="19"/>
                    <a:pt x="200" y="19"/>
                  </a:cubicBezTo>
                  <a:cubicBezTo>
                    <a:pt x="202" y="20"/>
                    <a:pt x="203" y="22"/>
                    <a:pt x="203" y="23"/>
                  </a:cubicBezTo>
                  <a:cubicBezTo>
                    <a:pt x="203" y="25"/>
                    <a:pt x="203" y="27"/>
                    <a:pt x="202" y="28"/>
                  </a:cubicBezTo>
                  <a:cubicBezTo>
                    <a:pt x="169" y="69"/>
                    <a:pt x="169" y="69"/>
                    <a:pt x="169" y="69"/>
                  </a:cubicBezTo>
                  <a:cubicBezTo>
                    <a:pt x="168" y="71"/>
                    <a:pt x="166" y="71"/>
                    <a:pt x="165" y="71"/>
                  </a:cubicBezTo>
                  <a:close/>
                  <a:moveTo>
                    <a:pt x="127" y="38"/>
                  </a:moveTo>
                  <a:cubicBezTo>
                    <a:pt x="128" y="38"/>
                    <a:pt x="129" y="38"/>
                    <a:pt x="130" y="38"/>
                  </a:cubicBezTo>
                  <a:cubicBezTo>
                    <a:pt x="163" y="58"/>
                    <a:pt x="163" y="58"/>
                    <a:pt x="163" y="58"/>
                  </a:cubicBezTo>
                  <a:cubicBezTo>
                    <a:pt x="188" y="27"/>
                    <a:pt x="188" y="27"/>
                    <a:pt x="188" y="27"/>
                  </a:cubicBezTo>
                  <a:cubicBezTo>
                    <a:pt x="159" y="12"/>
                    <a:pt x="159" y="12"/>
                    <a:pt x="159" y="12"/>
                  </a:cubicBezTo>
                  <a:cubicBezTo>
                    <a:pt x="110" y="30"/>
                    <a:pt x="110" y="30"/>
                    <a:pt x="110" y="30"/>
                  </a:cubicBezTo>
                  <a:cubicBezTo>
                    <a:pt x="109" y="31"/>
                    <a:pt x="107" y="31"/>
                    <a:pt x="106" y="30"/>
                  </a:cubicBezTo>
                  <a:cubicBezTo>
                    <a:pt x="84" y="19"/>
                    <a:pt x="84" y="19"/>
                    <a:pt x="84" y="19"/>
                  </a:cubicBezTo>
                  <a:cubicBezTo>
                    <a:pt x="53" y="35"/>
                    <a:pt x="53" y="35"/>
                    <a:pt x="53" y="35"/>
                  </a:cubicBezTo>
                  <a:cubicBezTo>
                    <a:pt x="79" y="56"/>
                    <a:pt x="79" y="56"/>
                    <a:pt x="79" y="56"/>
                  </a:cubicBezTo>
                  <a:cubicBezTo>
                    <a:pt x="125" y="38"/>
                    <a:pt x="125" y="38"/>
                    <a:pt x="125" y="38"/>
                  </a:cubicBezTo>
                  <a:cubicBezTo>
                    <a:pt x="125" y="38"/>
                    <a:pt x="126" y="38"/>
                    <a:pt x="127" y="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34" name="Freeform 822"/>
            <p:cNvSpPr/>
            <p:nvPr/>
          </p:nvSpPr>
          <p:spPr bwMode="auto">
            <a:xfrm>
              <a:off x="10923588" y="-73025"/>
              <a:ext cx="173038" cy="187325"/>
            </a:xfrm>
            <a:custGeom>
              <a:avLst/>
              <a:gdLst>
                <a:gd name="T0" fmla="*/ 7 w 46"/>
                <a:gd name="T1" fmla="*/ 50 h 50"/>
                <a:gd name="T2" fmla="*/ 3 w 46"/>
                <a:gd name="T3" fmla="*/ 49 h 50"/>
                <a:gd name="T4" fmla="*/ 2 w 46"/>
                <a:gd name="T5" fmla="*/ 41 h 50"/>
                <a:gd name="T6" fmla="*/ 35 w 46"/>
                <a:gd name="T7" fmla="*/ 3 h 50"/>
                <a:gd name="T8" fmla="*/ 44 w 46"/>
                <a:gd name="T9" fmla="*/ 3 h 50"/>
                <a:gd name="T10" fmla="*/ 44 w 46"/>
                <a:gd name="T11" fmla="*/ 11 h 50"/>
                <a:gd name="T12" fmla="*/ 11 w 46"/>
                <a:gd name="T13" fmla="*/ 48 h 50"/>
                <a:gd name="T14" fmla="*/ 7 w 46"/>
                <a:gd name="T15" fmla="*/ 50 h 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 h="50">
                  <a:moveTo>
                    <a:pt x="7" y="50"/>
                  </a:moveTo>
                  <a:cubicBezTo>
                    <a:pt x="5" y="50"/>
                    <a:pt x="4" y="50"/>
                    <a:pt x="3" y="49"/>
                  </a:cubicBezTo>
                  <a:cubicBezTo>
                    <a:pt x="0" y="47"/>
                    <a:pt x="0" y="43"/>
                    <a:pt x="2" y="41"/>
                  </a:cubicBezTo>
                  <a:cubicBezTo>
                    <a:pt x="35" y="3"/>
                    <a:pt x="35" y="3"/>
                    <a:pt x="35" y="3"/>
                  </a:cubicBezTo>
                  <a:cubicBezTo>
                    <a:pt x="37" y="1"/>
                    <a:pt x="41" y="0"/>
                    <a:pt x="44" y="3"/>
                  </a:cubicBezTo>
                  <a:cubicBezTo>
                    <a:pt x="46" y="5"/>
                    <a:pt x="46" y="8"/>
                    <a:pt x="44" y="11"/>
                  </a:cubicBezTo>
                  <a:cubicBezTo>
                    <a:pt x="11" y="48"/>
                    <a:pt x="11" y="48"/>
                    <a:pt x="11" y="48"/>
                  </a:cubicBezTo>
                  <a:cubicBezTo>
                    <a:pt x="10" y="50"/>
                    <a:pt x="8" y="50"/>
                    <a:pt x="7" y="5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35" name="Freeform 823"/>
            <p:cNvSpPr/>
            <p:nvPr/>
          </p:nvSpPr>
          <p:spPr bwMode="auto">
            <a:xfrm>
              <a:off x="10739438" y="-1587"/>
              <a:ext cx="173038" cy="179388"/>
            </a:xfrm>
            <a:custGeom>
              <a:avLst/>
              <a:gdLst>
                <a:gd name="T0" fmla="*/ 6 w 46"/>
                <a:gd name="T1" fmla="*/ 48 h 48"/>
                <a:gd name="T2" fmla="*/ 2 w 46"/>
                <a:gd name="T3" fmla="*/ 47 h 48"/>
                <a:gd name="T4" fmla="*/ 2 w 46"/>
                <a:gd name="T5" fmla="*/ 39 h 48"/>
                <a:gd name="T6" fmla="*/ 35 w 46"/>
                <a:gd name="T7" fmla="*/ 3 h 48"/>
                <a:gd name="T8" fmla="*/ 43 w 46"/>
                <a:gd name="T9" fmla="*/ 2 h 48"/>
                <a:gd name="T10" fmla="*/ 43 w 46"/>
                <a:gd name="T11" fmla="*/ 10 h 48"/>
                <a:gd name="T12" fmla="*/ 11 w 46"/>
                <a:gd name="T13" fmla="*/ 46 h 48"/>
                <a:gd name="T14" fmla="*/ 6 w 46"/>
                <a:gd name="T15" fmla="*/ 4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 h="48">
                  <a:moveTo>
                    <a:pt x="6" y="48"/>
                  </a:moveTo>
                  <a:cubicBezTo>
                    <a:pt x="5" y="48"/>
                    <a:pt x="3" y="48"/>
                    <a:pt x="2" y="47"/>
                  </a:cubicBezTo>
                  <a:cubicBezTo>
                    <a:pt x="0" y="45"/>
                    <a:pt x="0" y="41"/>
                    <a:pt x="2" y="39"/>
                  </a:cubicBezTo>
                  <a:cubicBezTo>
                    <a:pt x="35" y="3"/>
                    <a:pt x="35" y="3"/>
                    <a:pt x="35" y="3"/>
                  </a:cubicBezTo>
                  <a:cubicBezTo>
                    <a:pt x="37" y="1"/>
                    <a:pt x="40" y="0"/>
                    <a:pt x="43" y="2"/>
                  </a:cubicBezTo>
                  <a:cubicBezTo>
                    <a:pt x="45" y="5"/>
                    <a:pt x="46" y="8"/>
                    <a:pt x="43" y="10"/>
                  </a:cubicBezTo>
                  <a:cubicBezTo>
                    <a:pt x="11" y="46"/>
                    <a:pt x="11" y="46"/>
                    <a:pt x="11" y="46"/>
                  </a:cubicBezTo>
                  <a:cubicBezTo>
                    <a:pt x="9" y="48"/>
                    <a:pt x="8" y="48"/>
                    <a:pt x="6" y="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grpSp>
      <p:sp>
        <p:nvSpPr>
          <p:cNvPr id="36" name="Freeform 954"/>
          <p:cNvSpPr>
            <a:spLocks noEditPoints="1"/>
          </p:cNvSpPr>
          <p:nvPr/>
        </p:nvSpPr>
        <p:spPr bwMode="auto">
          <a:xfrm>
            <a:off x="7559232" y="1845935"/>
            <a:ext cx="591234" cy="663029"/>
          </a:xfrm>
          <a:custGeom>
            <a:avLst/>
            <a:gdLst>
              <a:gd name="T0" fmla="*/ 141 w 697"/>
              <a:gd name="T1" fmla="*/ 217 h 782"/>
              <a:gd name="T2" fmla="*/ 141 w 697"/>
              <a:gd name="T3" fmla="*/ 314 h 782"/>
              <a:gd name="T4" fmla="*/ 121 w 697"/>
              <a:gd name="T5" fmla="*/ 288 h 782"/>
              <a:gd name="T6" fmla="*/ 138 w 697"/>
              <a:gd name="T7" fmla="*/ 282 h 782"/>
              <a:gd name="T8" fmla="*/ 137 w 697"/>
              <a:gd name="T9" fmla="*/ 269 h 782"/>
              <a:gd name="T10" fmla="*/ 136 w 697"/>
              <a:gd name="T11" fmla="*/ 238 h 782"/>
              <a:gd name="T12" fmla="*/ 145 w 697"/>
              <a:gd name="T13" fmla="*/ 230 h 782"/>
              <a:gd name="T14" fmla="*/ 157 w 697"/>
              <a:gd name="T15" fmla="*/ 241 h 782"/>
              <a:gd name="T16" fmla="*/ 142 w 697"/>
              <a:gd name="T17" fmla="*/ 247 h 782"/>
              <a:gd name="T18" fmla="*/ 145 w 697"/>
              <a:gd name="T19" fmla="*/ 259 h 782"/>
              <a:gd name="T20" fmla="*/ 144 w 697"/>
              <a:gd name="T21" fmla="*/ 291 h 782"/>
              <a:gd name="T22" fmla="*/ 136 w 697"/>
              <a:gd name="T23" fmla="*/ 300 h 782"/>
              <a:gd name="T24" fmla="*/ 121 w 697"/>
              <a:gd name="T25" fmla="*/ 288 h 782"/>
              <a:gd name="T26" fmla="*/ 248 w 697"/>
              <a:gd name="T27" fmla="*/ 233 h 782"/>
              <a:gd name="T28" fmla="*/ 456 w 697"/>
              <a:gd name="T29" fmla="*/ 233 h 782"/>
              <a:gd name="T30" fmla="*/ 359 w 697"/>
              <a:gd name="T31" fmla="*/ 289 h 782"/>
              <a:gd name="T32" fmla="*/ 340 w 697"/>
              <a:gd name="T33" fmla="*/ 308 h 782"/>
              <a:gd name="T34" fmla="*/ 309 w 697"/>
              <a:gd name="T35" fmla="*/ 283 h 782"/>
              <a:gd name="T36" fmla="*/ 345 w 697"/>
              <a:gd name="T37" fmla="*/ 269 h 782"/>
              <a:gd name="T38" fmla="*/ 343 w 697"/>
              <a:gd name="T39" fmla="*/ 242 h 782"/>
              <a:gd name="T40" fmla="*/ 341 w 697"/>
              <a:gd name="T41" fmla="*/ 175 h 782"/>
              <a:gd name="T42" fmla="*/ 359 w 697"/>
              <a:gd name="T43" fmla="*/ 158 h 782"/>
              <a:gd name="T44" fmla="*/ 386 w 697"/>
              <a:gd name="T45" fmla="*/ 180 h 782"/>
              <a:gd name="T46" fmla="*/ 354 w 697"/>
              <a:gd name="T47" fmla="*/ 194 h 782"/>
              <a:gd name="T48" fmla="*/ 361 w 697"/>
              <a:gd name="T49" fmla="*/ 221 h 782"/>
              <a:gd name="T50" fmla="*/ 359 w 697"/>
              <a:gd name="T51" fmla="*/ 289 h 782"/>
              <a:gd name="T52" fmla="*/ 122 w 697"/>
              <a:gd name="T53" fmla="*/ 426 h 782"/>
              <a:gd name="T54" fmla="*/ 255 w 697"/>
              <a:gd name="T55" fmla="*/ 426 h 782"/>
              <a:gd name="T56" fmla="*/ 193 w 697"/>
              <a:gd name="T57" fmla="*/ 462 h 782"/>
              <a:gd name="T58" fmla="*/ 181 w 697"/>
              <a:gd name="T59" fmla="*/ 474 h 782"/>
              <a:gd name="T60" fmla="*/ 161 w 697"/>
              <a:gd name="T61" fmla="*/ 458 h 782"/>
              <a:gd name="T62" fmla="*/ 184 w 697"/>
              <a:gd name="T63" fmla="*/ 449 h 782"/>
              <a:gd name="T64" fmla="*/ 183 w 697"/>
              <a:gd name="T65" fmla="*/ 431 h 782"/>
              <a:gd name="T66" fmla="*/ 182 w 697"/>
              <a:gd name="T67" fmla="*/ 389 h 782"/>
              <a:gd name="T68" fmla="*/ 194 w 697"/>
              <a:gd name="T69" fmla="*/ 378 h 782"/>
              <a:gd name="T70" fmla="*/ 211 w 697"/>
              <a:gd name="T71" fmla="*/ 392 h 782"/>
              <a:gd name="T72" fmla="*/ 190 w 697"/>
              <a:gd name="T73" fmla="*/ 401 h 782"/>
              <a:gd name="T74" fmla="*/ 194 w 697"/>
              <a:gd name="T75" fmla="*/ 418 h 782"/>
              <a:gd name="T76" fmla="*/ 193 w 697"/>
              <a:gd name="T77" fmla="*/ 462 h 782"/>
              <a:gd name="T78" fmla="*/ 601 w 697"/>
              <a:gd name="T79" fmla="*/ 366 h 782"/>
              <a:gd name="T80" fmla="*/ 585 w 697"/>
              <a:gd name="T81" fmla="*/ 182 h 782"/>
              <a:gd name="T82" fmla="*/ 298 w 697"/>
              <a:gd name="T83" fmla="*/ 0 h 782"/>
              <a:gd name="T84" fmla="*/ 2 w 697"/>
              <a:gd name="T85" fmla="*/ 302 h 782"/>
              <a:gd name="T86" fmla="*/ 0 w 697"/>
              <a:gd name="T87" fmla="*/ 781 h 782"/>
              <a:gd name="T88" fmla="*/ 433 w 697"/>
              <a:gd name="T89" fmla="*/ 674 h 782"/>
              <a:gd name="T90" fmla="*/ 563 w 697"/>
              <a:gd name="T91" fmla="*/ 673 h 782"/>
              <a:gd name="T92" fmla="*/ 564 w 697"/>
              <a:gd name="T93" fmla="*/ 673 h 782"/>
              <a:gd name="T94" fmla="*/ 595 w 697"/>
              <a:gd name="T95" fmla="*/ 577 h 782"/>
              <a:gd name="T96" fmla="*/ 561 w 697"/>
              <a:gd name="T97" fmla="*/ 554 h 782"/>
              <a:gd name="T98" fmla="*/ 598 w 697"/>
              <a:gd name="T99" fmla="*/ 536 h 782"/>
              <a:gd name="T100" fmla="*/ 595 w 697"/>
              <a:gd name="T101" fmla="*/ 527 h 782"/>
              <a:gd name="T102" fmla="*/ 652 w 697"/>
              <a:gd name="T103" fmla="*/ 426 h 782"/>
              <a:gd name="T104" fmla="*/ 141 w 697"/>
              <a:gd name="T105" fmla="*/ 201 h 782"/>
              <a:gd name="T106" fmla="*/ 141 w 697"/>
              <a:gd name="T107" fmla="*/ 329 h 782"/>
              <a:gd name="T108" fmla="*/ 189 w 697"/>
              <a:gd name="T109" fmla="*/ 514 h 782"/>
              <a:gd name="T110" fmla="*/ 189 w 697"/>
              <a:gd name="T111" fmla="*/ 337 h 782"/>
              <a:gd name="T112" fmla="*/ 189 w 697"/>
              <a:gd name="T113" fmla="*/ 514 h 782"/>
              <a:gd name="T114" fmla="*/ 215 w 697"/>
              <a:gd name="T115" fmla="*/ 233 h 782"/>
              <a:gd name="T116" fmla="*/ 489 w 697"/>
              <a:gd name="T117" fmla="*/ 233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97" h="782">
                <a:moveTo>
                  <a:pt x="189" y="265"/>
                </a:moveTo>
                <a:cubicBezTo>
                  <a:pt x="189" y="238"/>
                  <a:pt x="168" y="217"/>
                  <a:pt x="141" y="217"/>
                </a:cubicBezTo>
                <a:cubicBezTo>
                  <a:pt x="115" y="217"/>
                  <a:pt x="93" y="238"/>
                  <a:pt x="93" y="265"/>
                </a:cubicBezTo>
                <a:cubicBezTo>
                  <a:pt x="93" y="292"/>
                  <a:pt x="115" y="314"/>
                  <a:pt x="141" y="314"/>
                </a:cubicBezTo>
                <a:cubicBezTo>
                  <a:pt x="168" y="314"/>
                  <a:pt x="189" y="292"/>
                  <a:pt x="189" y="265"/>
                </a:cubicBezTo>
                <a:moveTo>
                  <a:pt x="121" y="288"/>
                </a:moveTo>
                <a:cubicBezTo>
                  <a:pt x="124" y="278"/>
                  <a:pt x="124" y="278"/>
                  <a:pt x="124" y="278"/>
                </a:cubicBezTo>
                <a:cubicBezTo>
                  <a:pt x="127" y="280"/>
                  <a:pt x="132" y="282"/>
                  <a:pt x="138" y="282"/>
                </a:cubicBezTo>
                <a:cubicBezTo>
                  <a:pt x="143" y="282"/>
                  <a:pt x="146" y="280"/>
                  <a:pt x="146" y="277"/>
                </a:cubicBezTo>
                <a:cubicBezTo>
                  <a:pt x="146" y="273"/>
                  <a:pt x="144" y="271"/>
                  <a:pt x="137" y="269"/>
                </a:cubicBezTo>
                <a:cubicBezTo>
                  <a:pt x="128" y="266"/>
                  <a:pt x="122" y="262"/>
                  <a:pt x="122" y="254"/>
                </a:cubicBezTo>
                <a:cubicBezTo>
                  <a:pt x="122" y="246"/>
                  <a:pt x="127" y="240"/>
                  <a:pt x="136" y="238"/>
                </a:cubicBezTo>
                <a:cubicBezTo>
                  <a:pt x="136" y="230"/>
                  <a:pt x="136" y="230"/>
                  <a:pt x="136" y="230"/>
                </a:cubicBezTo>
                <a:cubicBezTo>
                  <a:pt x="145" y="230"/>
                  <a:pt x="145" y="230"/>
                  <a:pt x="145" y="230"/>
                </a:cubicBezTo>
                <a:cubicBezTo>
                  <a:pt x="145" y="238"/>
                  <a:pt x="145" y="238"/>
                  <a:pt x="145" y="238"/>
                </a:cubicBezTo>
                <a:cubicBezTo>
                  <a:pt x="150" y="238"/>
                  <a:pt x="154" y="239"/>
                  <a:pt x="157" y="241"/>
                </a:cubicBezTo>
                <a:cubicBezTo>
                  <a:pt x="155" y="250"/>
                  <a:pt x="155" y="250"/>
                  <a:pt x="155" y="250"/>
                </a:cubicBezTo>
                <a:cubicBezTo>
                  <a:pt x="152" y="249"/>
                  <a:pt x="148" y="247"/>
                  <a:pt x="142" y="247"/>
                </a:cubicBezTo>
                <a:cubicBezTo>
                  <a:pt x="137" y="247"/>
                  <a:pt x="135" y="250"/>
                  <a:pt x="135" y="252"/>
                </a:cubicBezTo>
                <a:cubicBezTo>
                  <a:pt x="135" y="255"/>
                  <a:pt x="138" y="257"/>
                  <a:pt x="145" y="259"/>
                </a:cubicBezTo>
                <a:cubicBezTo>
                  <a:pt x="155" y="263"/>
                  <a:pt x="159" y="268"/>
                  <a:pt x="159" y="275"/>
                </a:cubicBezTo>
                <a:cubicBezTo>
                  <a:pt x="159" y="283"/>
                  <a:pt x="154" y="290"/>
                  <a:pt x="144" y="291"/>
                </a:cubicBezTo>
                <a:cubicBezTo>
                  <a:pt x="144" y="300"/>
                  <a:pt x="144" y="300"/>
                  <a:pt x="144" y="300"/>
                </a:cubicBezTo>
                <a:cubicBezTo>
                  <a:pt x="136" y="300"/>
                  <a:pt x="136" y="300"/>
                  <a:pt x="136" y="300"/>
                </a:cubicBezTo>
                <a:cubicBezTo>
                  <a:pt x="136" y="292"/>
                  <a:pt x="136" y="292"/>
                  <a:pt x="136" y="292"/>
                </a:cubicBezTo>
                <a:cubicBezTo>
                  <a:pt x="130" y="292"/>
                  <a:pt x="125" y="290"/>
                  <a:pt x="121" y="288"/>
                </a:cubicBezTo>
                <a:moveTo>
                  <a:pt x="352" y="128"/>
                </a:moveTo>
                <a:cubicBezTo>
                  <a:pt x="295" y="128"/>
                  <a:pt x="248" y="175"/>
                  <a:pt x="248" y="233"/>
                </a:cubicBezTo>
                <a:cubicBezTo>
                  <a:pt x="248" y="291"/>
                  <a:pt x="295" y="338"/>
                  <a:pt x="352" y="338"/>
                </a:cubicBezTo>
                <a:cubicBezTo>
                  <a:pt x="410" y="338"/>
                  <a:pt x="456" y="291"/>
                  <a:pt x="456" y="233"/>
                </a:cubicBezTo>
                <a:cubicBezTo>
                  <a:pt x="456" y="175"/>
                  <a:pt x="410" y="128"/>
                  <a:pt x="352" y="128"/>
                </a:cubicBezTo>
                <a:moveTo>
                  <a:pt x="359" y="289"/>
                </a:moveTo>
                <a:cubicBezTo>
                  <a:pt x="359" y="308"/>
                  <a:pt x="359" y="308"/>
                  <a:pt x="359" y="308"/>
                </a:cubicBezTo>
                <a:cubicBezTo>
                  <a:pt x="340" y="308"/>
                  <a:pt x="340" y="308"/>
                  <a:pt x="340" y="308"/>
                </a:cubicBezTo>
                <a:cubicBezTo>
                  <a:pt x="340" y="291"/>
                  <a:pt x="340" y="291"/>
                  <a:pt x="340" y="291"/>
                </a:cubicBezTo>
                <a:cubicBezTo>
                  <a:pt x="328" y="290"/>
                  <a:pt x="316" y="287"/>
                  <a:pt x="309" y="283"/>
                </a:cubicBezTo>
                <a:cubicBezTo>
                  <a:pt x="314" y="261"/>
                  <a:pt x="314" y="261"/>
                  <a:pt x="314" y="261"/>
                </a:cubicBezTo>
                <a:cubicBezTo>
                  <a:pt x="322" y="266"/>
                  <a:pt x="333" y="269"/>
                  <a:pt x="345" y="269"/>
                </a:cubicBezTo>
                <a:cubicBezTo>
                  <a:pt x="356" y="269"/>
                  <a:pt x="363" y="265"/>
                  <a:pt x="363" y="258"/>
                </a:cubicBezTo>
                <a:cubicBezTo>
                  <a:pt x="363" y="251"/>
                  <a:pt x="357" y="246"/>
                  <a:pt x="343" y="242"/>
                </a:cubicBezTo>
                <a:cubicBezTo>
                  <a:pt x="324" y="235"/>
                  <a:pt x="310" y="226"/>
                  <a:pt x="310" y="208"/>
                </a:cubicBezTo>
                <a:cubicBezTo>
                  <a:pt x="310" y="192"/>
                  <a:pt x="322" y="179"/>
                  <a:pt x="341" y="175"/>
                </a:cubicBezTo>
                <a:cubicBezTo>
                  <a:pt x="341" y="158"/>
                  <a:pt x="341" y="158"/>
                  <a:pt x="341" y="158"/>
                </a:cubicBezTo>
                <a:cubicBezTo>
                  <a:pt x="359" y="158"/>
                  <a:pt x="359" y="158"/>
                  <a:pt x="359" y="158"/>
                </a:cubicBezTo>
                <a:cubicBezTo>
                  <a:pt x="359" y="174"/>
                  <a:pt x="359" y="174"/>
                  <a:pt x="359" y="174"/>
                </a:cubicBezTo>
                <a:cubicBezTo>
                  <a:pt x="372" y="174"/>
                  <a:pt x="380" y="177"/>
                  <a:pt x="386" y="180"/>
                </a:cubicBezTo>
                <a:cubicBezTo>
                  <a:pt x="381" y="201"/>
                  <a:pt x="381" y="201"/>
                  <a:pt x="381" y="201"/>
                </a:cubicBezTo>
                <a:cubicBezTo>
                  <a:pt x="376" y="199"/>
                  <a:pt x="368" y="194"/>
                  <a:pt x="354" y="194"/>
                </a:cubicBezTo>
                <a:cubicBezTo>
                  <a:pt x="342" y="194"/>
                  <a:pt x="338" y="200"/>
                  <a:pt x="338" y="205"/>
                </a:cubicBezTo>
                <a:cubicBezTo>
                  <a:pt x="338" y="211"/>
                  <a:pt x="345" y="215"/>
                  <a:pt x="361" y="221"/>
                </a:cubicBezTo>
                <a:cubicBezTo>
                  <a:pt x="383" y="228"/>
                  <a:pt x="391" y="239"/>
                  <a:pt x="391" y="255"/>
                </a:cubicBezTo>
                <a:cubicBezTo>
                  <a:pt x="391" y="272"/>
                  <a:pt x="380" y="286"/>
                  <a:pt x="359" y="289"/>
                </a:cubicBezTo>
                <a:moveTo>
                  <a:pt x="189" y="358"/>
                </a:moveTo>
                <a:cubicBezTo>
                  <a:pt x="152" y="358"/>
                  <a:pt x="122" y="389"/>
                  <a:pt x="122" y="426"/>
                </a:cubicBezTo>
                <a:cubicBezTo>
                  <a:pt x="122" y="463"/>
                  <a:pt x="152" y="493"/>
                  <a:pt x="189" y="493"/>
                </a:cubicBezTo>
                <a:cubicBezTo>
                  <a:pt x="226" y="493"/>
                  <a:pt x="255" y="463"/>
                  <a:pt x="255" y="426"/>
                </a:cubicBezTo>
                <a:cubicBezTo>
                  <a:pt x="255" y="389"/>
                  <a:pt x="226" y="358"/>
                  <a:pt x="189" y="358"/>
                </a:cubicBezTo>
                <a:moveTo>
                  <a:pt x="193" y="462"/>
                </a:moveTo>
                <a:cubicBezTo>
                  <a:pt x="193" y="474"/>
                  <a:pt x="193" y="474"/>
                  <a:pt x="193" y="474"/>
                </a:cubicBezTo>
                <a:cubicBezTo>
                  <a:pt x="181" y="474"/>
                  <a:pt x="181" y="474"/>
                  <a:pt x="181" y="474"/>
                </a:cubicBezTo>
                <a:cubicBezTo>
                  <a:pt x="181" y="463"/>
                  <a:pt x="181" y="463"/>
                  <a:pt x="181" y="463"/>
                </a:cubicBezTo>
                <a:cubicBezTo>
                  <a:pt x="173" y="462"/>
                  <a:pt x="166" y="460"/>
                  <a:pt x="161" y="458"/>
                </a:cubicBezTo>
                <a:cubicBezTo>
                  <a:pt x="165" y="444"/>
                  <a:pt x="165" y="444"/>
                  <a:pt x="165" y="444"/>
                </a:cubicBezTo>
                <a:cubicBezTo>
                  <a:pt x="170" y="446"/>
                  <a:pt x="177" y="449"/>
                  <a:pt x="184" y="449"/>
                </a:cubicBezTo>
                <a:cubicBezTo>
                  <a:pt x="191" y="449"/>
                  <a:pt x="196" y="446"/>
                  <a:pt x="196" y="442"/>
                </a:cubicBezTo>
                <a:cubicBezTo>
                  <a:pt x="196" y="437"/>
                  <a:pt x="192" y="434"/>
                  <a:pt x="183" y="431"/>
                </a:cubicBezTo>
                <a:cubicBezTo>
                  <a:pt x="171" y="427"/>
                  <a:pt x="162" y="421"/>
                  <a:pt x="162" y="410"/>
                </a:cubicBezTo>
                <a:cubicBezTo>
                  <a:pt x="162" y="399"/>
                  <a:pt x="169" y="391"/>
                  <a:pt x="182" y="389"/>
                </a:cubicBezTo>
                <a:cubicBezTo>
                  <a:pt x="182" y="378"/>
                  <a:pt x="182" y="378"/>
                  <a:pt x="182" y="378"/>
                </a:cubicBezTo>
                <a:cubicBezTo>
                  <a:pt x="194" y="378"/>
                  <a:pt x="194" y="378"/>
                  <a:pt x="194" y="378"/>
                </a:cubicBezTo>
                <a:cubicBezTo>
                  <a:pt x="194" y="388"/>
                  <a:pt x="194" y="388"/>
                  <a:pt x="194" y="388"/>
                </a:cubicBezTo>
                <a:cubicBezTo>
                  <a:pt x="201" y="388"/>
                  <a:pt x="207" y="390"/>
                  <a:pt x="211" y="392"/>
                </a:cubicBezTo>
                <a:cubicBezTo>
                  <a:pt x="207" y="405"/>
                  <a:pt x="207" y="405"/>
                  <a:pt x="207" y="405"/>
                </a:cubicBezTo>
                <a:cubicBezTo>
                  <a:pt x="204" y="404"/>
                  <a:pt x="199" y="401"/>
                  <a:pt x="190" y="401"/>
                </a:cubicBezTo>
                <a:cubicBezTo>
                  <a:pt x="183" y="401"/>
                  <a:pt x="180" y="404"/>
                  <a:pt x="180" y="408"/>
                </a:cubicBezTo>
                <a:cubicBezTo>
                  <a:pt x="180" y="412"/>
                  <a:pt x="184" y="414"/>
                  <a:pt x="194" y="418"/>
                </a:cubicBezTo>
                <a:cubicBezTo>
                  <a:pt x="208" y="423"/>
                  <a:pt x="214" y="429"/>
                  <a:pt x="214" y="440"/>
                </a:cubicBezTo>
                <a:cubicBezTo>
                  <a:pt x="214" y="451"/>
                  <a:pt x="207" y="459"/>
                  <a:pt x="193" y="462"/>
                </a:cubicBezTo>
                <a:moveTo>
                  <a:pt x="652" y="426"/>
                </a:moveTo>
                <a:cubicBezTo>
                  <a:pt x="636" y="408"/>
                  <a:pt x="611" y="388"/>
                  <a:pt x="601" y="366"/>
                </a:cubicBezTo>
                <a:cubicBezTo>
                  <a:pt x="587" y="333"/>
                  <a:pt x="603" y="301"/>
                  <a:pt x="603" y="267"/>
                </a:cubicBezTo>
                <a:cubicBezTo>
                  <a:pt x="602" y="240"/>
                  <a:pt x="594" y="207"/>
                  <a:pt x="585" y="182"/>
                </a:cubicBezTo>
                <a:cubicBezTo>
                  <a:pt x="570" y="141"/>
                  <a:pt x="543" y="107"/>
                  <a:pt x="509" y="80"/>
                </a:cubicBezTo>
                <a:cubicBezTo>
                  <a:pt x="456" y="31"/>
                  <a:pt x="381" y="0"/>
                  <a:pt x="298" y="0"/>
                </a:cubicBezTo>
                <a:cubicBezTo>
                  <a:pt x="133" y="0"/>
                  <a:pt x="0" y="122"/>
                  <a:pt x="0" y="273"/>
                </a:cubicBezTo>
                <a:cubicBezTo>
                  <a:pt x="0" y="283"/>
                  <a:pt x="1" y="293"/>
                  <a:pt x="2" y="302"/>
                </a:cubicBezTo>
                <a:cubicBezTo>
                  <a:pt x="3" y="368"/>
                  <a:pt x="23" y="446"/>
                  <a:pt x="82" y="533"/>
                </a:cubicBezTo>
                <a:cubicBezTo>
                  <a:pt x="82" y="533"/>
                  <a:pt x="164" y="697"/>
                  <a:pt x="0" y="781"/>
                </a:cubicBezTo>
                <a:cubicBezTo>
                  <a:pt x="362" y="782"/>
                  <a:pt x="362" y="782"/>
                  <a:pt x="362" y="782"/>
                </a:cubicBezTo>
                <a:cubicBezTo>
                  <a:pt x="362" y="782"/>
                  <a:pt x="389" y="674"/>
                  <a:pt x="433" y="674"/>
                </a:cubicBezTo>
                <a:cubicBezTo>
                  <a:pt x="470" y="674"/>
                  <a:pt x="508" y="677"/>
                  <a:pt x="545" y="675"/>
                </a:cubicBezTo>
                <a:cubicBezTo>
                  <a:pt x="553" y="676"/>
                  <a:pt x="558" y="675"/>
                  <a:pt x="563" y="673"/>
                </a:cubicBezTo>
                <a:cubicBezTo>
                  <a:pt x="563" y="673"/>
                  <a:pt x="563" y="673"/>
                  <a:pt x="564" y="673"/>
                </a:cubicBezTo>
                <a:cubicBezTo>
                  <a:pt x="564" y="673"/>
                  <a:pt x="564" y="673"/>
                  <a:pt x="564" y="673"/>
                </a:cubicBezTo>
                <a:cubicBezTo>
                  <a:pt x="589" y="660"/>
                  <a:pt x="571" y="601"/>
                  <a:pt x="571" y="601"/>
                </a:cubicBezTo>
                <a:cubicBezTo>
                  <a:pt x="586" y="595"/>
                  <a:pt x="595" y="585"/>
                  <a:pt x="595" y="577"/>
                </a:cubicBezTo>
                <a:cubicBezTo>
                  <a:pt x="595" y="575"/>
                  <a:pt x="595" y="575"/>
                  <a:pt x="595" y="575"/>
                </a:cubicBezTo>
                <a:cubicBezTo>
                  <a:pt x="595" y="565"/>
                  <a:pt x="581" y="557"/>
                  <a:pt x="561" y="554"/>
                </a:cubicBezTo>
                <a:cubicBezTo>
                  <a:pt x="570" y="554"/>
                  <a:pt x="570" y="554"/>
                  <a:pt x="570" y="554"/>
                </a:cubicBezTo>
                <a:cubicBezTo>
                  <a:pt x="585" y="554"/>
                  <a:pt x="598" y="546"/>
                  <a:pt x="598" y="536"/>
                </a:cubicBezTo>
                <a:cubicBezTo>
                  <a:pt x="598" y="535"/>
                  <a:pt x="598" y="535"/>
                  <a:pt x="598" y="535"/>
                </a:cubicBezTo>
                <a:cubicBezTo>
                  <a:pt x="598" y="532"/>
                  <a:pt x="597" y="529"/>
                  <a:pt x="595" y="527"/>
                </a:cubicBezTo>
                <a:cubicBezTo>
                  <a:pt x="598" y="514"/>
                  <a:pt x="609" y="461"/>
                  <a:pt x="611" y="461"/>
                </a:cubicBezTo>
                <a:cubicBezTo>
                  <a:pt x="697" y="457"/>
                  <a:pt x="652" y="426"/>
                  <a:pt x="652" y="426"/>
                </a:cubicBezTo>
                <a:moveTo>
                  <a:pt x="78" y="265"/>
                </a:moveTo>
                <a:cubicBezTo>
                  <a:pt x="78" y="230"/>
                  <a:pt x="106" y="201"/>
                  <a:pt x="141" y="201"/>
                </a:cubicBezTo>
                <a:cubicBezTo>
                  <a:pt x="176" y="201"/>
                  <a:pt x="205" y="230"/>
                  <a:pt x="205" y="265"/>
                </a:cubicBezTo>
                <a:cubicBezTo>
                  <a:pt x="205" y="300"/>
                  <a:pt x="176" y="329"/>
                  <a:pt x="141" y="329"/>
                </a:cubicBezTo>
                <a:cubicBezTo>
                  <a:pt x="106" y="329"/>
                  <a:pt x="78" y="300"/>
                  <a:pt x="78" y="265"/>
                </a:cubicBezTo>
                <a:moveTo>
                  <a:pt x="189" y="514"/>
                </a:moveTo>
                <a:cubicBezTo>
                  <a:pt x="141" y="514"/>
                  <a:pt x="101" y="474"/>
                  <a:pt x="101" y="426"/>
                </a:cubicBezTo>
                <a:cubicBezTo>
                  <a:pt x="101" y="377"/>
                  <a:pt x="141" y="337"/>
                  <a:pt x="189" y="337"/>
                </a:cubicBezTo>
                <a:cubicBezTo>
                  <a:pt x="237" y="337"/>
                  <a:pt x="276" y="377"/>
                  <a:pt x="276" y="426"/>
                </a:cubicBezTo>
                <a:cubicBezTo>
                  <a:pt x="276" y="474"/>
                  <a:pt x="237" y="514"/>
                  <a:pt x="189" y="514"/>
                </a:cubicBezTo>
                <a:moveTo>
                  <a:pt x="352" y="371"/>
                </a:moveTo>
                <a:cubicBezTo>
                  <a:pt x="276" y="371"/>
                  <a:pt x="215" y="309"/>
                  <a:pt x="215" y="233"/>
                </a:cubicBezTo>
                <a:cubicBezTo>
                  <a:pt x="215" y="157"/>
                  <a:pt x="276" y="95"/>
                  <a:pt x="352" y="95"/>
                </a:cubicBezTo>
                <a:cubicBezTo>
                  <a:pt x="428" y="95"/>
                  <a:pt x="489" y="157"/>
                  <a:pt x="489" y="233"/>
                </a:cubicBezTo>
                <a:cubicBezTo>
                  <a:pt x="489" y="309"/>
                  <a:pt x="428" y="371"/>
                  <a:pt x="352" y="371"/>
                </a:cubicBezTo>
              </a:path>
            </a:pathLst>
          </a:custGeom>
          <a:solidFill>
            <a:schemeClr val="bg1"/>
          </a:solid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grpSp>
        <p:nvGrpSpPr>
          <p:cNvPr id="37" name="组合 36"/>
          <p:cNvGrpSpPr/>
          <p:nvPr/>
        </p:nvGrpSpPr>
        <p:grpSpPr>
          <a:xfrm>
            <a:off x="4006903" y="1817384"/>
            <a:ext cx="463045" cy="720131"/>
            <a:chOff x="4278313" y="6613525"/>
            <a:chExt cx="503238" cy="782638"/>
          </a:xfrm>
          <a:solidFill>
            <a:schemeClr val="bg1"/>
          </a:solidFill>
        </p:grpSpPr>
        <p:sp>
          <p:nvSpPr>
            <p:cNvPr id="38" name="Freeform 913"/>
            <p:cNvSpPr>
              <a:spLocks noEditPoints="1"/>
            </p:cNvSpPr>
            <p:nvPr/>
          </p:nvSpPr>
          <p:spPr bwMode="auto">
            <a:xfrm>
              <a:off x="4278313" y="6613525"/>
              <a:ext cx="503238" cy="782638"/>
            </a:xfrm>
            <a:custGeom>
              <a:avLst/>
              <a:gdLst>
                <a:gd name="T0" fmla="*/ 67 w 134"/>
                <a:gd name="T1" fmla="*/ 0 h 209"/>
                <a:gd name="T2" fmla="*/ 0 w 134"/>
                <a:gd name="T3" fmla="*/ 74 h 209"/>
                <a:gd name="T4" fmla="*/ 31 w 134"/>
                <a:gd name="T5" fmla="*/ 163 h 209"/>
                <a:gd name="T6" fmla="*/ 51 w 134"/>
                <a:gd name="T7" fmla="*/ 169 h 209"/>
                <a:gd name="T8" fmla="*/ 31 w 134"/>
                <a:gd name="T9" fmla="*/ 175 h 209"/>
                <a:gd name="T10" fmla="*/ 34 w 134"/>
                <a:gd name="T11" fmla="*/ 180 h 209"/>
                <a:gd name="T12" fmla="*/ 31 w 134"/>
                <a:gd name="T13" fmla="*/ 185 h 209"/>
                <a:gd name="T14" fmla="*/ 34 w 134"/>
                <a:gd name="T15" fmla="*/ 190 h 209"/>
                <a:gd name="T16" fmla="*/ 47 w 134"/>
                <a:gd name="T17" fmla="*/ 203 h 209"/>
                <a:gd name="T18" fmla="*/ 78 w 134"/>
                <a:gd name="T19" fmla="*/ 209 h 209"/>
                <a:gd name="T20" fmla="*/ 102 w 134"/>
                <a:gd name="T21" fmla="*/ 190 h 209"/>
                <a:gd name="T22" fmla="*/ 100 w 134"/>
                <a:gd name="T23" fmla="*/ 185 h 209"/>
                <a:gd name="T24" fmla="*/ 102 w 134"/>
                <a:gd name="T25" fmla="*/ 180 h 209"/>
                <a:gd name="T26" fmla="*/ 100 w 134"/>
                <a:gd name="T27" fmla="*/ 175 h 209"/>
                <a:gd name="T28" fmla="*/ 102 w 134"/>
                <a:gd name="T29" fmla="*/ 169 h 209"/>
                <a:gd name="T30" fmla="*/ 84 w 134"/>
                <a:gd name="T31" fmla="*/ 163 h 209"/>
                <a:gd name="T32" fmla="*/ 107 w 134"/>
                <a:gd name="T33" fmla="*/ 134 h 209"/>
                <a:gd name="T34" fmla="*/ 134 w 134"/>
                <a:gd name="T35" fmla="*/ 68 h 209"/>
                <a:gd name="T36" fmla="*/ 68 w 134"/>
                <a:gd name="T37" fmla="*/ 118 h 209"/>
                <a:gd name="T38" fmla="*/ 66 w 134"/>
                <a:gd name="T39" fmla="*/ 152 h 209"/>
                <a:gd name="T40" fmla="*/ 66 w 134"/>
                <a:gd name="T41" fmla="*/ 169 h 209"/>
                <a:gd name="T42" fmla="*/ 69 w 134"/>
                <a:gd name="T43" fmla="*/ 163 h 209"/>
                <a:gd name="T44" fmla="*/ 66 w 134"/>
                <a:gd name="T45" fmla="*/ 169 h 209"/>
                <a:gd name="T46" fmla="*/ 122 w 134"/>
                <a:gd name="T47" fmla="*/ 78 h 209"/>
                <a:gd name="T48" fmla="*/ 98 w 134"/>
                <a:gd name="T49" fmla="*/ 126 h 209"/>
                <a:gd name="T50" fmla="*/ 85 w 134"/>
                <a:gd name="T51" fmla="*/ 152 h 209"/>
                <a:gd name="T52" fmla="*/ 85 w 134"/>
                <a:gd name="T53" fmla="*/ 118 h 209"/>
                <a:gd name="T54" fmla="*/ 86 w 134"/>
                <a:gd name="T55" fmla="*/ 118 h 209"/>
                <a:gd name="T56" fmla="*/ 89 w 134"/>
                <a:gd name="T57" fmla="*/ 66 h 209"/>
                <a:gd name="T58" fmla="*/ 76 w 134"/>
                <a:gd name="T59" fmla="*/ 59 h 209"/>
                <a:gd name="T60" fmla="*/ 81 w 134"/>
                <a:gd name="T61" fmla="*/ 63 h 209"/>
                <a:gd name="T62" fmla="*/ 78 w 134"/>
                <a:gd name="T63" fmla="*/ 71 h 209"/>
                <a:gd name="T64" fmla="*/ 70 w 134"/>
                <a:gd name="T65" fmla="*/ 65 h 209"/>
                <a:gd name="T66" fmla="*/ 69 w 134"/>
                <a:gd name="T67" fmla="*/ 59 h 209"/>
                <a:gd name="T68" fmla="*/ 63 w 134"/>
                <a:gd name="T69" fmla="*/ 64 h 209"/>
                <a:gd name="T70" fmla="*/ 63 w 134"/>
                <a:gd name="T71" fmla="*/ 87 h 209"/>
                <a:gd name="T72" fmla="*/ 58 w 134"/>
                <a:gd name="T73" fmla="*/ 66 h 209"/>
                <a:gd name="T74" fmla="*/ 57 w 134"/>
                <a:gd name="T75" fmla="*/ 59 h 209"/>
                <a:gd name="T76" fmla="*/ 51 w 134"/>
                <a:gd name="T77" fmla="*/ 60 h 209"/>
                <a:gd name="T78" fmla="*/ 41 w 134"/>
                <a:gd name="T79" fmla="*/ 117 h 209"/>
                <a:gd name="T80" fmla="*/ 48 w 134"/>
                <a:gd name="T81" fmla="*/ 118 h 209"/>
                <a:gd name="T82" fmla="*/ 49 w 134"/>
                <a:gd name="T83" fmla="*/ 118 h 209"/>
                <a:gd name="T84" fmla="*/ 43 w 134"/>
                <a:gd name="T85" fmla="*/ 152 h 209"/>
                <a:gd name="T86" fmla="*/ 12 w 134"/>
                <a:gd name="T87" fmla="*/ 78 h 209"/>
                <a:gd name="T88" fmla="*/ 11 w 134"/>
                <a:gd name="T89" fmla="*/ 70 h 209"/>
                <a:gd name="T90" fmla="*/ 67 w 134"/>
                <a:gd name="T91" fmla="*/ 12 h 209"/>
                <a:gd name="T92" fmla="*/ 122 w 134"/>
                <a:gd name="T93" fmla="*/ 7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34" h="209">
                  <a:moveTo>
                    <a:pt x="134" y="68"/>
                  </a:moveTo>
                  <a:cubicBezTo>
                    <a:pt x="134" y="30"/>
                    <a:pt x="104" y="0"/>
                    <a:pt x="67" y="0"/>
                  </a:cubicBezTo>
                  <a:cubicBezTo>
                    <a:pt x="30" y="0"/>
                    <a:pt x="0" y="30"/>
                    <a:pt x="0" y="68"/>
                  </a:cubicBezTo>
                  <a:cubicBezTo>
                    <a:pt x="0" y="70"/>
                    <a:pt x="0" y="72"/>
                    <a:pt x="0" y="74"/>
                  </a:cubicBezTo>
                  <a:cubicBezTo>
                    <a:pt x="0" y="75"/>
                    <a:pt x="1" y="101"/>
                    <a:pt x="27" y="134"/>
                  </a:cubicBezTo>
                  <a:cubicBezTo>
                    <a:pt x="34" y="143"/>
                    <a:pt x="31" y="163"/>
                    <a:pt x="31" y="163"/>
                  </a:cubicBezTo>
                  <a:cubicBezTo>
                    <a:pt x="37" y="163"/>
                    <a:pt x="44" y="163"/>
                    <a:pt x="51" y="163"/>
                  </a:cubicBezTo>
                  <a:cubicBezTo>
                    <a:pt x="51" y="169"/>
                    <a:pt x="51" y="169"/>
                    <a:pt x="51" y="169"/>
                  </a:cubicBezTo>
                  <a:cubicBezTo>
                    <a:pt x="31" y="169"/>
                    <a:pt x="31" y="169"/>
                    <a:pt x="31" y="169"/>
                  </a:cubicBezTo>
                  <a:cubicBezTo>
                    <a:pt x="31" y="175"/>
                    <a:pt x="31" y="175"/>
                    <a:pt x="31" y="175"/>
                  </a:cubicBezTo>
                  <a:cubicBezTo>
                    <a:pt x="34" y="175"/>
                    <a:pt x="34" y="175"/>
                    <a:pt x="34" y="175"/>
                  </a:cubicBezTo>
                  <a:cubicBezTo>
                    <a:pt x="34" y="180"/>
                    <a:pt x="34" y="180"/>
                    <a:pt x="34" y="180"/>
                  </a:cubicBezTo>
                  <a:cubicBezTo>
                    <a:pt x="31" y="180"/>
                    <a:pt x="31" y="180"/>
                    <a:pt x="31" y="180"/>
                  </a:cubicBezTo>
                  <a:cubicBezTo>
                    <a:pt x="31" y="185"/>
                    <a:pt x="31" y="185"/>
                    <a:pt x="31" y="185"/>
                  </a:cubicBezTo>
                  <a:cubicBezTo>
                    <a:pt x="34" y="185"/>
                    <a:pt x="34" y="185"/>
                    <a:pt x="34" y="185"/>
                  </a:cubicBezTo>
                  <a:cubicBezTo>
                    <a:pt x="34" y="190"/>
                    <a:pt x="34" y="190"/>
                    <a:pt x="34" y="190"/>
                  </a:cubicBezTo>
                  <a:cubicBezTo>
                    <a:pt x="32" y="190"/>
                    <a:pt x="32" y="190"/>
                    <a:pt x="32" y="190"/>
                  </a:cubicBezTo>
                  <a:cubicBezTo>
                    <a:pt x="32" y="197"/>
                    <a:pt x="38" y="203"/>
                    <a:pt x="47" y="203"/>
                  </a:cubicBezTo>
                  <a:cubicBezTo>
                    <a:pt x="48" y="207"/>
                    <a:pt x="52" y="209"/>
                    <a:pt x="56" y="209"/>
                  </a:cubicBezTo>
                  <a:cubicBezTo>
                    <a:pt x="78" y="209"/>
                    <a:pt x="78" y="209"/>
                    <a:pt x="78" y="209"/>
                  </a:cubicBezTo>
                  <a:cubicBezTo>
                    <a:pt x="82" y="209"/>
                    <a:pt x="86" y="207"/>
                    <a:pt x="87" y="203"/>
                  </a:cubicBezTo>
                  <a:cubicBezTo>
                    <a:pt x="95" y="203"/>
                    <a:pt x="102" y="197"/>
                    <a:pt x="102" y="190"/>
                  </a:cubicBezTo>
                  <a:cubicBezTo>
                    <a:pt x="100" y="190"/>
                    <a:pt x="100" y="190"/>
                    <a:pt x="100" y="190"/>
                  </a:cubicBezTo>
                  <a:cubicBezTo>
                    <a:pt x="100" y="185"/>
                    <a:pt x="100" y="185"/>
                    <a:pt x="100" y="185"/>
                  </a:cubicBezTo>
                  <a:cubicBezTo>
                    <a:pt x="102" y="185"/>
                    <a:pt x="102" y="185"/>
                    <a:pt x="102" y="185"/>
                  </a:cubicBezTo>
                  <a:cubicBezTo>
                    <a:pt x="102" y="180"/>
                    <a:pt x="102" y="180"/>
                    <a:pt x="102" y="180"/>
                  </a:cubicBezTo>
                  <a:cubicBezTo>
                    <a:pt x="100" y="180"/>
                    <a:pt x="100" y="180"/>
                    <a:pt x="100" y="180"/>
                  </a:cubicBezTo>
                  <a:cubicBezTo>
                    <a:pt x="100" y="175"/>
                    <a:pt x="100" y="175"/>
                    <a:pt x="100" y="175"/>
                  </a:cubicBezTo>
                  <a:cubicBezTo>
                    <a:pt x="102" y="175"/>
                    <a:pt x="102" y="175"/>
                    <a:pt x="102" y="175"/>
                  </a:cubicBezTo>
                  <a:cubicBezTo>
                    <a:pt x="102" y="169"/>
                    <a:pt x="102" y="169"/>
                    <a:pt x="102" y="169"/>
                  </a:cubicBezTo>
                  <a:cubicBezTo>
                    <a:pt x="84" y="169"/>
                    <a:pt x="84" y="169"/>
                    <a:pt x="84" y="169"/>
                  </a:cubicBezTo>
                  <a:cubicBezTo>
                    <a:pt x="84" y="167"/>
                    <a:pt x="84" y="165"/>
                    <a:pt x="84" y="163"/>
                  </a:cubicBezTo>
                  <a:cubicBezTo>
                    <a:pt x="91" y="163"/>
                    <a:pt x="97" y="163"/>
                    <a:pt x="103" y="163"/>
                  </a:cubicBezTo>
                  <a:cubicBezTo>
                    <a:pt x="103" y="163"/>
                    <a:pt x="100" y="143"/>
                    <a:pt x="107" y="134"/>
                  </a:cubicBezTo>
                  <a:cubicBezTo>
                    <a:pt x="133" y="101"/>
                    <a:pt x="134" y="75"/>
                    <a:pt x="134" y="74"/>
                  </a:cubicBezTo>
                  <a:cubicBezTo>
                    <a:pt x="134" y="72"/>
                    <a:pt x="134" y="70"/>
                    <a:pt x="134" y="68"/>
                  </a:cubicBezTo>
                  <a:close/>
                  <a:moveTo>
                    <a:pt x="66" y="118"/>
                  </a:moveTo>
                  <a:cubicBezTo>
                    <a:pt x="67" y="118"/>
                    <a:pt x="67" y="118"/>
                    <a:pt x="68" y="118"/>
                  </a:cubicBezTo>
                  <a:cubicBezTo>
                    <a:pt x="69" y="152"/>
                    <a:pt x="69" y="152"/>
                    <a:pt x="69" y="152"/>
                  </a:cubicBezTo>
                  <a:cubicBezTo>
                    <a:pt x="66" y="152"/>
                    <a:pt x="66" y="152"/>
                    <a:pt x="66" y="152"/>
                  </a:cubicBezTo>
                  <a:cubicBezTo>
                    <a:pt x="66" y="139"/>
                    <a:pt x="66" y="125"/>
                    <a:pt x="66" y="118"/>
                  </a:cubicBezTo>
                  <a:close/>
                  <a:moveTo>
                    <a:pt x="66" y="169"/>
                  </a:moveTo>
                  <a:cubicBezTo>
                    <a:pt x="66" y="167"/>
                    <a:pt x="66" y="165"/>
                    <a:pt x="66" y="163"/>
                  </a:cubicBezTo>
                  <a:cubicBezTo>
                    <a:pt x="67" y="163"/>
                    <a:pt x="68" y="163"/>
                    <a:pt x="69" y="163"/>
                  </a:cubicBezTo>
                  <a:cubicBezTo>
                    <a:pt x="69" y="169"/>
                    <a:pt x="69" y="169"/>
                    <a:pt x="69" y="169"/>
                  </a:cubicBezTo>
                  <a:lnTo>
                    <a:pt x="66" y="169"/>
                  </a:lnTo>
                  <a:close/>
                  <a:moveTo>
                    <a:pt x="122" y="70"/>
                  </a:moveTo>
                  <a:cubicBezTo>
                    <a:pt x="122" y="78"/>
                    <a:pt x="122" y="78"/>
                    <a:pt x="122" y="78"/>
                  </a:cubicBezTo>
                  <a:cubicBezTo>
                    <a:pt x="122" y="78"/>
                    <a:pt x="122" y="78"/>
                    <a:pt x="122" y="78"/>
                  </a:cubicBezTo>
                  <a:cubicBezTo>
                    <a:pt x="120" y="86"/>
                    <a:pt x="116" y="104"/>
                    <a:pt x="98" y="126"/>
                  </a:cubicBezTo>
                  <a:cubicBezTo>
                    <a:pt x="93" y="134"/>
                    <a:pt x="91" y="143"/>
                    <a:pt x="91" y="152"/>
                  </a:cubicBezTo>
                  <a:cubicBezTo>
                    <a:pt x="85" y="152"/>
                    <a:pt x="85" y="152"/>
                    <a:pt x="85" y="152"/>
                  </a:cubicBezTo>
                  <a:cubicBezTo>
                    <a:pt x="85" y="139"/>
                    <a:pt x="84" y="125"/>
                    <a:pt x="84" y="118"/>
                  </a:cubicBezTo>
                  <a:cubicBezTo>
                    <a:pt x="85" y="118"/>
                    <a:pt x="85" y="118"/>
                    <a:pt x="85" y="118"/>
                  </a:cubicBezTo>
                  <a:cubicBezTo>
                    <a:pt x="85" y="118"/>
                    <a:pt x="86" y="118"/>
                    <a:pt x="86" y="118"/>
                  </a:cubicBezTo>
                  <a:cubicBezTo>
                    <a:pt x="86" y="118"/>
                    <a:pt x="86" y="118"/>
                    <a:pt x="86" y="118"/>
                  </a:cubicBezTo>
                  <a:cubicBezTo>
                    <a:pt x="88" y="118"/>
                    <a:pt x="91" y="118"/>
                    <a:pt x="93" y="117"/>
                  </a:cubicBezTo>
                  <a:cubicBezTo>
                    <a:pt x="89" y="66"/>
                    <a:pt x="89" y="66"/>
                    <a:pt x="89" y="66"/>
                  </a:cubicBezTo>
                  <a:cubicBezTo>
                    <a:pt x="89" y="62"/>
                    <a:pt x="86" y="60"/>
                    <a:pt x="82" y="60"/>
                  </a:cubicBezTo>
                  <a:cubicBezTo>
                    <a:pt x="82" y="60"/>
                    <a:pt x="78" y="59"/>
                    <a:pt x="76" y="59"/>
                  </a:cubicBezTo>
                  <a:cubicBezTo>
                    <a:pt x="76" y="59"/>
                    <a:pt x="76" y="59"/>
                    <a:pt x="76" y="59"/>
                  </a:cubicBezTo>
                  <a:cubicBezTo>
                    <a:pt x="81" y="63"/>
                    <a:pt x="81" y="63"/>
                    <a:pt x="81" y="63"/>
                  </a:cubicBezTo>
                  <a:cubicBezTo>
                    <a:pt x="75" y="66"/>
                    <a:pt x="75" y="66"/>
                    <a:pt x="75" y="66"/>
                  </a:cubicBezTo>
                  <a:cubicBezTo>
                    <a:pt x="78" y="71"/>
                    <a:pt x="78" y="71"/>
                    <a:pt x="78" y="71"/>
                  </a:cubicBezTo>
                  <a:cubicBezTo>
                    <a:pt x="71" y="86"/>
                    <a:pt x="71" y="86"/>
                    <a:pt x="71" y="86"/>
                  </a:cubicBezTo>
                  <a:cubicBezTo>
                    <a:pt x="70" y="65"/>
                    <a:pt x="70" y="65"/>
                    <a:pt x="70" y="65"/>
                  </a:cubicBezTo>
                  <a:cubicBezTo>
                    <a:pt x="71" y="64"/>
                    <a:pt x="71" y="64"/>
                    <a:pt x="71" y="64"/>
                  </a:cubicBezTo>
                  <a:cubicBezTo>
                    <a:pt x="69" y="59"/>
                    <a:pt x="69" y="59"/>
                    <a:pt x="69" y="59"/>
                  </a:cubicBezTo>
                  <a:cubicBezTo>
                    <a:pt x="65" y="59"/>
                    <a:pt x="65" y="59"/>
                    <a:pt x="65" y="59"/>
                  </a:cubicBezTo>
                  <a:cubicBezTo>
                    <a:pt x="63" y="64"/>
                    <a:pt x="63" y="64"/>
                    <a:pt x="63" y="64"/>
                  </a:cubicBezTo>
                  <a:cubicBezTo>
                    <a:pt x="64" y="65"/>
                    <a:pt x="64" y="65"/>
                    <a:pt x="64" y="65"/>
                  </a:cubicBezTo>
                  <a:cubicBezTo>
                    <a:pt x="63" y="87"/>
                    <a:pt x="63" y="87"/>
                    <a:pt x="63" y="87"/>
                  </a:cubicBezTo>
                  <a:cubicBezTo>
                    <a:pt x="56" y="71"/>
                    <a:pt x="56" y="71"/>
                    <a:pt x="56" y="71"/>
                  </a:cubicBezTo>
                  <a:cubicBezTo>
                    <a:pt x="58" y="66"/>
                    <a:pt x="58" y="66"/>
                    <a:pt x="58" y="66"/>
                  </a:cubicBezTo>
                  <a:cubicBezTo>
                    <a:pt x="53" y="63"/>
                    <a:pt x="53" y="63"/>
                    <a:pt x="53" y="63"/>
                  </a:cubicBezTo>
                  <a:cubicBezTo>
                    <a:pt x="57" y="59"/>
                    <a:pt x="57" y="59"/>
                    <a:pt x="57" y="59"/>
                  </a:cubicBezTo>
                  <a:cubicBezTo>
                    <a:pt x="57" y="59"/>
                    <a:pt x="57" y="59"/>
                    <a:pt x="57" y="59"/>
                  </a:cubicBezTo>
                  <a:cubicBezTo>
                    <a:pt x="56" y="59"/>
                    <a:pt x="51" y="60"/>
                    <a:pt x="51" y="60"/>
                  </a:cubicBezTo>
                  <a:cubicBezTo>
                    <a:pt x="48" y="60"/>
                    <a:pt x="45" y="62"/>
                    <a:pt x="45" y="66"/>
                  </a:cubicBezTo>
                  <a:cubicBezTo>
                    <a:pt x="41" y="117"/>
                    <a:pt x="41" y="117"/>
                    <a:pt x="41" y="117"/>
                  </a:cubicBezTo>
                  <a:cubicBezTo>
                    <a:pt x="43" y="118"/>
                    <a:pt x="45" y="118"/>
                    <a:pt x="48" y="118"/>
                  </a:cubicBezTo>
                  <a:cubicBezTo>
                    <a:pt x="48" y="118"/>
                    <a:pt x="48" y="118"/>
                    <a:pt x="48" y="118"/>
                  </a:cubicBezTo>
                  <a:cubicBezTo>
                    <a:pt x="48" y="118"/>
                    <a:pt x="48" y="118"/>
                    <a:pt x="48" y="118"/>
                  </a:cubicBezTo>
                  <a:cubicBezTo>
                    <a:pt x="49" y="118"/>
                    <a:pt x="49" y="118"/>
                    <a:pt x="49" y="118"/>
                  </a:cubicBezTo>
                  <a:cubicBezTo>
                    <a:pt x="50" y="152"/>
                    <a:pt x="50" y="152"/>
                    <a:pt x="50" y="152"/>
                  </a:cubicBezTo>
                  <a:cubicBezTo>
                    <a:pt x="43" y="152"/>
                    <a:pt x="43" y="152"/>
                    <a:pt x="43" y="152"/>
                  </a:cubicBezTo>
                  <a:cubicBezTo>
                    <a:pt x="43" y="143"/>
                    <a:pt x="41" y="134"/>
                    <a:pt x="36" y="127"/>
                  </a:cubicBezTo>
                  <a:cubicBezTo>
                    <a:pt x="18" y="104"/>
                    <a:pt x="13" y="86"/>
                    <a:pt x="12" y="78"/>
                  </a:cubicBezTo>
                  <a:cubicBezTo>
                    <a:pt x="12" y="78"/>
                    <a:pt x="12" y="78"/>
                    <a:pt x="12" y="78"/>
                  </a:cubicBezTo>
                  <a:cubicBezTo>
                    <a:pt x="11" y="70"/>
                    <a:pt x="11" y="70"/>
                    <a:pt x="11" y="70"/>
                  </a:cubicBezTo>
                  <a:cubicBezTo>
                    <a:pt x="11" y="69"/>
                    <a:pt x="11" y="69"/>
                    <a:pt x="11" y="68"/>
                  </a:cubicBezTo>
                  <a:cubicBezTo>
                    <a:pt x="11" y="37"/>
                    <a:pt x="36" y="12"/>
                    <a:pt x="67" y="12"/>
                  </a:cubicBezTo>
                  <a:cubicBezTo>
                    <a:pt x="98" y="12"/>
                    <a:pt x="123" y="37"/>
                    <a:pt x="123" y="68"/>
                  </a:cubicBezTo>
                  <a:cubicBezTo>
                    <a:pt x="123" y="69"/>
                    <a:pt x="122" y="69"/>
                    <a:pt x="122" y="7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39" name="Oval 914"/>
            <p:cNvSpPr>
              <a:spLocks noChangeArrowheads="1"/>
            </p:cNvSpPr>
            <p:nvPr/>
          </p:nvSpPr>
          <p:spPr bwMode="auto">
            <a:xfrm>
              <a:off x="4487863" y="6721475"/>
              <a:ext cx="82550" cy="10160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par>
                                <p:cTn id="8" presetID="22" presetClass="entr" presetSubtype="2" fill="hold"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wipe(right)">
                                      <p:cBhvr>
                                        <p:cTn id="10" dur="500"/>
                                        <p:tgtEl>
                                          <p:spTgt spid="19"/>
                                        </p:tgtEl>
                                      </p:cBhvr>
                                    </p:animEffect>
                                  </p:childTnLst>
                                </p:cTn>
                              </p:par>
                            </p:childTnLst>
                          </p:cTn>
                        </p:par>
                        <p:par>
                          <p:cTn id="11" fill="hold">
                            <p:stCondLst>
                              <p:cond delay="500"/>
                            </p:stCondLst>
                            <p:childTnLst>
                              <p:par>
                                <p:cTn id="12" presetID="45" presetClass="entr" presetSubtype="0" fill="hold" nodeType="afterEffect">
                                  <p:stCondLst>
                                    <p:cond delay="0"/>
                                  </p:stCondLst>
                                  <p:childTnLst>
                                    <p:set>
                                      <p:cBhvr>
                                        <p:cTn id="13" dur="1" fill="hold">
                                          <p:stCondLst>
                                            <p:cond delay="0"/>
                                          </p:stCondLst>
                                        </p:cTn>
                                        <p:tgtEl>
                                          <p:spTgt spid="28"/>
                                        </p:tgtEl>
                                        <p:attrNameLst>
                                          <p:attrName>style.visibility</p:attrName>
                                        </p:attrNameLst>
                                      </p:cBhvr>
                                      <p:to>
                                        <p:strVal val="visible"/>
                                      </p:to>
                                    </p:set>
                                    <p:animEffect transition="in" filter="fade">
                                      <p:cBhvr>
                                        <p:cTn id="14" dur="500"/>
                                        <p:tgtEl>
                                          <p:spTgt spid="28"/>
                                        </p:tgtEl>
                                      </p:cBhvr>
                                    </p:animEffect>
                                    <p:anim calcmode="lin" valueType="num">
                                      <p:cBhvr>
                                        <p:cTn id="15" dur="500" fill="hold"/>
                                        <p:tgtEl>
                                          <p:spTgt spid="28"/>
                                        </p:tgtEl>
                                        <p:attrNameLst>
                                          <p:attrName>ppt_w</p:attrName>
                                        </p:attrNameLst>
                                      </p:cBhvr>
                                      <p:tavLst>
                                        <p:tav tm="0" fmla="#ppt_w*sin(2.5*pi*$)">
                                          <p:val>
                                            <p:fltVal val="0"/>
                                          </p:val>
                                        </p:tav>
                                        <p:tav tm="100000">
                                          <p:val>
                                            <p:fltVal val="1"/>
                                          </p:val>
                                        </p:tav>
                                      </p:tavLst>
                                    </p:anim>
                                    <p:anim calcmode="lin" valueType="num">
                                      <p:cBhvr>
                                        <p:cTn id="16" dur="500" fill="hold"/>
                                        <p:tgtEl>
                                          <p:spTgt spid="28"/>
                                        </p:tgtEl>
                                        <p:attrNameLst>
                                          <p:attrName>ppt_h</p:attrName>
                                        </p:attrNameLst>
                                      </p:cBhvr>
                                      <p:tavLst>
                                        <p:tav tm="0">
                                          <p:val>
                                            <p:strVal val="#ppt_h"/>
                                          </p:val>
                                        </p:tav>
                                        <p:tav tm="100000">
                                          <p:val>
                                            <p:strVal val="#ppt_h"/>
                                          </p:val>
                                        </p:tav>
                                      </p:tavLst>
                                    </p:anim>
                                  </p:childTnLst>
                                </p:cTn>
                              </p:par>
                              <p:par>
                                <p:cTn id="17" presetID="49" presetClass="entr" presetSubtype="0" decel="100000"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ppt_w</p:attrName>
                                        </p:attrNameLst>
                                      </p:cBhvr>
                                      <p:tavLst>
                                        <p:tav tm="0">
                                          <p:val>
                                            <p:fltVal val="0"/>
                                          </p:val>
                                        </p:tav>
                                        <p:tav tm="100000">
                                          <p:val>
                                            <p:strVal val="#ppt_w"/>
                                          </p:val>
                                        </p:tav>
                                      </p:tavLst>
                                    </p:anim>
                                    <p:anim calcmode="lin" valueType="num">
                                      <p:cBhvr>
                                        <p:cTn id="20" dur="500" fill="hold"/>
                                        <p:tgtEl>
                                          <p:spTgt spid="2"/>
                                        </p:tgtEl>
                                        <p:attrNameLst>
                                          <p:attrName>ppt_h</p:attrName>
                                        </p:attrNameLst>
                                      </p:cBhvr>
                                      <p:tavLst>
                                        <p:tav tm="0">
                                          <p:val>
                                            <p:fltVal val="0"/>
                                          </p:val>
                                        </p:tav>
                                        <p:tav tm="100000">
                                          <p:val>
                                            <p:strVal val="#ppt_h"/>
                                          </p:val>
                                        </p:tav>
                                      </p:tavLst>
                                    </p:anim>
                                    <p:anim calcmode="lin" valueType="num">
                                      <p:cBhvr>
                                        <p:cTn id="21" dur="500" fill="hold"/>
                                        <p:tgtEl>
                                          <p:spTgt spid="2"/>
                                        </p:tgtEl>
                                        <p:attrNameLst>
                                          <p:attrName>style.rotation</p:attrName>
                                        </p:attrNameLst>
                                      </p:cBhvr>
                                      <p:tavLst>
                                        <p:tav tm="0">
                                          <p:val>
                                            <p:fltVal val="360"/>
                                          </p:val>
                                        </p:tav>
                                        <p:tav tm="100000">
                                          <p:val>
                                            <p:fltVal val="0"/>
                                          </p:val>
                                        </p:tav>
                                      </p:tavLst>
                                    </p:anim>
                                    <p:animEffect transition="in" filter="fade">
                                      <p:cBhvr>
                                        <p:cTn id="22" dur="500"/>
                                        <p:tgtEl>
                                          <p:spTgt spid="2"/>
                                        </p:tgtEl>
                                      </p:cBhvr>
                                    </p:animEffect>
                                  </p:childTnLst>
                                </p:cTn>
                              </p:par>
                              <p:par>
                                <p:cTn id="23" presetID="45" presetClass="entr" presetSubtype="0" fill="hold" nodeType="withEffect">
                                  <p:stCondLst>
                                    <p:cond delay="200"/>
                                  </p:stCondLst>
                                  <p:childTnLst>
                                    <p:set>
                                      <p:cBhvr>
                                        <p:cTn id="24" dur="1" fill="hold">
                                          <p:stCondLst>
                                            <p:cond delay="0"/>
                                          </p:stCondLst>
                                        </p:cTn>
                                        <p:tgtEl>
                                          <p:spTgt spid="37"/>
                                        </p:tgtEl>
                                        <p:attrNameLst>
                                          <p:attrName>style.visibility</p:attrName>
                                        </p:attrNameLst>
                                      </p:cBhvr>
                                      <p:to>
                                        <p:strVal val="visible"/>
                                      </p:to>
                                    </p:set>
                                    <p:animEffect transition="in" filter="fade">
                                      <p:cBhvr>
                                        <p:cTn id="25" dur="500"/>
                                        <p:tgtEl>
                                          <p:spTgt spid="37"/>
                                        </p:tgtEl>
                                      </p:cBhvr>
                                    </p:animEffect>
                                    <p:anim calcmode="lin" valueType="num">
                                      <p:cBhvr>
                                        <p:cTn id="26" dur="500" fill="hold"/>
                                        <p:tgtEl>
                                          <p:spTgt spid="37"/>
                                        </p:tgtEl>
                                        <p:attrNameLst>
                                          <p:attrName>ppt_w</p:attrName>
                                        </p:attrNameLst>
                                      </p:cBhvr>
                                      <p:tavLst>
                                        <p:tav tm="0" fmla="#ppt_w*sin(2.5*pi*$)">
                                          <p:val>
                                            <p:fltVal val="0"/>
                                          </p:val>
                                        </p:tav>
                                        <p:tav tm="100000">
                                          <p:val>
                                            <p:fltVal val="1"/>
                                          </p:val>
                                        </p:tav>
                                      </p:tavLst>
                                    </p:anim>
                                    <p:anim calcmode="lin" valueType="num">
                                      <p:cBhvr>
                                        <p:cTn id="27" dur="500" fill="hold"/>
                                        <p:tgtEl>
                                          <p:spTgt spid="37"/>
                                        </p:tgtEl>
                                        <p:attrNameLst>
                                          <p:attrName>ppt_h</p:attrName>
                                        </p:attrNameLst>
                                      </p:cBhvr>
                                      <p:tavLst>
                                        <p:tav tm="0">
                                          <p:val>
                                            <p:strVal val="#ppt_h"/>
                                          </p:val>
                                        </p:tav>
                                        <p:tav tm="100000">
                                          <p:val>
                                            <p:strVal val="#ppt_h"/>
                                          </p:val>
                                        </p:tav>
                                      </p:tavLst>
                                    </p:anim>
                                  </p:childTnLst>
                                </p:cTn>
                              </p:par>
                              <p:par>
                                <p:cTn id="28" presetID="49" presetClass="entr" presetSubtype="0" decel="100000" fill="hold" grpId="0" nodeType="withEffect">
                                  <p:stCondLst>
                                    <p:cond delay="200"/>
                                  </p:stCondLst>
                                  <p:childTnLst>
                                    <p:set>
                                      <p:cBhvr>
                                        <p:cTn id="29" dur="1" fill="hold">
                                          <p:stCondLst>
                                            <p:cond delay="0"/>
                                          </p:stCondLst>
                                        </p:cTn>
                                        <p:tgtEl>
                                          <p:spTgt spid="3"/>
                                        </p:tgtEl>
                                        <p:attrNameLst>
                                          <p:attrName>style.visibility</p:attrName>
                                        </p:attrNameLst>
                                      </p:cBhvr>
                                      <p:to>
                                        <p:strVal val="visible"/>
                                      </p:to>
                                    </p:set>
                                    <p:anim calcmode="lin" valueType="num">
                                      <p:cBhvr>
                                        <p:cTn id="30" dur="500" fill="hold"/>
                                        <p:tgtEl>
                                          <p:spTgt spid="3"/>
                                        </p:tgtEl>
                                        <p:attrNameLst>
                                          <p:attrName>ppt_w</p:attrName>
                                        </p:attrNameLst>
                                      </p:cBhvr>
                                      <p:tavLst>
                                        <p:tav tm="0">
                                          <p:val>
                                            <p:fltVal val="0"/>
                                          </p:val>
                                        </p:tav>
                                        <p:tav tm="100000">
                                          <p:val>
                                            <p:strVal val="#ppt_w"/>
                                          </p:val>
                                        </p:tav>
                                      </p:tavLst>
                                    </p:anim>
                                    <p:anim calcmode="lin" valueType="num">
                                      <p:cBhvr>
                                        <p:cTn id="31" dur="500" fill="hold"/>
                                        <p:tgtEl>
                                          <p:spTgt spid="3"/>
                                        </p:tgtEl>
                                        <p:attrNameLst>
                                          <p:attrName>ppt_h</p:attrName>
                                        </p:attrNameLst>
                                      </p:cBhvr>
                                      <p:tavLst>
                                        <p:tav tm="0">
                                          <p:val>
                                            <p:fltVal val="0"/>
                                          </p:val>
                                        </p:tav>
                                        <p:tav tm="100000">
                                          <p:val>
                                            <p:strVal val="#ppt_h"/>
                                          </p:val>
                                        </p:tav>
                                      </p:tavLst>
                                    </p:anim>
                                    <p:anim calcmode="lin" valueType="num">
                                      <p:cBhvr>
                                        <p:cTn id="32" dur="500" fill="hold"/>
                                        <p:tgtEl>
                                          <p:spTgt spid="3"/>
                                        </p:tgtEl>
                                        <p:attrNameLst>
                                          <p:attrName>style.rotation</p:attrName>
                                        </p:attrNameLst>
                                      </p:cBhvr>
                                      <p:tavLst>
                                        <p:tav tm="0">
                                          <p:val>
                                            <p:fltVal val="360"/>
                                          </p:val>
                                        </p:tav>
                                        <p:tav tm="100000">
                                          <p:val>
                                            <p:fltVal val="0"/>
                                          </p:val>
                                        </p:tav>
                                      </p:tavLst>
                                    </p:anim>
                                    <p:animEffect transition="in" filter="fade">
                                      <p:cBhvr>
                                        <p:cTn id="33" dur="500"/>
                                        <p:tgtEl>
                                          <p:spTgt spid="3"/>
                                        </p:tgtEl>
                                      </p:cBhvr>
                                    </p:animEffect>
                                  </p:childTnLst>
                                </p:cTn>
                              </p:par>
                              <p:par>
                                <p:cTn id="34" presetID="45" presetClass="entr" presetSubtype="0" fill="hold" nodeType="withEffect">
                                  <p:stCondLst>
                                    <p:cond delay="400"/>
                                  </p:stCondLst>
                                  <p:childTnLst>
                                    <p:set>
                                      <p:cBhvr>
                                        <p:cTn id="35" dur="1" fill="hold">
                                          <p:stCondLst>
                                            <p:cond delay="0"/>
                                          </p:stCondLst>
                                        </p:cTn>
                                        <p:tgtEl>
                                          <p:spTgt spid="21"/>
                                        </p:tgtEl>
                                        <p:attrNameLst>
                                          <p:attrName>style.visibility</p:attrName>
                                        </p:attrNameLst>
                                      </p:cBhvr>
                                      <p:to>
                                        <p:strVal val="visible"/>
                                      </p:to>
                                    </p:set>
                                    <p:animEffect transition="in" filter="fade">
                                      <p:cBhvr>
                                        <p:cTn id="36" dur="500"/>
                                        <p:tgtEl>
                                          <p:spTgt spid="21"/>
                                        </p:tgtEl>
                                      </p:cBhvr>
                                    </p:animEffect>
                                    <p:anim calcmode="lin" valueType="num">
                                      <p:cBhvr>
                                        <p:cTn id="37" dur="500" fill="hold"/>
                                        <p:tgtEl>
                                          <p:spTgt spid="21"/>
                                        </p:tgtEl>
                                        <p:attrNameLst>
                                          <p:attrName>ppt_w</p:attrName>
                                        </p:attrNameLst>
                                      </p:cBhvr>
                                      <p:tavLst>
                                        <p:tav tm="0" fmla="#ppt_w*sin(2.5*pi*$)">
                                          <p:val>
                                            <p:fltVal val="0"/>
                                          </p:val>
                                        </p:tav>
                                        <p:tav tm="100000">
                                          <p:val>
                                            <p:fltVal val="1"/>
                                          </p:val>
                                        </p:tav>
                                      </p:tavLst>
                                    </p:anim>
                                    <p:anim calcmode="lin" valueType="num">
                                      <p:cBhvr>
                                        <p:cTn id="38" dur="500" fill="hold"/>
                                        <p:tgtEl>
                                          <p:spTgt spid="21"/>
                                        </p:tgtEl>
                                        <p:attrNameLst>
                                          <p:attrName>ppt_h</p:attrName>
                                        </p:attrNameLst>
                                      </p:cBhvr>
                                      <p:tavLst>
                                        <p:tav tm="0">
                                          <p:val>
                                            <p:strVal val="#ppt_h"/>
                                          </p:val>
                                        </p:tav>
                                        <p:tav tm="100000">
                                          <p:val>
                                            <p:strVal val="#ppt_h"/>
                                          </p:val>
                                        </p:tav>
                                      </p:tavLst>
                                    </p:anim>
                                  </p:childTnLst>
                                </p:cTn>
                              </p:par>
                              <p:par>
                                <p:cTn id="39" presetID="49" presetClass="entr" presetSubtype="0" decel="100000" fill="hold" grpId="0" nodeType="withEffect">
                                  <p:stCondLst>
                                    <p:cond delay="400"/>
                                  </p:stCondLst>
                                  <p:childTnLst>
                                    <p:set>
                                      <p:cBhvr>
                                        <p:cTn id="40" dur="1" fill="hold">
                                          <p:stCondLst>
                                            <p:cond delay="0"/>
                                          </p:stCondLst>
                                        </p:cTn>
                                        <p:tgtEl>
                                          <p:spTgt spid="4"/>
                                        </p:tgtEl>
                                        <p:attrNameLst>
                                          <p:attrName>style.visibility</p:attrName>
                                        </p:attrNameLst>
                                      </p:cBhvr>
                                      <p:to>
                                        <p:strVal val="visible"/>
                                      </p:to>
                                    </p:set>
                                    <p:anim calcmode="lin" valueType="num">
                                      <p:cBhvr>
                                        <p:cTn id="41" dur="500" fill="hold"/>
                                        <p:tgtEl>
                                          <p:spTgt spid="4"/>
                                        </p:tgtEl>
                                        <p:attrNameLst>
                                          <p:attrName>ppt_w</p:attrName>
                                        </p:attrNameLst>
                                      </p:cBhvr>
                                      <p:tavLst>
                                        <p:tav tm="0">
                                          <p:val>
                                            <p:fltVal val="0"/>
                                          </p:val>
                                        </p:tav>
                                        <p:tav tm="100000">
                                          <p:val>
                                            <p:strVal val="#ppt_w"/>
                                          </p:val>
                                        </p:tav>
                                      </p:tavLst>
                                    </p:anim>
                                    <p:anim calcmode="lin" valueType="num">
                                      <p:cBhvr>
                                        <p:cTn id="42" dur="500" fill="hold"/>
                                        <p:tgtEl>
                                          <p:spTgt spid="4"/>
                                        </p:tgtEl>
                                        <p:attrNameLst>
                                          <p:attrName>ppt_h</p:attrName>
                                        </p:attrNameLst>
                                      </p:cBhvr>
                                      <p:tavLst>
                                        <p:tav tm="0">
                                          <p:val>
                                            <p:fltVal val="0"/>
                                          </p:val>
                                        </p:tav>
                                        <p:tav tm="100000">
                                          <p:val>
                                            <p:strVal val="#ppt_h"/>
                                          </p:val>
                                        </p:tav>
                                      </p:tavLst>
                                    </p:anim>
                                    <p:anim calcmode="lin" valueType="num">
                                      <p:cBhvr>
                                        <p:cTn id="43" dur="500" fill="hold"/>
                                        <p:tgtEl>
                                          <p:spTgt spid="4"/>
                                        </p:tgtEl>
                                        <p:attrNameLst>
                                          <p:attrName>style.rotation</p:attrName>
                                        </p:attrNameLst>
                                      </p:cBhvr>
                                      <p:tavLst>
                                        <p:tav tm="0">
                                          <p:val>
                                            <p:fltVal val="360"/>
                                          </p:val>
                                        </p:tav>
                                        <p:tav tm="100000">
                                          <p:val>
                                            <p:fltVal val="0"/>
                                          </p:val>
                                        </p:tav>
                                      </p:tavLst>
                                    </p:anim>
                                    <p:animEffect transition="in" filter="fade">
                                      <p:cBhvr>
                                        <p:cTn id="44" dur="500"/>
                                        <p:tgtEl>
                                          <p:spTgt spid="4"/>
                                        </p:tgtEl>
                                      </p:cBhvr>
                                    </p:animEffect>
                                  </p:childTnLst>
                                </p:cTn>
                              </p:par>
                              <p:par>
                                <p:cTn id="45" presetID="45" presetClass="entr" presetSubtype="0" fill="hold" grpId="0" nodeType="withEffect">
                                  <p:stCondLst>
                                    <p:cond delay="600"/>
                                  </p:stCondLst>
                                  <p:childTnLst>
                                    <p:set>
                                      <p:cBhvr>
                                        <p:cTn id="46" dur="1" fill="hold">
                                          <p:stCondLst>
                                            <p:cond delay="0"/>
                                          </p:stCondLst>
                                        </p:cTn>
                                        <p:tgtEl>
                                          <p:spTgt spid="36"/>
                                        </p:tgtEl>
                                        <p:attrNameLst>
                                          <p:attrName>style.visibility</p:attrName>
                                        </p:attrNameLst>
                                      </p:cBhvr>
                                      <p:to>
                                        <p:strVal val="visible"/>
                                      </p:to>
                                    </p:set>
                                    <p:animEffect transition="in" filter="fade">
                                      <p:cBhvr>
                                        <p:cTn id="47" dur="500"/>
                                        <p:tgtEl>
                                          <p:spTgt spid="36"/>
                                        </p:tgtEl>
                                      </p:cBhvr>
                                    </p:animEffect>
                                    <p:anim calcmode="lin" valueType="num">
                                      <p:cBhvr>
                                        <p:cTn id="48" dur="500" fill="hold"/>
                                        <p:tgtEl>
                                          <p:spTgt spid="36"/>
                                        </p:tgtEl>
                                        <p:attrNameLst>
                                          <p:attrName>ppt_w</p:attrName>
                                        </p:attrNameLst>
                                      </p:cBhvr>
                                      <p:tavLst>
                                        <p:tav tm="0" fmla="#ppt_w*sin(2.5*pi*$)">
                                          <p:val>
                                            <p:fltVal val="0"/>
                                          </p:val>
                                        </p:tav>
                                        <p:tav tm="100000">
                                          <p:val>
                                            <p:fltVal val="1"/>
                                          </p:val>
                                        </p:tav>
                                      </p:tavLst>
                                    </p:anim>
                                    <p:anim calcmode="lin" valueType="num">
                                      <p:cBhvr>
                                        <p:cTn id="49" dur="500" fill="hold"/>
                                        <p:tgtEl>
                                          <p:spTgt spid="36"/>
                                        </p:tgtEl>
                                        <p:attrNameLst>
                                          <p:attrName>ppt_h</p:attrName>
                                        </p:attrNameLst>
                                      </p:cBhvr>
                                      <p:tavLst>
                                        <p:tav tm="0">
                                          <p:val>
                                            <p:strVal val="#ppt_h"/>
                                          </p:val>
                                        </p:tav>
                                        <p:tav tm="100000">
                                          <p:val>
                                            <p:strVal val="#ppt_h"/>
                                          </p:val>
                                        </p:tav>
                                      </p:tavLst>
                                    </p:anim>
                                  </p:childTnLst>
                                </p:cTn>
                              </p:par>
                              <p:par>
                                <p:cTn id="50" presetID="49" presetClass="entr" presetSubtype="0" decel="100000" fill="hold" grpId="0" nodeType="withEffect">
                                  <p:stCondLst>
                                    <p:cond delay="600"/>
                                  </p:stCondLst>
                                  <p:childTnLst>
                                    <p:set>
                                      <p:cBhvr>
                                        <p:cTn id="51" dur="1" fill="hold">
                                          <p:stCondLst>
                                            <p:cond delay="0"/>
                                          </p:stCondLst>
                                        </p:cTn>
                                        <p:tgtEl>
                                          <p:spTgt spid="5"/>
                                        </p:tgtEl>
                                        <p:attrNameLst>
                                          <p:attrName>style.visibility</p:attrName>
                                        </p:attrNameLst>
                                      </p:cBhvr>
                                      <p:to>
                                        <p:strVal val="visible"/>
                                      </p:to>
                                    </p:set>
                                    <p:anim calcmode="lin" valueType="num">
                                      <p:cBhvr>
                                        <p:cTn id="52" dur="500" fill="hold"/>
                                        <p:tgtEl>
                                          <p:spTgt spid="5"/>
                                        </p:tgtEl>
                                        <p:attrNameLst>
                                          <p:attrName>ppt_w</p:attrName>
                                        </p:attrNameLst>
                                      </p:cBhvr>
                                      <p:tavLst>
                                        <p:tav tm="0">
                                          <p:val>
                                            <p:fltVal val="0"/>
                                          </p:val>
                                        </p:tav>
                                        <p:tav tm="100000">
                                          <p:val>
                                            <p:strVal val="#ppt_w"/>
                                          </p:val>
                                        </p:tav>
                                      </p:tavLst>
                                    </p:anim>
                                    <p:anim calcmode="lin" valueType="num">
                                      <p:cBhvr>
                                        <p:cTn id="53" dur="500" fill="hold"/>
                                        <p:tgtEl>
                                          <p:spTgt spid="5"/>
                                        </p:tgtEl>
                                        <p:attrNameLst>
                                          <p:attrName>ppt_h</p:attrName>
                                        </p:attrNameLst>
                                      </p:cBhvr>
                                      <p:tavLst>
                                        <p:tav tm="0">
                                          <p:val>
                                            <p:fltVal val="0"/>
                                          </p:val>
                                        </p:tav>
                                        <p:tav tm="100000">
                                          <p:val>
                                            <p:strVal val="#ppt_h"/>
                                          </p:val>
                                        </p:tav>
                                      </p:tavLst>
                                    </p:anim>
                                    <p:anim calcmode="lin" valueType="num">
                                      <p:cBhvr>
                                        <p:cTn id="54" dur="500" fill="hold"/>
                                        <p:tgtEl>
                                          <p:spTgt spid="5"/>
                                        </p:tgtEl>
                                        <p:attrNameLst>
                                          <p:attrName>style.rotation</p:attrName>
                                        </p:attrNameLst>
                                      </p:cBhvr>
                                      <p:tavLst>
                                        <p:tav tm="0">
                                          <p:val>
                                            <p:fltVal val="360"/>
                                          </p:val>
                                        </p:tav>
                                        <p:tav tm="100000">
                                          <p:val>
                                            <p:fltVal val="0"/>
                                          </p:val>
                                        </p:tav>
                                      </p:tavLst>
                                    </p:anim>
                                    <p:animEffect transition="in" filter="fade">
                                      <p:cBhvr>
                                        <p:cTn id="55" dur="500"/>
                                        <p:tgtEl>
                                          <p:spTgt spid="5"/>
                                        </p:tgtEl>
                                      </p:cBhvr>
                                    </p:animEffect>
                                  </p:childTnLst>
                                </p:cTn>
                              </p:par>
                              <p:par>
                                <p:cTn id="56" presetID="45" presetClass="entr" presetSubtype="0" fill="hold" nodeType="withEffect">
                                  <p:stCondLst>
                                    <p:cond delay="800"/>
                                  </p:stCondLst>
                                  <p:childTnLst>
                                    <p:set>
                                      <p:cBhvr>
                                        <p:cTn id="57" dur="1" fill="hold">
                                          <p:stCondLst>
                                            <p:cond delay="0"/>
                                          </p:stCondLst>
                                        </p:cTn>
                                        <p:tgtEl>
                                          <p:spTgt spid="31"/>
                                        </p:tgtEl>
                                        <p:attrNameLst>
                                          <p:attrName>style.visibility</p:attrName>
                                        </p:attrNameLst>
                                      </p:cBhvr>
                                      <p:to>
                                        <p:strVal val="visible"/>
                                      </p:to>
                                    </p:set>
                                    <p:animEffect transition="in" filter="fade">
                                      <p:cBhvr>
                                        <p:cTn id="58" dur="500"/>
                                        <p:tgtEl>
                                          <p:spTgt spid="31"/>
                                        </p:tgtEl>
                                      </p:cBhvr>
                                    </p:animEffect>
                                    <p:anim calcmode="lin" valueType="num">
                                      <p:cBhvr>
                                        <p:cTn id="59" dur="500" fill="hold"/>
                                        <p:tgtEl>
                                          <p:spTgt spid="31"/>
                                        </p:tgtEl>
                                        <p:attrNameLst>
                                          <p:attrName>ppt_w</p:attrName>
                                        </p:attrNameLst>
                                      </p:cBhvr>
                                      <p:tavLst>
                                        <p:tav tm="0" fmla="#ppt_w*sin(2.5*pi*$)">
                                          <p:val>
                                            <p:fltVal val="0"/>
                                          </p:val>
                                        </p:tav>
                                        <p:tav tm="100000">
                                          <p:val>
                                            <p:fltVal val="1"/>
                                          </p:val>
                                        </p:tav>
                                      </p:tavLst>
                                    </p:anim>
                                    <p:anim calcmode="lin" valueType="num">
                                      <p:cBhvr>
                                        <p:cTn id="60" dur="500" fill="hold"/>
                                        <p:tgtEl>
                                          <p:spTgt spid="31"/>
                                        </p:tgtEl>
                                        <p:attrNameLst>
                                          <p:attrName>ppt_h</p:attrName>
                                        </p:attrNameLst>
                                      </p:cBhvr>
                                      <p:tavLst>
                                        <p:tav tm="0">
                                          <p:val>
                                            <p:strVal val="#ppt_h"/>
                                          </p:val>
                                        </p:tav>
                                        <p:tav tm="100000">
                                          <p:val>
                                            <p:strVal val="#ppt_h"/>
                                          </p:val>
                                        </p:tav>
                                      </p:tavLst>
                                    </p:anim>
                                  </p:childTnLst>
                                </p:cTn>
                              </p:par>
                              <p:par>
                                <p:cTn id="61" presetID="49" presetClass="entr" presetSubtype="0" decel="100000" fill="hold" grpId="0" nodeType="withEffect">
                                  <p:stCondLst>
                                    <p:cond delay="800"/>
                                  </p:stCondLst>
                                  <p:childTnLst>
                                    <p:set>
                                      <p:cBhvr>
                                        <p:cTn id="62" dur="1" fill="hold">
                                          <p:stCondLst>
                                            <p:cond delay="0"/>
                                          </p:stCondLst>
                                        </p:cTn>
                                        <p:tgtEl>
                                          <p:spTgt spid="6"/>
                                        </p:tgtEl>
                                        <p:attrNameLst>
                                          <p:attrName>style.visibility</p:attrName>
                                        </p:attrNameLst>
                                      </p:cBhvr>
                                      <p:to>
                                        <p:strVal val="visible"/>
                                      </p:to>
                                    </p:set>
                                    <p:anim calcmode="lin" valueType="num">
                                      <p:cBhvr>
                                        <p:cTn id="63" dur="500" fill="hold"/>
                                        <p:tgtEl>
                                          <p:spTgt spid="6"/>
                                        </p:tgtEl>
                                        <p:attrNameLst>
                                          <p:attrName>ppt_w</p:attrName>
                                        </p:attrNameLst>
                                      </p:cBhvr>
                                      <p:tavLst>
                                        <p:tav tm="0">
                                          <p:val>
                                            <p:fltVal val="0"/>
                                          </p:val>
                                        </p:tav>
                                        <p:tav tm="100000">
                                          <p:val>
                                            <p:strVal val="#ppt_w"/>
                                          </p:val>
                                        </p:tav>
                                      </p:tavLst>
                                    </p:anim>
                                    <p:anim calcmode="lin" valueType="num">
                                      <p:cBhvr>
                                        <p:cTn id="64" dur="500" fill="hold"/>
                                        <p:tgtEl>
                                          <p:spTgt spid="6"/>
                                        </p:tgtEl>
                                        <p:attrNameLst>
                                          <p:attrName>ppt_h</p:attrName>
                                        </p:attrNameLst>
                                      </p:cBhvr>
                                      <p:tavLst>
                                        <p:tav tm="0">
                                          <p:val>
                                            <p:fltVal val="0"/>
                                          </p:val>
                                        </p:tav>
                                        <p:tav tm="100000">
                                          <p:val>
                                            <p:strVal val="#ppt_h"/>
                                          </p:val>
                                        </p:tav>
                                      </p:tavLst>
                                    </p:anim>
                                    <p:anim calcmode="lin" valueType="num">
                                      <p:cBhvr>
                                        <p:cTn id="65" dur="500" fill="hold"/>
                                        <p:tgtEl>
                                          <p:spTgt spid="6"/>
                                        </p:tgtEl>
                                        <p:attrNameLst>
                                          <p:attrName>style.rotation</p:attrName>
                                        </p:attrNameLst>
                                      </p:cBhvr>
                                      <p:tavLst>
                                        <p:tav tm="0">
                                          <p:val>
                                            <p:fltVal val="360"/>
                                          </p:val>
                                        </p:tav>
                                        <p:tav tm="100000">
                                          <p:val>
                                            <p:fltVal val="0"/>
                                          </p:val>
                                        </p:tav>
                                      </p:tavLst>
                                    </p:anim>
                                    <p:animEffect transition="in" filter="fade">
                                      <p:cBhvr>
                                        <p:cTn id="66" dur="500"/>
                                        <p:tgtEl>
                                          <p:spTgt spid="6"/>
                                        </p:tgtEl>
                                      </p:cBhvr>
                                    </p:animEffect>
                                  </p:childTnLst>
                                </p:cTn>
                              </p:par>
                            </p:childTnLst>
                          </p:cTn>
                        </p:par>
                        <p:par>
                          <p:cTn id="67" fill="hold">
                            <p:stCondLst>
                              <p:cond delay="1000"/>
                            </p:stCondLst>
                            <p:childTnLst>
                              <p:par>
                                <p:cTn id="68" presetID="47" presetClass="entr" presetSubtype="0" fill="hold" grpId="0" nodeType="afterEffect">
                                  <p:stCondLst>
                                    <p:cond delay="0"/>
                                  </p:stCondLst>
                                  <p:childTnLst>
                                    <p:set>
                                      <p:cBhvr>
                                        <p:cTn id="69" dur="1" fill="hold">
                                          <p:stCondLst>
                                            <p:cond delay="0"/>
                                          </p:stCondLst>
                                        </p:cTn>
                                        <p:tgtEl>
                                          <p:spTgt spid="8"/>
                                        </p:tgtEl>
                                        <p:attrNameLst>
                                          <p:attrName>style.visibility</p:attrName>
                                        </p:attrNameLst>
                                      </p:cBhvr>
                                      <p:to>
                                        <p:strVal val="visible"/>
                                      </p:to>
                                    </p:set>
                                    <p:animEffect transition="in" filter="fade">
                                      <p:cBhvr>
                                        <p:cTn id="70" dur="1000"/>
                                        <p:tgtEl>
                                          <p:spTgt spid="8"/>
                                        </p:tgtEl>
                                      </p:cBhvr>
                                    </p:animEffect>
                                    <p:anim calcmode="lin" valueType="num">
                                      <p:cBhvr>
                                        <p:cTn id="71" dur="1000" fill="hold"/>
                                        <p:tgtEl>
                                          <p:spTgt spid="8"/>
                                        </p:tgtEl>
                                        <p:attrNameLst>
                                          <p:attrName>ppt_x</p:attrName>
                                        </p:attrNameLst>
                                      </p:cBhvr>
                                      <p:tavLst>
                                        <p:tav tm="0">
                                          <p:val>
                                            <p:strVal val="#ppt_x"/>
                                          </p:val>
                                        </p:tav>
                                        <p:tav tm="100000">
                                          <p:val>
                                            <p:strVal val="#ppt_x"/>
                                          </p:val>
                                        </p:tav>
                                      </p:tavLst>
                                    </p:anim>
                                    <p:anim calcmode="lin" valueType="num">
                                      <p:cBhvr>
                                        <p:cTn id="72" dur="1000" fill="hold"/>
                                        <p:tgtEl>
                                          <p:spTgt spid="8"/>
                                        </p:tgtEl>
                                        <p:attrNameLst>
                                          <p:attrName>ppt_y</p:attrName>
                                        </p:attrNameLst>
                                      </p:cBhvr>
                                      <p:tavLst>
                                        <p:tav tm="0">
                                          <p:val>
                                            <p:strVal val="#ppt_y-.1"/>
                                          </p:val>
                                        </p:tav>
                                        <p:tav tm="100000">
                                          <p:val>
                                            <p:strVal val="#ppt_y"/>
                                          </p:val>
                                        </p:tav>
                                      </p:tavLst>
                                    </p:anim>
                                  </p:childTnLst>
                                </p:cTn>
                              </p:par>
                              <p:par>
                                <p:cTn id="73" presetID="47" presetClass="entr" presetSubtype="0" fill="hold" grpId="0" nodeType="withEffect">
                                  <p:stCondLst>
                                    <p:cond delay="0"/>
                                  </p:stCondLst>
                                  <p:childTnLst>
                                    <p:set>
                                      <p:cBhvr>
                                        <p:cTn id="74" dur="1" fill="hold">
                                          <p:stCondLst>
                                            <p:cond delay="0"/>
                                          </p:stCondLst>
                                        </p:cTn>
                                        <p:tgtEl>
                                          <p:spTgt spid="9"/>
                                        </p:tgtEl>
                                        <p:attrNameLst>
                                          <p:attrName>style.visibility</p:attrName>
                                        </p:attrNameLst>
                                      </p:cBhvr>
                                      <p:to>
                                        <p:strVal val="visible"/>
                                      </p:to>
                                    </p:set>
                                    <p:animEffect transition="in" filter="fade">
                                      <p:cBhvr>
                                        <p:cTn id="75" dur="1000"/>
                                        <p:tgtEl>
                                          <p:spTgt spid="9"/>
                                        </p:tgtEl>
                                      </p:cBhvr>
                                    </p:animEffect>
                                    <p:anim calcmode="lin" valueType="num">
                                      <p:cBhvr>
                                        <p:cTn id="76" dur="1000" fill="hold"/>
                                        <p:tgtEl>
                                          <p:spTgt spid="9"/>
                                        </p:tgtEl>
                                        <p:attrNameLst>
                                          <p:attrName>ppt_x</p:attrName>
                                        </p:attrNameLst>
                                      </p:cBhvr>
                                      <p:tavLst>
                                        <p:tav tm="0">
                                          <p:val>
                                            <p:strVal val="#ppt_x"/>
                                          </p:val>
                                        </p:tav>
                                        <p:tav tm="100000">
                                          <p:val>
                                            <p:strVal val="#ppt_x"/>
                                          </p:val>
                                        </p:tav>
                                      </p:tavLst>
                                    </p:anim>
                                    <p:anim calcmode="lin" valueType="num">
                                      <p:cBhvr>
                                        <p:cTn id="77" dur="1000" fill="hold"/>
                                        <p:tgtEl>
                                          <p:spTgt spid="9"/>
                                        </p:tgtEl>
                                        <p:attrNameLst>
                                          <p:attrName>ppt_y</p:attrName>
                                        </p:attrNameLst>
                                      </p:cBhvr>
                                      <p:tavLst>
                                        <p:tav tm="0">
                                          <p:val>
                                            <p:strVal val="#ppt_y-.1"/>
                                          </p:val>
                                        </p:tav>
                                        <p:tav tm="100000">
                                          <p:val>
                                            <p:strVal val="#ppt_y"/>
                                          </p:val>
                                        </p:tav>
                                      </p:tavLst>
                                    </p:anim>
                                  </p:childTnLst>
                                </p:cTn>
                              </p:par>
                              <p:par>
                                <p:cTn id="78" presetID="47" presetClass="entr" presetSubtype="0" fill="hold" grpId="0" nodeType="withEffect">
                                  <p:stCondLst>
                                    <p:cond delay="0"/>
                                  </p:stCondLst>
                                  <p:childTnLst>
                                    <p:set>
                                      <p:cBhvr>
                                        <p:cTn id="79" dur="1" fill="hold">
                                          <p:stCondLst>
                                            <p:cond delay="0"/>
                                          </p:stCondLst>
                                        </p:cTn>
                                        <p:tgtEl>
                                          <p:spTgt spid="10"/>
                                        </p:tgtEl>
                                        <p:attrNameLst>
                                          <p:attrName>style.visibility</p:attrName>
                                        </p:attrNameLst>
                                      </p:cBhvr>
                                      <p:to>
                                        <p:strVal val="visible"/>
                                      </p:to>
                                    </p:set>
                                    <p:animEffect transition="in" filter="fade">
                                      <p:cBhvr>
                                        <p:cTn id="80" dur="1000"/>
                                        <p:tgtEl>
                                          <p:spTgt spid="10"/>
                                        </p:tgtEl>
                                      </p:cBhvr>
                                    </p:animEffect>
                                    <p:anim calcmode="lin" valueType="num">
                                      <p:cBhvr>
                                        <p:cTn id="81" dur="1000" fill="hold"/>
                                        <p:tgtEl>
                                          <p:spTgt spid="10"/>
                                        </p:tgtEl>
                                        <p:attrNameLst>
                                          <p:attrName>ppt_x</p:attrName>
                                        </p:attrNameLst>
                                      </p:cBhvr>
                                      <p:tavLst>
                                        <p:tav tm="0">
                                          <p:val>
                                            <p:strVal val="#ppt_x"/>
                                          </p:val>
                                        </p:tav>
                                        <p:tav tm="100000">
                                          <p:val>
                                            <p:strVal val="#ppt_x"/>
                                          </p:val>
                                        </p:tav>
                                      </p:tavLst>
                                    </p:anim>
                                    <p:anim calcmode="lin" valueType="num">
                                      <p:cBhvr>
                                        <p:cTn id="82" dur="1000" fill="hold"/>
                                        <p:tgtEl>
                                          <p:spTgt spid="10"/>
                                        </p:tgtEl>
                                        <p:attrNameLst>
                                          <p:attrName>ppt_y</p:attrName>
                                        </p:attrNameLst>
                                      </p:cBhvr>
                                      <p:tavLst>
                                        <p:tav tm="0">
                                          <p:val>
                                            <p:strVal val="#ppt_y-.1"/>
                                          </p:val>
                                        </p:tav>
                                        <p:tav tm="100000">
                                          <p:val>
                                            <p:strVal val="#ppt_y"/>
                                          </p:val>
                                        </p:tav>
                                      </p:tavLst>
                                    </p:anim>
                                  </p:childTnLst>
                                </p:cTn>
                              </p:par>
                              <p:par>
                                <p:cTn id="83" presetID="47" presetClass="entr" presetSubtype="0" fill="hold" grpId="0" nodeType="withEffect">
                                  <p:stCondLst>
                                    <p:cond delay="0"/>
                                  </p:stCondLst>
                                  <p:childTnLst>
                                    <p:set>
                                      <p:cBhvr>
                                        <p:cTn id="84" dur="1" fill="hold">
                                          <p:stCondLst>
                                            <p:cond delay="0"/>
                                          </p:stCondLst>
                                        </p:cTn>
                                        <p:tgtEl>
                                          <p:spTgt spid="11"/>
                                        </p:tgtEl>
                                        <p:attrNameLst>
                                          <p:attrName>style.visibility</p:attrName>
                                        </p:attrNameLst>
                                      </p:cBhvr>
                                      <p:to>
                                        <p:strVal val="visible"/>
                                      </p:to>
                                    </p:set>
                                    <p:animEffect transition="in" filter="fade">
                                      <p:cBhvr>
                                        <p:cTn id="85" dur="1000"/>
                                        <p:tgtEl>
                                          <p:spTgt spid="11"/>
                                        </p:tgtEl>
                                      </p:cBhvr>
                                    </p:animEffect>
                                    <p:anim calcmode="lin" valueType="num">
                                      <p:cBhvr>
                                        <p:cTn id="86" dur="1000" fill="hold"/>
                                        <p:tgtEl>
                                          <p:spTgt spid="11"/>
                                        </p:tgtEl>
                                        <p:attrNameLst>
                                          <p:attrName>ppt_x</p:attrName>
                                        </p:attrNameLst>
                                      </p:cBhvr>
                                      <p:tavLst>
                                        <p:tav tm="0">
                                          <p:val>
                                            <p:strVal val="#ppt_x"/>
                                          </p:val>
                                        </p:tav>
                                        <p:tav tm="100000">
                                          <p:val>
                                            <p:strVal val="#ppt_x"/>
                                          </p:val>
                                        </p:tav>
                                      </p:tavLst>
                                    </p:anim>
                                    <p:anim calcmode="lin" valueType="num">
                                      <p:cBhvr>
                                        <p:cTn id="87" dur="1000" fill="hold"/>
                                        <p:tgtEl>
                                          <p:spTgt spid="11"/>
                                        </p:tgtEl>
                                        <p:attrNameLst>
                                          <p:attrName>ppt_y</p:attrName>
                                        </p:attrNameLst>
                                      </p:cBhvr>
                                      <p:tavLst>
                                        <p:tav tm="0">
                                          <p:val>
                                            <p:strVal val="#ppt_y-.1"/>
                                          </p:val>
                                        </p:tav>
                                        <p:tav tm="100000">
                                          <p:val>
                                            <p:strVal val="#ppt_y"/>
                                          </p:val>
                                        </p:tav>
                                      </p:tavLst>
                                    </p:anim>
                                  </p:childTnLst>
                                </p:cTn>
                              </p:par>
                              <p:par>
                                <p:cTn id="88" presetID="47" presetClass="entr" presetSubtype="0" fill="hold" grpId="0" nodeType="withEffect">
                                  <p:stCondLst>
                                    <p:cond delay="0"/>
                                  </p:stCondLst>
                                  <p:childTnLst>
                                    <p:set>
                                      <p:cBhvr>
                                        <p:cTn id="89" dur="1" fill="hold">
                                          <p:stCondLst>
                                            <p:cond delay="0"/>
                                          </p:stCondLst>
                                        </p:cTn>
                                        <p:tgtEl>
                                          <p:spTgt spid="12"/>
                                        </p:tgtEl>
                                        <p:attrNameLst>
                                          <p:attrName>style.visibility</p:attrName>
                                        </p:attrNameLst>
                                      </p:cBhvr>
                                      <p:to>
                                        <p:strVal val="visible"/>
                                      </p:to>
                                    </p:set>
                                    <p:animEffect transition="in" filter="fade">
                                      <p:cBhvr>
                                        <p:cTn id="90" dur="1000"/>
                                        <p:tgtEl>
                                          <p:spTgt spid="12"/>
                                        </p:tgtEl>
                                      </p:cBhvr>
                                    </p:animEffect>
                                    <p:anim calcmode="lin" valueType="num">
                                      <p:cBhvr>
                                        <p:cTn id="91" dur="1000" fill="hold"/>
                                        <p:tgtEl>
                                          <p:spTgt spid="12"/>
                                        </p:tgtEl>
                                        <p:attrNameLst>
                                          <p:attrName>ppt_x</p:attrName>
                                        </p:attrNameLst>
                                      </p:cBhvr>
                                      <p:tavLst>
                                        <p:tav tm="0">
                                          <p:val>
                                            <p:strVal val="#ppt_x"/>
                                          </p:val>
                                        </p:tav>
                                        <p:tav tm="100000">
                                          <p:val>
                                            <p:strVal val="#ppt_x"/>
                                          </p:val>
                                        </p:tav>
                                      </p:tavLst>
                                    </p:anim>
                                    <p:anim calcmode="lin" valueType="num">
                                      <p:cBhvr>
                                        <p:cTn id="92" dur="1000" fill="hold"/>
                                        <p:tgtEl>
                                          <p:spTgt spid="12"/>
                                        </p:tgtEl>
                                        <p:attrNameLst>
                                          <p:attrName>ppt_y</p:attrName>
                                        </p:attrNameLst>
                                      </p:cBhvr>
                                      <p:tavLst>
                                        <p:tav tm="0">
                                          <p:val>
                                            <p:strVal val="#ppt_y-.1"/>
                                          </p:val>
                                        </p:tav>
                                        <p:tav tm="100000">
                                          <p:val>
                                            <p:strVal val="#ppt_y"/>
                                          </p:val>
                                        </p:tav>
                                      </p:tavLst>
                                    </p:anim>
                                  </p:childTnLst>
                                </p:cTn>
                              </p:par>
                            </p:childTnLst>
                          </p:cTn>
                        </p:par>
                        <p:par>
                          <p:cTn id="93" fill="hold">
                            <p:stCondLst>
                              <p:cond delay="2000"/>
                            </p:stCondLst>
                            <p:childTnLst>
                              <p:par>
                                <p:cTn id="94" presetID="14" presetClass="entr" presetSubtype="10" fill="hold" grpId="0" nodeType="afterEffect">
                                  <p:stCondLst>
                                    <p:cond delay="0"/>
                                  </p:stCondLst>
                                  <p:childTnLst>
                                    <p:set>
                                      <p:cBhvr>
                                        <p:cTn id="95" dur="1" fill="hold">
                                          <p:stCondLst>
                                            <p:cond delay="0"/>
                                          </p:stCondLst>
                                        </p:cTn>
                                        <p:tgtEl>
                                          <p:spTgt spid="13"/>
                                        </p:tgtEl>
                                        <p:attrNameLst>
                                          <p:attrName>style.visibility</p:attrName>
                                        </p:attrNameLst>
                                      </p:cBhvr>
                                      <p:to>
                                        <p:strVal val="visible"/>
                                      </p:to>
                                    </p:set>
                                    <p:animEffect transition="in" filter="randombar(horizontal)">
                                      <p:cBhvr>
                                        <p:cTn id="96" dur="500"/>
                                        <p:tgtEl>
                                          <p:spTgt spid="13"/>
                                        </p:tgtEl>
                                      </p:cBhvr>
                                    </p:animEffect>
                                  </p:childTnLst>
                                </p:cTn>
                              </p:par>
                            </p:childTnLst>
                          </p:cTn>
                        </p:par>
                        <p:par>
                          <p:cTn id="97" fill="hold">
                            <p:stCondLst>
                              <p:cond delay="2500"/>
                            </p:stCondLst>
                            <p:childTnLst>
                              <p:par>
                                <p:cTn id="98" presetID="14" presetClass="entr" presetSubtype="10" fill="hold" grpId="0" nodeType="afterEffect">
                                  <p:stCondLst>
                                    <p:cond delay="0"/>
                                  </p:stCondLst>
                                  <p:childTnLst>
                                    <p:set>
                                      <p:cBhvr>
                                        <p:cTn id="99" dur="1" fill="hold">
                                          <p:stCondLst>
                                            <p:cond delay="0"/>
                                          </p:stCondLst>
                                        </p:cTn>
                                        <p:tgtEl>
                                          <p:spTgt spid="14"/>
                                        </p:tgtEl>
                                        <p:attrNameLst>
                                          <p:attrName>style.visibility</p:attrName>
                                        </p:attrNameLst>
                                      </p:cBhvr>
                                      <p:to>
                                        <p:strVal val="visible"/>
                                      </p:to>
                                    </p:set>
                                    <p:animEffect transition="in" filter="randombar(horizontal)">
                                      <p:cBhvr>
                                        <p:cTn id="100" dur="500"/>
                                        <p:tgtEl>
                                          <p:spTgt spid="14"/>
                                        </p:tgtEl>
                                      </p:cBhvr>
                                    </p:animEffect>
                                  </p:childTnLst>
                                </p:cTn>
                              </p:par>
                            </p:childTnLst>
                          </p:cTn>
                        </p:par>
                        <p:par>
                          <p:cTn id="101" fill="hold">
                            <p:stCondLst>
                              <p:cond delay="3000"/>
                            </p:stCondLst>
                            <p:childTnLst>
                              <p:par>
                                <p:cTn id="102" presetID="14" presetClass="entr" presetSubtype="10" fill="hold" grpId="0" nodeType="afterEffect">
                                  <p:stCondLst>
                                    <p:cond delay="0"/>
                                  </p:stCondLst>
                                  <p:childTnLst>
                                    <p:set>
                                      <p:cBhvr>
                                        <p:cTn id="103" dur="1" fill="hold">
                                          <p:stCondLst>
                                            <p:cond delay="0"/>
                                          </p:stCondLst>
                                        </p:cTn>
                                        <p:tgtEl>
                                          <p:spTgt spid="15"/>
                                        </p:tgtEl>
                                        <p:attrNameLst>
                                          <p:attrName>style.visibility</p:attrName>
                                        </p:attrNameLst>
                                      </p:cBhvr>
                                      <p:to>
                                        <p:strVal val="visible"/>
                                      </p:to>
                                    </p:set>
                                    <p:animEffect transition="in" filter="randombar(horizontal)">
                                      <p:cBhvr>
                                        <p:cTn id="104" dur="500"/>
                                        <p:tgtEl>
                                          <p:spTgt spid="15"/>
                                        </p:tgtEl>
                                      </p:cBhvr>
                                    </p:animEffect>
                                  </p:childTnLst>
                                </p:cTn>
                              </p:par>
                            </p:childTnLst>
                          </p:cTn>
                        </p:par>
                        <p:par>
                          <p:cTn id="105" fill="hold">
                            <p:stCondLst>
                              <p:cond delay="3500"/>
                            </p:stCondLst>
                            <p:childTnLst>
                              <p:par>
                                <p:cTn id="106" presetID="14" presetClass="entr" presetSubtype="10" fill="hold" grpId="0" nodeType="afterEffect">
                                  <p:stCondLst>
                                    <p:cond delay="0"/>
                                  </p:stCondLst>
                                  <p:childTnLst>
                                    <p:set>
                                      <p:cBhvr>
                                        <p:cTn id="107" dur="1" fill="hold">
                                          <p:stCondLst>
                                            <p:cond delay="0"/>
                                          </p:stCondLst>
                                        </p:cTn>
                                        <p:tgtEl>
                                          <p:spTgt spid="16"/>
                                        </p:tgtEl>
                                        <p:attrNameLst>
                                          <p:attrName>style.visibility</p:attrName>
                                        </p:attrNameLst>
                                      </p:cBhvr>
                                      <p:to>
                                        <p:strVal val="visible"/>
                                      </p:to>
                                    </p:set>
                                    <p:animEffect transition="in" filter="randombar(horizontal)">
                                      <p:cBhvr>
                                        <p:cTn id="108" dur="500"/>
                                        <p:tgtEl>
                                          <p:spTgt spid="16"/>
                                        </p:tgtEl>
                                      </p:cBhvr>
                                    </p:animEffect>
                                  </p:childTnLst>
                                </p:cTn>
                              </p:par>
                            </p:childTnLst>
                          </p:cTn>
                        </p:par>
                        <p:par>
                          <p:cTn id="109" fill="hold">
                            <p:stCondLst>
                              <p:cond delay="4000"/>
                            </p:stCondLst>
                            <p:childTnLst>
                              <p:par>
                                <p:cTn id="110" presetID="14" presetClass="entr" presetSubtype="10" fill="hold" grpId="0" nodeType="afterEffect">
                                  <p:stCondLst>
                                    <p:cond delay="0"/>
                                  </p:stCondLst>
                                  <p:childTnLst>
                                    <p:set>
                                      <p:cBhvr>
                                        <p:cTn id="111" dur="1" fill="hold">
                                          <p:stCondLst>
                                            <p:cond delay="0"/>
                                          </p:stCondLst>
                                        </p:cTn>
                                        <p:tgtEl>
                                          <p:spTgt spid="17"/>
                                        </p:tgtEl>
                                        <p:attrNameLst>
                                          <p:attrName>style.visibility</p:attrName>
                                        </p:attrNameLst>
                                      </p:cBhvr>
                                      <p:to>
                                        <p:strVal val="visible"/>
                                      </p:to>
                                    </p:set>
                                    <p:animEffect transition="in" filter="randombar(horizontal)">
                                      <p:cBhvr>
                                        <p:cTn id="112" dur="500"/>
                                        <p:tgtEl>
                                          <p:spTgt spid="17"/>
                                        </p:tgtEl>
                                      </p:cBhvr>
                                    </p:animEffect>
                                  </p:childTnLst>
                                </p:cTn>
                              </p:par>
                            </p:childTnLst>
                          </p:cTn>
                        </p:par>
                        <p:par>
                          <p:cTn id="113" fill="hold">
                            <p:stCondLst>
                              <p:cond delay="4500"/>
                            </p:stCondLst>
                            <p:childTnLst>
                              <p:par>
                                <p:cTn id="114" presetID="10" presetClass="entr" presetSubtype="0" fill="hold" grpId="0" nodeType="afterEffect">
                                  <p:stCondLst>
                                    <p:cond delay="0"/>
                                  </p:stCondLst>
                                  <p:childTnLst>
                                    <p:set>
                                      <p:cBhvr>
                                        <p:cTn id="115" dur="1" fill="hold">
                                          <p:stCondLst>
                                            <p:cond delay="0"/>
                                          </p:stCondLst>
                                        </p:cTn>
                                        <p:tgtEl>
                                          <p:spTgt spid="18"/>
                                        </p:tgtEl>
                                        <p:attrNameLst>
                                          <p:attrName>style.visibility</p:attrName>
                                        </p:attrNameLst>
                                      </p:cBhvr>
                                      <p:to>
                                        <p:strVal val="visible"/>
                                      </p:to>
                                    </p:set>
                                    <p:animEffect transition="in" filter="fade">
                                      <p:cBhvr>
                                        <p:cTn id="11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8" grpId="0"/>
      <p:bldP spid="9" grpId="0"/>
      <p:bldP spid="10" grpId="0"/>
      <p:bldP spid="11" grpId="0"/>
      <p:bldP spid="12" grpId="0"/>
      <p:bldP spid="13" grpId="0"/>
      <p:bldP spid="14" grpId="0"/>
      <p:bldP spid="15" grpId="0"/>
      <p:bldP spid="16" grpId="0"/>
      <p:bldP spid="17" grpId="0"/>
      <p:bldP spid="18" grpId="0"/>
      <p:bldP spid="3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KSO_WM_SLIDE_MODEL_TYPE" val="cover"/>
</p:tagLst>
</file>

<file path=ppt/theme/theme1.xml><?xml version="1.0" encoding="utf-8"?>
<a:theme xmlns:a="http://schemas.openxmlformats.org/drawingml/2006/main" name="办公资源网：www.bangongziyuan.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2004</Words>
  <Application>Microsoft Office PowerPoint</Application>
  <PresentationFormat>宽屏</PresentationFormat>
  <Paragraphs>172</Paragraphs>
  <Slides>19</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19</vt:i4>
      </vt:variant>
    </vt:vector>
  </HeadingPairs>
  <TitlesOfParts>
    <vt:vector size="25" baseType="lpstr">
      <vt:lpstr>Avant GardeBook</vt:lpstr>
      <vt:lpstr>宋体</vt:lpstr>
      <vt:lpstr>Arial</vt:lpstr>
      <vt:lpstr>Calibri</vt:lpstr>
      <vt:lpstr>Wingdings</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办公资源</Manager>
  <Company>办公资源网:www.bangongziyuan.com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subject>www.bangongziyuan.com</dc:subject>
  <dc:creator>办公资源网</dc:creator>
  <cp:lastModifiedBy>天 下</cp:lastModifiedBy>
  <cp:revision>37</cp:revision>
  <dcterms:created xsi:type="dcterms:W3CDTF">2019-06-20T06:10:00Z</dcterms:created>
  <dcterms:modified xsi:type="dcterms:W3CDTF">2021-01-05T16:18:08Z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