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25" r:id="rId2"/>
    <p:sldId id="323" r:id="rId3"/>
    <p:sldId id="324" r:id="rId4"/>
    <p:sldId id="344" r:id="rId5"/>
    <p:sldId id="345" r:id="rId6"/>
    <p:sldId id="348" r:id="rId7"/>
    <p:sldId id="347" r:id="rId8"/>
    <p:sldId id="351" r:id="rId9"/>
    <p:sldId id="349" r:id="rId10"/>
    <p:sldId id="354" r:id="rId11"/>
    <p:sldId id="346" r:id="rId12"/>
    <p:sldId id="350" r:id="rId13"/>
    <p:sldId id="352" r:id="rId14"/>
    <p:sldId id="353" r:id="rId15"/>
    <p:sldId id="343" r:id="rId16"/>
  </p:sldIdLst>
  <p:sldSz cx="10801350" cy="6480175"/>
  <p:notesSz cx="6858000" cy="9144000"/>
  <p:embeddedFontLst>
    <p:embeddedFont>
      <p:font typeface="Calibri" panose="020F0502020204030204" pitchFamily="34" charset="0"/>
      <p:regular r:id="rId19"/>
      <p:bold r:id="rId20"/>
      <p:italic r:id="rId21"/>
      <p:boldItalic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0">
          <p15:clr>
            <a:srgbClr val="A4A3A4"/>
          </p15:clr>
        </p15:guide>
        <p15:guide id="2" pos="3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9817"/>
    <a:srgbClr val="A6A6A6"/>
    <a:srgbClr val="F79515"/>
    <a:srgbClr val="3CB19B"/>
    <a:srgbClr val="3CB1AA"/>
    <a:srgbClr val="61AB92"/>
    <a:srgbClr val="5E9891"/>
    <a:srgbClr val="5BB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648" y="90"/>
      </p:cViewPr>
      <p:guideLst>
        <p:guide orient="horz" pos="2000"/>
        <p:guide pos="35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79515"/>
            </a:solidFill>
            <a:ln>
              <a:noFill/>
            </a:ln>
            <a:effectLst/>
          </c:spPr>
          <c:invertIfNegative val="0"/>
          <c:cat>
            <c:numRef>
              <c:f>Sheet1!$A$2:$A$4</c:f>
              <c:numCache>
                <c:formatCode>General</c:formatCode>
                <c:ptCount val="3"/>
                <c:pt idx="0">
                  <c:v>2011</c:v>
                </c:pt>
                <c:pt idx="1">
                  <c:v>2012</c:v>
                </c:pt>
                <c:pt idx="2">
                  <c:v>2013</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AF40-4335-BCF8-AC341081FD94}"/>
            </c:ext>
          </c:extLst>
        </c:ser>
        <c:ser>
          <c:idx val="1"/>
          <c:order val="1"/>
          <c:tx>
            <c:strRef>
              <c:f>Sheet1!$C$1</c:f>
              <c:strCache>
                <c:ptCount val="1"/>
                <c:pt idx="0">
                  <c:v>Series 2</c:v>
                </c:pt>
              </c:strCache>
            </c:strRef>
          </c:tx>
          <c:spPr>
            <a:solidFill>
              <a:schemeClr val="bg1">
                <a:lumMod val="95000"/>
              </a:schemeClr>
            </a:solidFill>
            <a:ln>
              <a:noFill/>
            </a:ln>
            <a:effectLst/>
          </c:spPr>
          <c:invertIfNegative val="0"/>
          <c:cat>
            <c:numRef>
              <c:f>Sheet1!$A$2:$A$4</c:f>
              <c:numCache>
                <c:formatCode>General</c:formatCode>
                <c:ptCount val="3"/>
                <c:pt idx="0">
                  <c:v>2011</c:v>
                </c:pt>
                <c:pt idx="1">
                  <c:v>2012</c:v>
                </c:pt>
                <c:pt idx="2">
                  <c:v>2013</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AF40-4335-BCF8-AC341081FD94}"/>
            </c:ext>
          </c:extLst>
        </c:ser>
        <c:ser>
          <c:idx val="2"/>
          <c:order val="2"/>
          <c:tx>
            <c:strRef>
              <c:f>Sheet1!$D$1</c:f>
              <c:strCache>
                <c:ptCount val="1"/>
                <c:pt idx="0">
                  <c:v>Series 3</c:v>
                </c:pt>
              </c:strCache>
            </c:strRef>
          </c:tx>
          <c:spPr>
            <a:solidFill>
              <a:schemeClr val="bg1">
                <a:lumMod val="75000"/>
              </a:schemeClr>
            </a:solidFill>
            <a:ln>
              <a:noFill/>
            </a:ln>
            <a:effectLst/>
          </c:spPr>
          <c:invertIfNegative val="0"/>
          <c:cat>
            <c:numRef>
              <c:f>Sheet1!$A$2:$A$4</c:f>
              <c:numCache>
                <c:formatCode>General</c:formatCode>
                <c:ptCount val="3"/>
                <c:pt idx="0">
                  <c:v>2011</c:v>
                </c:pt>
                <c:pt idx="1">
                  <c:v>2012</c:v>
                </c:pt>
                <c:pt idx="2">
                  <c:v>2013</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AF40-4335-BCF8-AC341081FD94}"/>
            </c:ext>
          </c:extLst>
        </c:ser>
        <c:dLbls>
          <c:showLegendKey val="0"/>
          <c:showVal val="0"/>
          <c:showCatName val="0"/>
          <c:showSerName val="0"/>
          <c:showPercent val="0"/>
          <c:showBubbleSize val="0"/>
        </c:dLbls>
        <c:gapWidth val="147"/>
        <c:overlap val="-27"/>
        <c:axId val="870081760"/>
        <c:axId val="870082320"/>
      </c:barChart>
      <c:catAx>
        <c:axId val="870081760"/>
        <c:scaling>
          <c:orientation val="minMax"/>
        </c:scaling>
        <c:delete val="0"/>
        <c:axPos val="b"/>
        <c:numFmt formatCode="General" sourceLinked="1"/>
        <c:majorTickMark val="none"/>
        <c:minorTickMark val="none"/>
        <c:tickLblPos val="nextTo"/>
        <c:spPr>
          <a:noFill/>
          <a:ln w="9525" cap="flat" cmpd="sng" algn="ctr">
            <a:solidFill>
              <a:schemeClr val="accent6">
                <a:shade val="95000"/>
                <a:satMod val="10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solidFill>
                <a:latin typeface="+mn-lt"/>
                <a:ea typeface="思源宋体" panose="02020400000000000000" charset="-122"/>
                <a:cs typeface="+mn-cs"/>
                <a:sym typeface="Arial" panose="020B0604020202020204" pitchFamily="34" charset="0"/>
              </a:defRPr>
            </a:pPr>
            <a:endParaRPr lang="zh-CN"/>
          </a:p>
        </c:txPr>
        <c:crossAx val="870082320"/>
        <c:crosses val="autoZero"/>
        <c:auto val="1"/>
        <c:lblAlgn val="ctr"/>
        <c:lblOffset val="100"/>
        <c:noMultiLvlLbl val="0"/>
      </c:catAx>
      <c:valAx>
        <c:axId val="870082320"/>
        <c:scaling>
          <c:orientation val="minMax"/>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思源宋体" panose="02020400000000000000" charset="-122"/>
                <a:cs typeface="+mn-cs"/>
                <a:sym typeface="Arial" panose="020B0604020202020204" pitchFamily="34" charset="0"/>
              </a:defRPr>
            </a:pPr>
            <a:endParaRPr lang="zh-CN"/>
          </a:p>
        </c:txPr>
        <c:crossAx val="87008176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思源宋体" panose="0202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思源宋体" panose="02020400000000000000" charset="-122"/>
              </a:defRPr>
            </a:lvl1pPr>
          </a:lstStyle>
          <a:p>
            <a:fld id="{DEAA6A68-0EB0-4211-9BA1-8BC8BA962E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思源宋体" panose="0202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思源宋体" panose="02020400000000000000" charset="-122"/>
              </a:defRPr>
            </a:lvl1pPr>
          </a:lstStyle>
          <a:p>
            <a:fld id="{5F11AE35-1DF0-4D2A-AC3B-20EBDD1DB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思源宋体" panose="02020400000000000000" charset="-122"/>
        <a:cs typeface="+mn-cs"/>
      </a:defRPr>
    </a:lvl1pPr>
    <a:lvl2pPr marL="457200" algn="l" defTabSz="914400" rtl="0" eaLnBrk="1" latinLnBrk="0" hangingPunct="1">
      <a:defRPr sz="1200" kern="1200">
        <a:solidFill>
          <a:schemeClr val="tx1"/>
        </a:solidFill>
        <a:latin typeface="+mn-lt"/>
        <a:ea typeface="思源宋体" panose="02020400000000000000" charset="-122"/>
        <a:cs typeface="+mn-cs"/>
      </a:defRPr>
    </a:lvl2pPr>
    <a:lvl3pPr marL="914400" algn="l" defTabSz="914400" rtl="0" eaLnBrk="1" latinLnBrk="0" hangingPunct="1">
      <a:defRPr sz="1200" kern="1200">
        <a:solidFill>
          <a:schemeClr val="tx1"/>
        </a:solidFill>
        <a:latin typeface="+mn-lt"/>
        <a:ea typeface="思源宋体" panose="02020400000000000000" charset="-122"/>
        <a:cs typeface="+mn-cs"/>
      </a:defRPr>
    </a:lvl3pPr>
    <a:lvl4pPr marL="1371600" algn="l" defTabSz="914400" rtl="0" eaLnBrk="1" latinLnBrk="0" hangingPunct="1">
      <a:defRPr sz="1200" kern="1200">
        <a:solidFill>
          <a:schemeClr val="tx1"/>
        </a:solidFill>
        <a:latin typeface="+mn-lt"/>
        <a:ea typeface="思源宋体" panose="02020400000000000000" charset="-122"/>
        <a:cs typeface="+mn-cs"/>
      </a:defRPr>
    </a:lvl4pPr>
    <a:lvl5pPr marL="1828800" algn="l" defTabSz="914400" rtl="0" eaLnBrk="1" latinLnBrk="0" hangingPunct="1">
      <a:defRPr sz="1200" kern="1200">
        <a:solidFill>
          <a:schemeClr val="tx1"/>
        </a:solidFill>
        <a:latin typeface="+mn-lt"/>
        <a:ea typeface="思源宋体" panose="020204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办公资源网：www.bangongziyuan.com​​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ea typeface="思源宋体" panose="02020400000000000000" charset="-122"/>
              </a:defRPr>
            </a:lvl1p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ea typeface="思源宋体" panose="0202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ea typeface="思源宋体" panose="02020400000000000000" charset="-122"/>
              </a:defRPr>
            </a:lvl1pPr>
          </a:lstStyle>
          <a:p>
            <a:fld id="{53F0C697-95C2-4A28-A2BD-284144B65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mj-lt"/>
          <a:ea typeface="思源宋体" panose="02020400000000000000"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思源宋体" panose="02020400000000000000"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思源宋体" panose="02020400000000000000"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思源宋体" panose="02020400000000000000"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思源宋体" panose="02020400000000000000"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思源宋体" panose="02020400000000000000"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1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 name="图片 8" descr="图层 4 副本 4 拷贝"/>
          <p:cNvPicPr>
            <a:picLocks noChangeAspect="1"/>
          </p:cNvPicPr>
          <p:nvPr/>
        </p:nvPicPr>
        <p:blipFill>
          <a:blip r:embed="rId3"/>
          <a:stretch>
            <a:fillRect/>
          </a:stretch>
        </p:blipFill>
        <p:spPr>
          <a:xfrm>
            <a:off x="-317500" y="13970"/>
            <a:ext cx="1178560" cy="829310"/>
          </a:xfrm>
          <a:prstGeom prst="rect">
            <a:avLst/>
          </a:prstGeom>
        </p:spPr>
      </p:pic>
      <p:pic>
        <p:nvPicPr>
          <p:cNvPr id="10" name="图片 9" descr="图层 4 副本 4"/>
          <p:cNvPicPr>
            <a:picLocks noChangeAspect="1"/>
          </p:cNvPicPr>
          <p:nvPr/>
        </p:nvPicPr>
        <p:blipFill>
          <a:blip r:embed="rId4"/>
          <a:stretch>
            <a:fillRect/>
          </a:stretch>
        </p:blipFill>
        <p:spPr>
          <a:xfrm>
            <a:off x="518160" y="13970"/>
            <a:ext cx="815340" cy="829310"/>
          </a:xfrm>
          <a:prstGeom prst="rect">
            <a:avLst/>
          </a:prstGeom>
        </p:spPr>
      </p:pic>
      <p:pic>
        <p:nvPicPr>
          <p:cNvPr id="11" name="图片 10" descr="图层 2 副本 14 拷贝"/>
          <p:cNvPicPr>
            <a:picLocks noChangeAspect="1"/>
          </p:cNvPicPr>
          <p:nvPr/>
        </p:nvPicPr>
        <p:blipFill>
          <a:blip r:embed="rId5"/>
          <a:stretch>
            <a:fillRect/>
          </a:stretch>
        </p:blipFill>
        <p:spPr>
          <a:xfrm>
            <a:off x="8378190" y="13970"/>
            <a:ext cx="1573530" cy="666750"/>
          </a:xfrm>
          <a:prstGeom prst="rect">
            <a:avLst/>
          </a:prstGeom>
        </p:spPr>
      </p:pic>
      <p:pic>
        <p:nvPicPr>
          <p:cNvPr id="12" name="图片 11" descr="图层 2 副本 141"/>
          <p:cNvPicPr>
            <a:picLocks noChangeAspect="1"/>
          </p:cNvPicPr>
          <p:nvPr/>
        </p:nvPicPr>
        <p:blipFill>
          <a:blip r:embed="rId6"/>
          <a:stretch>
            <a:fillRect/>
          </a:stretch>
        </p:blipFill>
        <p:spPr>
          <a:xfrm>
            <a:off x="-99695" y="4427855"/>
            <a:ext cx="10751820" cy="2116455"/>
          </a:xfrm>
          <a:prstGeom prst="rect">
            <a:avLst/>
          </a:prstGeom>
        </p:spPr>
      </p:pic>
      <p:grpSp>
        <p:nvGrpSpPr>
          <p:cNvPr id="20" name="组合 19"/>
          <p:cNvGrpSpPr/>
          <p:nvPr/>
        </p:nvGrpSpPr>
        <p:grpSpPr>
          <a:xfrm>
            <a:off x="1246505" y="1719580"/>
            <a:ext cx="8308340" cy="1979930"/>
            <a:chOff x="1963" y="2708"/>
            <a:chExt cx="13084" cy="3118"/>
          </a:xfrm>
        </p:grpSpPr>
        <p:pic>
          <p:nvPicPr>
            <p:cNvPr id="13" name="图片 12" descr="矩形 1"/>
            <p:cNvPicPr>
              <a:picLocks noChangeAspect="1"/>
            </p:cNvPicPr>
            <p:nvPr/>
          </p:nvPicPr>
          <p:blipFill>
            <a:blip r:embed="rId7"/>
            <a:stretch>
              <a:fillRect/>
            </a:stretch>
          </p:blipFill>
          <p:spPr>
            <a:xfrm>
              <a:off x="1963" y="2708"/>
              <a:ext cx="13085" cy="2857"/>
            </a:xfrm>
            <a:prstGeom prst="rect">
              <a:avLst/>
            </a:prstGeom>
          </p:spPr>
        </p:pic>
        <p:pic>
          <p:nvPicPr>
            <p:cNvPr id="17" name="图片 16" descr="矩形 2"/>
            <p:cNvPicPr>
              <a:picLocks noChangeAspect="1"/>
            </p:cNvPicPr>
            <p:nvPr/>
          </p:nvPicPr>
          <p:blipFill>
            <a:blip r:embed="rId8"/>
            <a:stretch>
              <a:fillRect/>
            </a:stretch>
          </p:blipFill>
          <p:spPr>
            <a:xfrm flipV="1">
              <a:off x="3319" y="5192"/>
              <a:ext cx="10371" cy="635"/>
            </a:xfrm>
            <a:prstGeom prst="rect">
              <a:avLst/>
            </a:prstGeom>
          </p:spPr>
        </p:pic>
      </p:grpSp>
      <p:sp>
        <p:nvSpPr>
          <p:cNvPr id="19" name="文本框 18"/>
          <p:cNvSpPr txBox="1"/>
          <p:nvPr/>
        </p:nvSpPr>
        <p:spPr>
          <a:xfrm>
            <a:off x="1976120" y="1934845"/>
            <a:ext cx="7015480" cy="922020"/>
          </a:xfrm>
          <a:prstGeom prst="rect">
            <a:avLst/>
          </a:prstGeom>
          <a:noFill/>
        </p:spPr>
        <p:txBody>
          <a:bodyPr wrap="square" rtlCol="0">
            <a:spAutoFit/>
          </a:bodyPr>
          <a:lstStyle/>
          <a:p>
            <a:r>
              <a:rPr lang="zh-CN" altLang="en-US" sz="5400" dirty="0">
                <a:solidFill>
                  <a:schemeClr val="tx1">
                    <a:lumMod val="75000"/>
                    <a:lumOff val="25000"/>
                  </a:schemeClr>
                </a:solidFill>
                <a:latin typeface="思源黑体 CN Normal"/>
                <a:ea typeface="思源宋体" panose="02020400000000000000" charset="-122"/>
                <a:cs typeface="思源宋体" panose="02020400000000000000" charset="-122"/>
              </a:rPr>
              <a:t>简约个人简历</a:t>
            </a:r>
            <a:r>
              <a:rPr lang="en-US" altLang="zh-CN" sz="5400" dirty="0">
                <a:solidFill>
                  <a:schemeClr val="tx1">
                    <a:lumMod val="75000"/>
                    <a:lumOff val="25000"/>
                  </a:schemeClr>
                </a:solidFill>
                <a:latin typeface="思源黑体 CN Normal"/>
                <a:ea typeface="思源宋体" panose="02020400000000000000" charset="-122"/>
                <a:cs typeface="思源宋体" panose="02020400000000000000" charset="-122"/>
              </a:rPr>
              <a:t>PPT</a:t>
            </a:r>
            <a:r>
              <a:rPr lang="zh-CN" altLang="en-US" sz="5400" dirty="0">
                <a:solidFill>
                  <a:schemeClr val="tx1">
                    <a:lumMod val="75000"/>
                    <a:lumOff val="25000"/>
                  </a:schemeClr>
                </a:solidFill>
                <a:latin typeface="思源黑体 CN Normal"/>
                <a:ea typeface="思源宋体" panose="02020400000000000000" charset="-122"/>
                <a:cs typeface="思源宋体" panose="02020400000000000000" charset="-122"/>
              </a:rPr>
              <a:t>模板</a:t>
            </a:r>
          </a:p>
        </p:txBody>
      </p:sp>
      <p:sp>
        <p:nvSpPr>
          <p:cNvPr id="27" name="文本框 26"/>
          <p:cNvSpPr txBox="1"/>
          <p:nvPr/>
        </p:nvSpPr>
        <p:spPr>
          <a:xfrm>
            <a:off x="3020060" y="3331845"/>
            <a:ext cx="4928235" cy="368300"/>
          </a:xfrm>
          <a:prstGeom prst="rect">
            <a:avLst/>
          </a:prstGeom>
          <a:noFill/>
        </p:spPr>
        <p:txBody>
          <a:bodyPr wrap="square" rtlCol="0">
            <a:spAutoFit/>
          </a:bodyPr>
          <a:lstStyle/>
          <a:p>
            <a:r>
              <a:rPr lang="zh-CN" altLang="en-US">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汇报人：</a:t>
            </a:r>
            <a:r>
              <a:rPr lang="en-US" altLang="zh-CN">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xiazaii      </a:t>
            </a:r>
            <a:r>
              <a:rPr lang="zh-CN" altLang="en-US">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部门：设计部</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ppt_x</p:attrName>
                                        </p:attrNameLst>
                                      </p:cBhvr>
                                      <p:tavLst>
                                        <p:tav tm="0">
                                          <p:val>
                                            <p:strVal val="#ppt_x-.2"/>
                                          </p:val>
                                        </p:tav>
                                        <p:tav tm="100000">
                                          <p:val>
                                            <p:strVal val="#ppt_x"/>
                                          </p:val>
                                        </p:tav>
                                      </p:tavLst>
                                    </p:anim>
                                    <p:anim calcmode="lin" valueType="num">
                                      <p:cBhvr>
                                        <p:cTn id="1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ppt_x</p:attrName>
                                        </p:attrNameLst>
                                      </p:cBhvr>
                                      <p:tavLst>
                                        <p:tav tm="0">
                                          <p:val>
                                            <p:strVal val="#ppt_x-.2"/>
                                          </p:val>
                                        </p:tav>
                                        <p:tav tm="100000">
                                          <p:val>
                                            <p:strVal val="#ppt_x"/>
                                          </p:val>
                                        </p:tav>
                                      </p:tavLst>
                                    </p:anim>
                                    <p:anim calcmode="lin" valueType="num">
                                      <p:cBhvr>
                                        <p:cTn id="20"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 name="图片 8" descr="图层 2 副本 12"/>
          <p:cNvPicPr>
            <a:picLocks noChangeAspect="1"/>
          </p:cNvPicPr>
          <p:nvPr/>
        </p:nvPicPr>
        <p:blipFill>
          <a:blip r:embed="rId2"/>
          <a:stretch>
            <a:fillRect/>
          </a:stretch>
        </p:blipFill>
        <p:spPr>
          <a:xfrm>
            <a:off x="-206375" y="5015230"/>
            <a:ext cx="2015490" cy="2015490"/>
          </a:xfrm>
          <a:prstGeom prst="rect">
            <a:avLst/>
          </a:prstGeom>
        </p:spPr>
      </p:pic>
      <p:pic>
        <p:nvPicPr>
          <p:cNvPr id="7" name="图片 6" descr="图层 2 副本 14-1"/>
          <p:cNvPicPr>
            <a:picLocks noChangeAspect="1"/>
          </p:cNvPicPr>
          <p:nvPr/>
        </p:nvPicPr>
        <p:blipFill>
          <a:blip r:embed="rId3"/>
          <a:stretch>
            <a:fillRect/>
          </a:stretch>
        </p:blipFill>
        <p:spPr>
          <a:xfrm>
            <a:off x="953" y="5227955"/>
            <a:ext cx="1600835" cy="1590040"/>
          </a:xfrm>
          <a:prstGeom prst="rect">
            <a:avLst/>
          </a:prstGeom>
        </p:spPr>
      </p:pic>
      <p:pic>
        <p:nvPicPr>
          <p:cNvPr id="18" name="图片 17" descr="图层 4 副本 4 拷贝 2"/>
          <p:cNvPicPr>
            <a:picLocks noChangeAspect="1"/>
          </p:cNvPicPr>
          <p:nvPr/>
        </p:nvPicPr>
        <p:blipFill>
          <a:blip r:embed="rId4"/>
          <a:stretch>
            <a:fillRect/>
          </a:stretch>
        </p:blipFill>
        <p:spPr>
          <a:xfrm>
            <a:off x="1532890" y="4954905"/>
            <a:ext cx="1032510" cy="1090295"/>
          </a:xfrm>
          <a:prstGeom prst="rect">
            <a:avLst/>
          </a:prstGeom>
        </p:spPr>
      </p:pic>
      <p:grpSp>
        <p:nvGrpSpPr>
          <p:cNvPr id="48" name="组合 47"/>
          <p:cNvGrpSpPr/>
          <p:nvPr/>
        </p:nvGrpSpPr>
        <p:grpSpPr>
          <a:xfrm>
            <a:off x="396875" y="204470"/>
            <a:ext cx="1664335" cy="306070"/>
            <a:chOff x="13571" y="280"/>
            <a:chExt cx="2621" cy="482"/>
          </a:xfrm>
        </p:grpSpPr>
        <p:sp>
          <p:nvSpPr>
            <p:cNvPr id="49"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sym typeface="+mn-ea"/>
                </a:rPr>
                <a:t>请输入您的标题</a:t>
              </a:r>
              <a:endParaRPr lang="zh-CN" altLang="en-US" sz="1400" b="1"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mn-ea"/>
              </a:endParaRPr>
            </a:p>
          </p:txBody>
        </p:sp>
        <p:pic>
          <p:nvPicPr>
            <p:cNvPr id="50" name="图片 49" descr="矩形 6 拷贝"/>
            <p:cNvPicPr>
              <a:picLocks noChangeAspect="1"/>
            </p:cNvPicPr>
            <p:nvPr/>
          </p:nvPicPr>
          <p:blipFill>
            <a:blip r:embed="rId5"/>
            <a:stretch>
              <a:fillRect/>
            </a:stretch>
          </p:blipFill>
          <p:spPr>
            <a:xfrm flipH="1">
              <a:off x="13571" y="388"/>
              <a:ext cx="266" cy="267"/>
            </a:xfrm>
            <a:prstGeom prst="rect">
              <a:avLst/>
            </a:prstGeom>
          </p:spPr>
        </p:pic>
      </p:grpSp>
      <p:grpSp>
        <p:nvGrpSpPr>
          <p:cNvPr id="34" name="Group 33"/>
          <p:cNvGrpSpPr/>
          <p:nvPr/>
        </p:nvGrpSpPr>
        <p:grpSpPr>
          <a:xfrm>
            <a:off x="4220534" y="1134272"/>
            <a:ext cx="3451700" cy="543268"/>
            <a:chOff x="5128064" y="2256183"/>
            <a:chExt cx="3273083" cy="515155"/>
          </a:xfrm>
          <a:solidFill>
            <a:srgbClr val="FF9817"/>
          </a:solidFill>
        </p:grpSpPr>
        <p:sp>
          <p:nvSpPr>
            <p:cNvPr id="4" name="Pentagon 3"/>
            <p:cNvSpPr/>
            <p:nvPr/>
          </p:nvSpPr>
          <p:spPr>
            <a:xfrm>
              <a:off x="5128064" y="2256184"/>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思源宋体" panose="02020400000000000000" charset="-122"/>
                  <a:ea typeface="思源宋体" panose="02020400000000000000" charset="-122"/>
                  <a:cs typeface="思源宋体" panose="02020400000000000000" charset="-122"/>
                  <a:sym typeface="Arial" panose="020B0604020202020204" pitchFamily="34" charset="0"/>
                </a:rPr>
                <a:t>请替换文字内容</a:t>
              </a:r>
              <a:endParaRPr lang="en-GB" sz="1400" dirty="0">
                <a:latin typeface="思源宋体" panose="02020400000000000000" charset="-122"/>
                <a:ea typeface="思源宋体" panose="02020400000000000000" charset="-122"/>
                <a:cs typeface="+mn-ea"/>
                <a:sym typeface="Arial" panose="020B0604020202020204" pitchFamily="34" charset="0"/>
              </a:endParaRPr>
            </a:p>
          </p:txBody>
        </p:sp>
        <p:sp>
          <p:nvSpPr>
            <p:cNvPr id="2" name="Rectangle 8"/>
            <p:cNvSpPr/>
            <p:nvPr/>
          </p:nvSpPr>
          <p:spPr>
            <a:xfrm>
              <a:off x="5128064" y="2256183"/>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思源宋体" panose="02020400000000000000" charset="-122"/>
                <a:cs typeface="+mn-ea"/>
                <a:sym typeface="Arial" panose="020B0604020202020204" pitchFamily="34" charset="0"/>
              </a:endParaRPr>
            </a:p>
          </p:txBody>
        </p:sp>
      </p:grpSp>
      <p:grpSp>
        <p:nvGrpSpPr>
          <p:cNvPr id="35" name="Group 34"/>
          <p:cNvGrpSpPr/>
          <p:nvPr/>
        </p:nvGrpSpPr>
        <p:grpSpPr>
          <a:xfrm>
            <a:off x="4220534" y="2018990"/>
            <a:ext cx="3451700" cy="543268"/>
            <a:chOff x="5128064" y="3095119"/>
            <a:chExt cx="3273083" cy="515155"/>
          </a:xfrm>
          <a:solidFill>
            <a:schemeClr val="tx1">
              <a:lumMod val="65000"/>
              <a:lumOff val="35000"/>
            </a:schemeClr>
          </a:solidFill>
        </p:grpSpPr>
        <p:sp>
          <p:nvSpPr>
            <p:cNvPr id="6" name="Pentagon 5"/>
            <p:cNvSpPr/>
            <p:nvPr/>
          </p:nvSpPr>
          <p:spPr>
            <a:xfrm>
              <a:off x="5128064" y="3095119"/>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思源宋体" panose="02020400000000000000" charset="-122"/>
                  <a:ea typeface="思源宋体" panose="02020400000000000000" charset="-122"/>
                  <a:cs typeface="思源宋体" panose="02020400000000000000" charset="-122"/>
                  <a:sym typeface="Arial" panose="020B0604020202020204" pitchFamily="34" charset="0"/>
                </a:rPr>
                <a:t>请替换文字内容</a:t>
              </a:r>
              <a:endParaRPr lang="en-GB" sz="1400" dirty="0">
                <a:latin typeface="思源宋体" panose="02020400000000000000" charset="-122"/>
                <a:ea typeface="思源宋体" panose="02020400000000000000" charset="-122"/>
                <a:cs typeface="+mn-ea"/>
                <a:sym typeface="Arial" panose="020B0604020202020204" pitchFamily="34" charset="0"/>
              </a:endParaRPr>
            </a:p>
          </p:txBody>
        </p:sp>
        <p:sp>
          <p:nvSpPr>
            <p:cNvPr id="10" name="Rectangle 9"/>
            <p:cNvSpPr/>
            <p:nvPr/>
          </p:nvSpPr>
          <p:spPr>
            <a:xfrm>
              <a:off x="5128064" y="3095119"/>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思源宋体" panose="02020400000000000000" charset="-122"/>
                <a:cs typeface="+mn-ea"/>
                <a:sym typeface="Arial" panose="020B0604020202020204" pitchFamily="34" charset="0"/>
              </a:endParaRPr>
            </a:p>
          </p:txBody>
        </p:sp>
      </p:grpSp>
      <p:grpSp>
        <p:nvGrpSpPr>
          <p:cNvPr id="36" name="Group 35"/>
          <p:cNvGrpSpPr/>
          <p:nvPr/>
        </p:nvGrpSpPr>
        <p:grpSpPr>
          <a:xfrm>
            <a:off x="4220534" y="2903706"/>
            <a:ext cx="3451700" cy="543268"/>
            <a:chOff x="5128064" y="3934054"/>
            <a:chExt cx="3273083" cy="515155"/>
          </a:xfrm>
          <a:solidFill>
            <a:srgbClr val="FF9817"/>
          </a:solidFill>
        </p:grpSpPr>
        <p:sp>
          <p:nvSpPr>
            <p:cNvPr id="3" name="Pentagon 6"/>
            <p:cNvSpPr/>
            <p:nvPr/>
          </p:nvSpPr>
          <p:spPr>
            <a:xfrm>
              <a:off x="5128064" y="3934054"/>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思源宋体" panose="02020400000000000000" charset="-122"/>
                  <a:ea typeface="思源宋体" panose="02020400000000000000" charset="-122"/>
                  <a:cs typeface="思源宋体" panose="02020400000000000000" charset="-122"/>
                  <a:sym typeface="Arial" panose="020B0604020202020204" pitchFamily="34" charset="0"/>
                </a:rPr>
                <a:t>请替换文字内容</a:t>
              </a:r>
              <a:endParaRPr lang="en-GB" sz="1400" dirty="0">
                <a:latin typeface="思源宋体" panose="02020400000000000000" charset="-122"/>
                <a:ea typeface="思源宋体" panose="02020400000000000000" charset="-122"/>
                <a:cs typeface="+mn-ea"/>
                <a:sym typeface="Arial" panose="020B0604020202020204" pitchFamily="34" charset="0"/>
              </a:endParaRPr>
            </a:p>
          </p:txBody>
        </p:sp>
        <p:sp>
          <p:nvSpPr>
            <p:cNvPr id="5" name="Rectangle 10"/>
            <p:cNvSpPr/>
            <p:nvPr/>
          </p:nvSpPr>
          <p:spPr>
            <a:xfrm>
              <a:off x="5128064" y="3934054"/>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思源宋体" panose="02020400000000000000" charset="-122"/>
                <a:cs typeface="+mn-ea"/>
                <a:sym typeface="Arial" panose="020B0604020202020204" pitchFamily="34" charset="0"/>
              </a:endParaRPr>
            </a:p>
          </p:txBody>
        </p:sp>
      </p:grpSp>
      <p:grpSp>
        <p:nvGrpSpPr>
          <p:cNvPr id="37" name="Group 36"/>
          <p:cNvGrpSpPr/>
          <p:nvPr/>
        </p:nvGrpSpPr>
        <p:grpSpPr>
          <a:xfrm>
            <a:off x="4220533" y="3788423"/>
            <a:ext cx="3451701" cy="543269"/>
            <a:chOff x="5128064" y="4772988"/>
            <a:chExt cx="3273084" cy="515156"/>
          </a:xfrm>
          <a:solidFill>
            <a:schemeClr val="tx1">
              <a:lumMod val="65000"/>
              <a:lumOff val="35000"/>
            </a:schemeClr>
          </a:solidFill>
        </p:grpSpPr>
        <p:sp>
          <p:nvSpPr>
            <p:cNvPr id="8" name="Pentagon 7"/>
            <p:cNvSpPr/>
            <p:nvPr/>
          </p:nvSpPr>
          <p:spPr>
            <a:xfrm>
              <a:off x="5128065" y="4772990"/>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思源宋体" panose="02020400000000000000" charset="-122"/>
                  <a:ea typeface="思源宋体" panose="02020400000000000000" charset="-122"/>
                  <a:cs typeface="思源宋体" panose="02020400000000000000" charset="-122"/>
                  <a:sym typeface="Arial" panose="020B0604020202020204" pitchFamily="34" charset="0"/>
                </a:rPr>
                <a:t>请替换文字内容</a:t>
              </a:r>
              <a:endParaRPr lang="en-GB" sz="1400" dirty="0">
                <a:latin typeface="思源宋体" panose="02020400000000000000" charset="-122"/>
                <a:ea typeface="思源宋体" panose="02020400000000000000" charset="-122"/>
                <a:cs typeface="+mn-ea"/>
                <a:sym typeface="Arial" panose="020B0604020202020204" pitchFamily="34" charset="0"/>
              </a:endParaRPr>
            </a:p>
          </p:txBody>
        </p:sp>
        <p:sp>
          <p:nvSpPr>
            <p:cNvPr id="12" name="Rectangle 11"/>
            <p:cNvSpPr/>
            <p:nvPr/>
          </p:nvSpPr>
          <p:spPr>
            <a:xfrm>
              <a:off x="5128064" y="4772988"/>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思源宋体" panose="02020400000000000000" charset="-122"/>
                <a:cs typeface="+mn-ea"/>
                <a:sym typeface="Arial" panose="020B0604020202020204" pitchFamily="34" charset="0"/>
              </a:endParaRPr>
            </a:p>
          </p:txBody>
        </p:sp>
      </p:grpSp>
      <p:sp>
        <p:nvSpPr>
          <p:cNvPr id="30" name="Rectangle 27"/>
          <p:cNvSpPr/>
          <p:nvPr/>
        </p:nvSpPr>
        <p:spPr>
          <a:xfrm>
            <a:off x="153035" y="1134110"/>
            <a:ext cx="4064635" cy="3197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思源宋体" panose="02020400000000000000" charset="-122"/>
              <a:cs typeface="+mn-ea"/>
              <a:sym typeface="Arial" panose="020B0604020202020204" pitchFamily="34" charset="0"/>
            </a:endParaRPr>
          </a:p>
        </p:txBody>
      </p:sp>
      <p:sp>
        <p:nvSpPr>
          <p:cNvPr id="31" name="TextBox 28"/>
          <p:cNvSpPr txBox="1"/>
          <p:nvPr/>
        </p:nvSpPr>
        <p:spPr>
          <a:xfrm>
            <a:off x="721360" y="1683385"/>
            <a:ext cx="1534160" cy="349250"/>
          </a:xfrm>
          <a:prstGeom prst="rect">
            <a:avLst/>
          </a:prstGeom>
          <a:noFill/>
        </p:spPr>
        <p:txBody>
          <a:bodyPr wrap="square" rtlCol="0">
            <a:spAutoFit/>
          </a:bodyPr>
          <a:lstStyle/>
          <a:p>
            <a:pPr>
              <a:lnSpc>
                <a:spcPct val="120000"/>
              </a:lnSpc>
            </a:pPr>
            <a:r>
              <a:rPr lang="zh-CN" altLang="en-US" sz="1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请替换文字内容</a:t>
            </a:r>
            <a:r>
              <a:rPr lang="zh-CN" altLang="en-US" sz="1400">
                <a:solidFill>
                  <a:schemeClr val="tx1">
                    <a:lumMod val="75000"/>
                    <a:lumOff val="25000"/>
                  </a:schemeClr>
                </a:solidFill>
                <a:latin typeface="Arial" panose="020B0604020202020204" pitchFamily="34" charset="0"/>
                <a:ea typeface="思源宋体" panose="02020400000000000000" charset="-122"/>
                <a:cs typeface="思源宋体" panose="02020400000000000000" charset="-122"/>
                <a:sym typeface="Arial" panose="020B0604020202020204" pitchFamily="34" charset="0"/>
              </a:rPr>
              <a:t> </a:t>
            </a:r>
            <a:endParaRPr lang="zh-CN" altLang="en-US" sz="1400" dirty="0">
              <a:solidFill>
                <a:schemeClr val="tx1">
                  <a:lumMod val="75000"/>
                  <a:lumOff val="25000"/>
                </a:schemeClr>
              </a:solidFill>
              <a:latin typeface="Arial" panose="020B0604020202020204" pitchFamily="34" charset="0"/>
              <a:ea typeface="思源宋体" panose="02020400000000000000" charset="-122"/>
              <a:cs typeface="思源宋体" panose="02020400000000000000" charset="-122"/>
              <a:sym typeface="Arial" panose="020B0604020202020204" pitchFamily="34" charset="0"/>
            </a:endParaRPr>
          </a:p>
        </p:txBody>
      </p:sp>
      <p:sp>
        <p:nvSpPr>
          <p:cNvPr id="52" name="TextBox 51"/>
          <p:cNvSpPr txBox="1"/>
          <p:nvPr/>
        </p:nvSpPr>
        <p:spPr>
          <a:xfrm>
            <a:off x="721360" y="2032635"/>
            <a:ext cx="2927985" cy="460375"/>
          </a:xfrm>
          <a:prstGeom prst="rect">
            <a:avLst/>
          </a:prstGeom>
          <a:noFill/>
        </p:spPr>
        <p:txBody>
          <a:bodyPr wrap="square" rtlCol="0">
            <a:spAutoFit/>
          </a:bodyPr>
          <a:lstStyle/>
          <a:p>
            <a:r>
              <a:rPr lang="zh-CN" altLang="en-US" sz="1200" dirty="0">
                <a:solidFill>
                  <a:schemeClr val="tx1">
                    <a:lumMod val="65000"/>
                    <a:lumOff val="35000"/>
                  </a:schemeClr>
                </a:solidFill>
                <a:latin typeface="思源宋体" panose="02020400000000000000" charset="-122"/>
                <a:ea typeface="思源宋体" panose="02020400000000000000" charset="-122"/>
              </a:rPr>
              <a:t>点击添加文字内容点击添加文字内容点击添加文字内容点击添加文字内容</a:t>
            </a:r>
          </a:p>
        </p:txBody>
      </p:sp>
      <p:sp>
        <p:nvSpPr>
          <p:cNvPr id="14" name="TextBox 51"/>
          <p:cNvSpPr txBox="1"/>
          <p:nvPr/>
        </p:nvSpPr>
        <p:spPr>
          <a:xfrm>
            <a:off x="721360" y="3009900"/>
            <a:ext cx="2927985" cy="460375"/>
          </a:xfrm>
          <a:prstGeom prst="rect">
            <a:avLst/>
          </a:prstGeom>
          <a:noFill/>
        </p:spPr>
        <p:txBody>
          <a:bodyPr wrap="square" rtlCol="0">
            <a:spAutoFit/>
          </a:bodyPr>
          <a:lstStyle/>
          <a:p>
            <a:r>
              <a:rPr lang="zh-CN" altLang="en-US" sz="1200" dirty="0">
                <a:solidFill>
                  <a:schemeClr val="tx1">
                    <a:lumMod val="65000"/>
                    <a:lumOff val="35000"/>
                  </a:schemeClr>
                </a:solidFill>
                <a:latin typeface="思源宋体" panose="02020400000000000000" charset="-122"/>
                <a:ea typeface="思源宋体" panose="02020400000000000000" charset="-122"/>
              </a:rPr>
              <a:t>点击添加文字内容点击添加文字内容点击添加文字内容点击添加文字内容</a:t>
            </a:r>
          </a:p>
        </p:txBody>
      </p:sp>
      <p:sp>
        <p:nvSpPr>
          <p:cNvPr id="15" name="TextBox 51"/>
          <p:cNvSpPr txBox="1"/>
          <p:nvPr/>
        </p:nvSpPr>
        <p:spPr>
          <a:xfrm>
            <a:off x="7828915" y="1103630"/>
            <a:ext cx="2789555" cy="460375"/>
          </a:xfrm>
          <a:prstGeom prst="rect">
            <a:avLst/>
          </a:prstGeom>
          <a:noFill/>
        </p:spPr>
        <p:txBody>
          <a:bodyPr wrap="square" rtlCol="0">
            <a:spAutoFit/>
          </a:bodyPr>
          <a:lstStyle/>
          <a:p>
            <a:r>
              <a:rPr lang="zh-CN" altLang="en-US" sz="1200" dirty="0">
                <a:solidFill>
                  <a:schemeClr val="tx1">
                    <a:lumMod val="65000"/>
                    <a:lumOff val="35000"/>
                  </a:schemeClr>
                </a:solidFill>
                <a:latin typeface="思源宋体" panose="02020400000000000000" charset="-122"/>
                <a:ea typeface="思源宋体" panose="02020400000000000000" charset="-122"/>
              </a:rPr>
              <a:t>点击添加文字内容点击添加文字内容点击添加文字内容点击添加文字内容</a:t>
            </a:r>
          </a:p>
        </p:txBody>
      </p:sp>
      <p:sp>
        <p:nvSpPr>
          <p:cNvPr id="16" name="TextBox 51"/>
          <p:cNvSpPr txBox="1"/>
          <p:nvPr/>
        </p:nvSpPr>
        <p:spPr>
          <a:xfrm>
            <a:off x="7828915" y="2002155"/>
            <a:ext cx="2789555" cy="460375"/>
          </a:xfrm>
          <a:prstGeom prst="rect">
            <a:avLst/>
          </a:prstGeom>
          <a:noFill/>
        </p:spPr>
        <p:txBody>
          <a:bodyPr wrap="square" rtlCol="0">
            <a:spAutoFit/>
          </a:bodyPr>
          <a:lstStyle/>
          <a:p>
            <a:r>
              <a:rPr lang="zh-CN" altLang="en-US" sz="1200" dirty="0">
                <a:solidFill>
                  <a:schemeClr val="tx1">
                    <a:lumMod val="65000"/>
                    <a:lumOff val="35000"/>
                  </a:schemeClr>
                </a:solidFill>
                <a:latin typeface="思源宋体" panose="02020400000000000000" charset="-122"/>
                <a:ea typeface="思源宋体" panose="02020400000000000000" charset="-122"/>
              </a:rPr>
              <a:t>点击添加文字内容点击添加文字内容点击添加文字内容点击添加文字内容</a:t>
            </a:r>
          </a:p>
        </p:txBody>
      </p:sp>
      <p:sp>
        <p:nvSpPr>
          <p:cNvPr id="17" name="TextBox 51"/>
          <p:cNvSpPr txBox="1"/>
          <p:nvPr/>
        </p:nvSpPr>
        <p:spPr>
          <a:xfrm>
            <a:off x="7828915" y="2900680"/>
            <a:ext cx="2789555" cy="460375"/>
          </a:xfrm>
          <a:prstGeom prst="rect">
            <a:avLst/>
          </a:prstGeom>
          <a:noFill/>
        </p:spPr>
        <p:txBody>
          <a:bodyPr wrap="square" rtlCol="0">
            <a:spAutoFit/>
          </a:bodyPr>
          <a:lstStyle/>
          <a:p>
            <a:r>
              <a:rPr lang="zh-CN" altLang="en-US" sz="1200" dirty="0">
                <a:solidFill>
                  <a:schemeClr val="tx1">
                    <a:lumMod val="65000"/>
                    <a:lumOff val="35000"/>
                  </a:schemeClr>
                </a:solidFill>
                <a:latin typeface="思源宋体" panose="02020400000000000000" charset="-122"/>
                <a:ea typeface="思源宋体" panose="02020400000000000000" charset="-122"/>
              </a:rPr>
              <a:t>点击添加文字内容点击添加文字内容点击添加文字内容点击添加文字内容</a:t>
            </a:r>
          </a:p>
        </p:txBody>
      </p:sp>
      <p:sp>
        <p:nvSpPr>
          <p:cNvPr id="19" name="TextBox 51"/>
          <p:cNvSpPr txBox="1"/>
          <p:nvPr/>
        </p:nvSpPr>
        <p:spPr>
          <a:xfrm>
            <a:off x="7828915" y="3799205"/>
            <a:ext cx="2789555" cy="460375"/>
          </a:xfrm>
          <a:prstGeom prst="rect">
            <a:avLst/>
          </a:prstGeom>
          <a:noFill/>
        </p:spPr>
        <p:txBody>
          <a:bodyPr wrap="square" rtlCol="0">
            <a:spAutoFit/>
          </a:bodyPr>
          <a:lstStyle/>
          <a:p>
            <a:r>
              <a:rPr lang="zh-CN" altLang="en-US" sz="1200" dirty="0">
                <a:solidFill>
                  <a:schemeClr val="tx1">
                    <a:lumMod val="65000"/>
                    <a:lumOff val="35000"/>
                  </a:schemeClr>
                </a:solidFill>
                <a:latin typeface="思源宋体" panose="02020400000000000000" charset="-122"/>
                <a:ea typeface="思源宋体" panose="02020400000000000000" charset="-122"/>
              </a:rPr>
              <a:t>点击添加文字内容点击添加文字内容点击添加文字内容点击添加文字内容</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p:tgtEl>
                                          <p:spTgt spid="52"/>
                                        </p:tgtEl>
                                        <p:attrNameLst>
                                          <p:attrName>ppt_y</p:attrName>
                                        </p:attrNameLst>
                                      </p:cBhvr>
                                      <p:tavLst>
                                        <p:tav tm="0">
                                          <p:val>
                                            <p:strVal val="#ppt_y+#ppt_h*1.125000"/>
                                          </p:val>
                                        </p:tav>
                                        <p:tav tm="100000">
                                          <p:val>
                                            <p:strVal val="#ppt_y"/>
                                          </p:val>
                                        </p:tav>
                                      </p:tavLst>
                                    </p:anim>
                                    <p:animEffect transition="in" filter="wipe(up)">
                                      <p:cBhvr>
                                        <p:cTn id="29" dur="500"/>
                                        <p:tgtEl>
                                          <p:spTgt spid="52"/>
                                        </p:tgtEl>
                                      </p:cBhvr>
                                    </p:animEffec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ppt_y</p:attrName>
                                        </p:attrNameLst>
                                      </p:cBhvr>
                                      <p:tavLst>
                                        <p:tav tm="0">
                                          <p:val>
                                            <p:strVal val="#ppt_y+#ppt_h*1.125000"/>
                                          </p:val>
                                        </p:tav>
                                        <p:tav tm="100000">
                                          <p:val>
                                            <p:strVal val="#ppt_y"/>
                                          </p:val>
                                        </p:tav>
                                      </p:tavLst>
                                    </p:anim>
                                    <p:animEffect transition="in" filter="wipe(up)">
                                      <p:cBhvr>
                                        <p:cTn id="34" dur="500"/>
                                        <p:tgtEl>
                                          <p:spTgt spid="14"/>
                                        </p:tgtEl>
                                      </p:cBhvr>
                                    </p:animEffect>
                                  </p:childTnLst>
                                </p:cTn>
                              </p:par>
                            </p:childTnLst>
                          </p:cTn>
                        </p:par>
                        <p:par>
                          <p:cTn id="35" fill="hold">
                            <p:stCondLst>
                              <p:cond delay="150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2000"/>
                            </p:stCondLst>
                            <p:childTnLst>
                              <p:par>
                                <p:cTn id="41" presetID="1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par>
                          <p:cTn id="45" fill="hold">
                            <p:stCondLst>
                              <p:cond delay="2500"/>
                            </p:stCondLst>
                            <p:childTnLst>
                              <p:par>
                                <p:cTn id="46" presetID="12" presetClass="entr" presetSubtype="4"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ppt_y</p:attrName>
                                        </p:attrNameLst>
                                      </p:cBhvr>
                                      <p:tavLst>
                                        <p:tav tm="0">
                                          <p:val>
                                            <p:strVal val="#ppt_y+#ppt_h*1.125000"/>
                                          </p:val>
                                        </p:tav>
                                        <p:tav tm="100000">
                                          <p:val>
                                            <p:strVal val="#ppt_y"/>
                                          </p:val>
                                        </p:tav>
                                      </p:tavLst>
                                    </p:anim>
                                    <p:animEffect transition="in" filter="wipe(up)">
                                      <p:cBhvr>
                                        <p:cTn id="49" dur="500"/>
                                        <p:tgtEl>
                                          <p:spTgt spid="17"/>
                                        </p:tgtEl>
                                      </p:cBhvr>
                                    </p:animEffect>
                                  </p:childTnLst>
                                </p:cTn>
                              </p:par>
                            </p:childTnLst>
                          </p:cTn>
                        </p:par>
                        <p:par>
                          <p:cTn id="50" fill="hold">
                            <p:stCondLst>
                              <p:cond delay="3000"/>
                            </p:stCondLst>
                            <p:childTnLst>
                              <p:par>
                                <p:cTn id="51" presetID="12" presetClass="entr" presetSubtype="4"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p:tgtEl>
                                          <p:spTgt spid="19"/>
                                        </p:tgtEl>
                                        <p:attrNameLst>
                                          <p:attrName>ppt_y</p:attrName>
                                        </p:attrNameLst>
                                      </p:cBhvr>
                                      <p:tavLst>
                                        <p:tav tm="0">
                                          <p:val>
                                            <p:strVal val="#ppt_y+#ppt_h*1.125000"/>
                                          </p:val>
                                        </p:tav>
                                        <p:tav tm="100000">
                                          <p:val>
                                            <p:strVal val="#ppt_y"/>
                                          </p:val>
                                        </p:tav>
                                      </p:tavLst>
                                    </p:anim>
                                    <p:animEffect transition="in" filter="wipe(up)">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2" grpId="0"/>
      <p:bldP spid="14" grpId="0"/>
      <p:bldP spid="15" grpId="0"/>
      <p:bldP spid="16"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1" name="图片 20" descr="图层 2 副本 12"/>
          <p:cNvPicPr>
            <a:picLocks noChangeAspect="1"/>
          </p:cNvPicPr>
          <p:nvPr/>
        </p:nvPicPr>
        <p:blipFill>
          <a:blip r:embed="rId3"/>
          <a:stretch>
            <a:fillRect/>
          </a:stretch>
        </p:blipFill>
        <p:spPr>
          <a:xfrm>
            <a:off x="-605155" y="4046855"/>
            <a:ext cx="1238885" cy="1238885"/>
          </a:xfrm>
          <a:prstGeom prst="rect">
            <a:avLst/>
          </a:prstGeom>
        </p:spPr>
      </p:pic>
      <p:pic>
        <p:nvPicPr>
          <p:cNvPr id="9" name="图片 8" descr="图层 2 副本 12"/>
          <p:cNvPicPr>
            <a:picLocks noChangeAspect="1"/>
          </p:cNvPicPr>
          <p:nvPr/>
        </p:nvPicPr>
        <p:blipFill>
          <a:blip r:embed="rId3"/>
          <a:stretch>
            <a:fillRect/>
          </a:stretch>
        </p:blipFill>
        <p:spPr>
          <a:xfrm>
            <a:off x="-206375" y="5015230"/>
            <a:ext cx="2015490" cy="2015490"/>
          </a:xfrm>
          <a:prstGeom prst="rect">
            <a:avLst/>
          </a:prstGeom>
        </p:spPr>
      </p:pic>
      <p:pic>
        <p:nvPicPr>
          <p:cNvPr id="7" name="图片 6" descr="图层 2 副本 14-1"/>
          <p:cNvPicPr>
            <a:picLocks noChangeAspect="1"/>
          </p:cNvPicPr>
          <p:nvPr/>
        </p:nvPicPr>
        <p:blipFill>
          <a:blip r:embed="rId4"/>
          <a:stretch>
            <a:fillRect/>
          </a:stretch>
        </p:blipFill>
        <p:spPr>
          <a:xfrm>
            <a:off x="953" y="5227955"/>
            <a:ext cx="1600835" cy="1590040"/>
          </a:xfrm>
          <a:prstGeom prst="rect">
            <a:avLst/>
          </a:prstGeom>
        </p:spPr>
      </p:pic>
      <p:pic>
        <p:nvPicPr>
          <p:cNvPr id="18" name="图片 17" descr="图层 4 副本 4 拷贝 2"/>
          <p:cNvPicPr>
            <a:picLocks noChangeAspect="1"/>
          </p:cNvPicPr>
          <p:nvPr/>
        </p:nvPicPr>
        <p:blipFill>
          <a:blip r:embed="rId5"/>
          <a:stretch>
            <a:fillRect/>
          </a:stretch>
        </p:blipFill>
        <p:spPr>
          <a:xfrm>
            <a:off x="1532890" y="4954905"/>
            <a:ext cx="1032510" cy="1090295"/>
          </a:xfrm>
          <a:prstGeom prst="rect">
            <a:avLst/>
          </a:prstGeom>
        </p:spPr>
      </p:pic>
      <p:grpSp>
        <p:nvGrpSpPr>
          <p:cNvPr id="48" name="组合 47"/>
          <p:cNvGrpSpPr/>
          <p:nvPr/>
        </p:nvGrpSpPr>
        <p:grpSpPr>
          <a:xfrm>
            <a:off x="396875" y="204470"/>
            <a:ext cx="1664335" cy="306070"/>
            <a:chOff x="13571" y="280"/>
            <a:chExt cx="2621" cy="482"/>
          </a:xfrm>
        </p:grpSpPr>
        <p:sp>
          <p:nvSpPr>
            <p:cNvPr id="49"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sym typeface="+mn-ea"/>
                </a:rPr>
                <a:t>请输入您的标题</a:t>
              </a:r>
              <a:endParaRPr lang="zh-CN" altLang="en-US" sz="1400" b="1"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mn-ea"/>
              </a:endParaRPr>
            </a:p>
          </p:txBody>
        </p:sp>
        <p:pic>
          <p:nvPicPr>
            <p:cNvPr id="50" name="图片 49" descr="矩形 6 拷贝"/>
            <p:cNvPicPr>
              <a:picLocks noChangeAspect="1"/>
            </p:cNvPicPr>
            <p:nvPr/>
          </p:nvPicPr>
          <p:blipFill>
            <a:blip r:embed="rId6"/>
            <a:stretch>
              <a:fillRect/>
            </a:stretch>
          </p:blipFill>
          <p:spPr>
            <a:xfrm flipH="1">
              <a:off x="13571" y="388"/>
              <a:ext cx="266" cy="267"/>
            </a:xfrm>
            <a:prstGeom prst="rect">
              <a:avLst/>
            </a:prstGeom>
          </p:spPr>
        </p:pic>
      </p:grpSp>
      <p:grpSp>
        <p:nvGrpSpPr>
          <p:cNvPr id="15" name="组合 14"/>
          <p:cNvGrpSpPr/>
          <p:nvPr/>
        </p:nvGrpSpPr>
        <p:grpSpPr>
          <a:xfrm>
            <a:off x="784860" y="2546350"/>
            <a:ext cx="9481185" cy="1351280"/>
            <a:chOff x="1526035" y="2987131"/>
            <a:chExt cx="9481351" cy="1351258"/>
          </a:xfrm>
        </p:grpSpPr>
        <p:sp>
          <p:nvSpPr>
            <p:cNvPr id="3" name="千图PPT彼岸天：ID 8661124库_矩形 2"/>
            <p:cNvSpPr/>
            <p:nvPr>
              <p:custDataLst>
                <p:tags r:id="rId1"/>
              </p:custDataLst>
            </p:nvPr>
          </p:nvSpPr>
          <p:spPr>
            <a:xfrm>
              <a:off x="1526035" y="3635724"/>
              <a:ext cx="9481351" cy="4571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ea typeface="+mn-ea"/>
                <a:cs typeface="+mn-cs"/>
              </a:endParaRPr>
            </a:p>
          </p:txBody>
        </p:sp>
        <p:grpSp>
          <p:nvGrpSpPr>
            <p:cNvPr id="2" name="Group 7"/>
            <p:cNvGrpSpPr/>
            <p:nvPr/>
          </p:nvGrpSpPr>
          <p:grpSpPr>
            <a:xfrm rot="596657">
              <a:off x="2003038" y="3024492"/>
              <a:ext cx="1313895" cy="1313895"/>
              <a:chOff x="1882067" y="2796467"/>
              <a:chExt cx="1313894" cy="1313894"/>
            </a:xfrm>
            <a:solidFill>
              <a:srgbClr val="262626"/>
            </a:solidFill>
          </p:grpSpPr>
          <p:sp>
            <p:nvSpPr>
              <p:cNvPr id="23" name="Block Arc 8"/>
              <p:cNvSpPr/>
              <p:nvPr/>
            </p:nvSpPr>
            <p:spPr>
              <a:xfrm rot="12943459">
                <a:off x="1882067" y="2796467"/>
                <a:ext cx="1313894" cy="1313894"/>
              </a:xfrm>
              <a:prstGeom prst="blockArc">
                <a:avLst>
                  <a:gd name="adj1" fmla="val 8662853"/>
                  <a:gd name="adj2" fmla="val 7046337"/>
                  <a:gd name="adj3" fmla="val 71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ea typeface="+mn-ea"/>
                  <a:cs typeface="+mn-cs"/>
                </a:endParaRPr>
              </a:p>
            </p:txBody>
          </p:sp>
          <p:sp>
            <p:nvSpPr>
              <p:cNvPr id="24" name="Oval 9"/>
              <p:cNvSpPr/>
              <p:nvPr/>
            </p:nvSpPr>
            <p:spPr>
              <a:xfrm>
                <a:off x="2150177" y="3064576"/>
                <a:ext cx="777674" cy="77767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ea typeface="+mn-ea"/>
                  <a:cs typeface="+mn-cs"/>
                </a:endParaRPr>
              </a:p>
            </p:txBody>
          </p:sp>
        </p:grpSp>
        <p:grpSp>
          <p:nvGrpSpPr>
            <p:cNvPr id="25" name="Group 10"/>
            <p:cNvGrpSpPr/>
            <p:nvPr/>
          </p:nvGrpSpPr>
          <p:grpSpPr>
            <a:xfrm rot="541231">
              <a:off x="6657677" y="2987131"/>
              <a:ext cx="1313895" cy="1313895"/>
              <a:chOff x="1882067" y="2796467"/>
              <a:chExt cx="1313894" cy="1313894"/>
            </a:xfrm>
            <a:solidFill>
              <a:schemeClr val="accent3"/>
            </a:solidFill>
          </p:grpSpPr>
          <p:sp>
            <p:nvSpPr>
              <p:cNvPr id="31" name="Block Arc 11"/>
              <p:cNvSpPr/>
              <p:nvPr/>
            </p:nvSpPr>
            <p:spPr>
              <a:xfrm rot="12943459">
                <a:off x="1882067" y="2796467"/>
                <a:ext cx="1313894" cy="1313894"/>
              </a:xfrm>
              <a:prstGeom prst="blockArc">
                <a:avLst>
                  <a:gd name="adj1" fmla="val 9149185"/>
                  <a:gd name="adj2" fmla="val 7405758"/>
                  <a:gd name="adj3" fmla="val 698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ea typeface="+mn-ea"/>
                  <a:cs typeface="+mn-cs"/>
                </a:endParaRPr>
              </a:p>
            </p:txBody>
          </p:sp>
          <p:sp>
            <p:nvSpPr>
              <p:cNvPr id="32" name="Oval 12"/>
              <p:cNvSpPr/>
              <p:nvPr/>
            </p:nvSpPr>
            <p:spPr>
              <a:xfrm>
                <a:off x="2150177" y="3064576"/>
                <a:ext cx="777674" cy="77767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ea typeface="+mn-ea"/>
                  <a:cs typeface="+mn-cs"/>
                </a:endParaRPr>
              </a:p>
            </p:txBody>
          </p:sp>
        </p:grpSp>
        <p:grpSp>
          <p:nvGrpSpPr>
            <p:cNvPr id="39" name="Group 3"/>
            <p:cNvGrpSpPr/>
            <p:nvPr/>
          </p:nvGrpSpPr>
          <p:grpSpPr>
            <a:xfrm rot="551458">
              <a:off x="4329550" y="3024490"/>
              <a:ext cx="1313895" cy="1313895"/>
              <a:chOff x="1882067" y="2796467"/>
              <a:chExt cx="1313894" cy="1313894"/>
            </a:xfrm>
            <a:solidFill>
              <a:srgbClr val="F7BD0A"/>
            </a:solidFill>
          </p:grpSpPr>
          <p:sp>
            <p:nvSpPr>
              <p:cNvPr id="41" name="Block Arc 4"/>
              <p:cNvSpPr/>
              <p:nvPr/>
            </p:nvSpPr>
            <p:spPr>
              <a:xfrm rot="12943459">
                <a:off x="1882067" y="2796467"/>
                <a:ext cx="1313894" cy="1313894"/>
              </a:xfrm>
              <a:prstGeom prst="blockArc">
                <a:avLst>
                  <a:gd name="adj1" fmla="val 8881062"/>
                  <a:gd name="adj2" fmla="val 7061138"/>
                  <a:gd name="adj3" fmla="val 7218"/>
                </a:avLst>
              </a:prstGeom>
              <a:solidFill>
                <a:srgbClr val="F79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ea typeface="+mn-ea"/>
                  <a:cs typeface="+mn-cs"/>
                </a:endParaRPr>
              </a:p>
            </p:txBody>
          </p:sp>
          <p:sp>
            <p:nvSpPr>
              <p:cNvPr id="42" name="Oval 5"/>
              <p:cNvSpPr/>
              <p:nvPr/>
            </p:nvSpPr>
            <p:spPr>
              <a:xfrm>
                <a:off x="2150177" y="3064576"/>
                <a:ext cx="777674" cy="777674"/>
              </a:xfrm>
              <a:prstGeom prst="ellipse">
                <a:avLst/>
              </a:prstGeom>
              <a:solidFill>
                <a:srgbClr val="F79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ea typeface="+mn-ea"/>
                  <a:cs typeface="+mn-cs"/>
                </a:endParaRPr>
              </a:p>
            </p:txBody>
          </p:sp>
        </p:grpSp>
        <p:grpSp>
          <p:nvGrpSpPr>
            <p:cNvPr id="33" name="Group 13"/>
            <p:cNvGrpSpPr/>
            <p:nvPr/>
          </p:nvGrpSpPr>
          <p:grpSpPr>
            <a:xfrm rot="387625">
              <a:off x="9037552" y="3024494"/>
              <a:ext cx="1313895" cy="1313895"/>
              <a:chOff x="1882067" y="2796467"/>
              <a:chExt cx="1313894" cy="1313894"/>
            </a:xfrm>
            <a:solidFill>
              <a:srgbClr val="F7BD0A"/>
            </a:solidFill>
          </p:grpSpPr>
          <p:sp>
            <p:nvSpPr>
              <p:cNvPr id="37" name="Block Arc 14"/>
              <p:cNvSpPr/>
              <p:nvPr/>
            </p:nvSpPr>
            <p:spPr>
              <a:xfrm rot="12943459">
                <a:off x="1882067" y="2796467"/>
                <a:ext cx="1313894" cy="1313894"/>
              </a:xfrm>
              <a:prstGeom prst="blockArc">
                <a:avLst>
                  <a:gd name="adj1" fmla="val 8964929"/>
                  <a:gd name="adj2" fmla="val 7324230"/>
                  <a:gd name="adj3" fmla="val 7594"/>
                </a:avLst>
              </a:prstGeom>
              <a:solidFill>
                <a:srgbClr val="F79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ea typeface="+mn-ea"/>
                  <a:cs typeface="+mn-cs"/>
                </a:endParaRPr>
              </a:p>
            </p:txBody>
          </p:sp>
          <p:sp>
            <p:nvSpPr>
              <p:cNvPr id="38" name="Oval 15"/>
              <p:cNvSpPr/>
              <p:nvPr/>
            </p:nvSpPr>
            <p:spPr>
              <a:xfrm>
                <a:off x="2150177" y="3064576"/>
                <a:ext cx="777674" cy="777674"/>
              </a:xfrm>
              <a:prstGeom prst="ellipse">
                <a:avLst/>
              </a:prstGeom>
              <a:solidFill>
                <a:srgbClr val="F79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ea typeface="+mn-ea"/>
                  <a:cs typeface="+mn-cs"/>
                </a:endParaRPr>
              </a:p>
            </p:txBody>
          </p:sp>
        </p:grpSp>
      </p:grpSp>
      <p:grpSp>
        <p:nvGrpSpPr>
          <p:cNvPr id="11" name="组合 10"/>
          <p:cNvGrpSpPr/>
          <p:nvPr/>
        </p:nvGrpSpPr>
        <p:grpSpPr>
          <a:xfrm>
            <a:off x="744855" y="1342390"/>
            <a:ext cx="2456815" cy="1056640"/>
            <a:chOff x="1173" y="2114"/>
            <a:chExt cx="3869" cy="1664"/>
          </a:xfrm>
        </p:grpSpPr>
        <p:sp>
          <p:nvSpPr>
            <p:cNvPr id="4" name="i$liḋe-TextBox 42"/>
            <p:cNvSpPr txBox="1"/>
            <p:nvPr/>
          </p:nvSpPr>
          <p:spPr>
            <a:xfrm>
              <a:off x="2242" y="2114"/>
              <a:ext cx="2800" cy="858"/>
            </a:xfrm>
            <a:prstGeom prst="rect">
              <a:avLst/>
            </a:prstGeom>
          </p:spPr>
          <p:txBody>
            <a:bodyPr vert="horz" wrap="none" lIns="0" tIns="0" rIns="0" bIns="0" anchor="t">
              <a:noAutofit/>
            </a:bodyPr>
            <a:lstStyle/>
            <a:p>
              <a:pPr defTabSz="913765"/>
              <a:r>
                <a:rPr lang="zh-CN" altLang="en-US" sz="2000" dirty="0">
                  <a:solidFill>
                    <a:schemeClr val="tx1">
                      <a:lumMod val="85000"/>
                      <a:lumOff val="15000"/>
                    </a:schemeClr>
                  </a:solidFill>
                  <a:ea typeface="思源宋体" panose="02020400000000000000" charset="-122"/>
                </a:rPr>
                <a:t>添加标题</a:t>
              </a:r>
            </a:p>
          </p:txBody>
        </p:sp>
        <p:sp>
          <p:nvSpPr>
            <p:cNvPr id="5" name="i$liḋe-Rectangle 43"/>
            <p:cNvSpPr/>
            <p:nvPr/>
          </p:nvSpPr>
          <p:spPr>
            <a:xfrm>
              <a:off x="1173" y="2672"/>
              <a:ext cx="3688" cy="1106"/>
            </a:xfrm>
            <a:prstGeom prst="rect">
              <a:avLst/>
            </a:prstGeom>
          </p:spPr>
          <p:txBody>
            <a:bodyPr wrap="square" lIns="0" tIns="0" rIns="0" bIns="0">
              <a:noAutofit/>
            </a:bodyPr>
            <a:lstStyle/>
            <a:p>
              <a:pPr algn="ctr">
                <a:lnSpc>
                  <a:spcPts val="2000"/>
                </a:lnSpc>
              </a:pPr>
              <a:r>
                <a:rPr lang="zh-CN" altLang="en-US" sz="1200" dirty="0">
                  <a:solidFill>
                    <a:schemeClr val="tx1">
                      <a:lumMod val="85000"/>
                      <a:lumOff val="15000"/>
                    </a:schemeClr>
                  </a:solidFill>
                  <a:ea typeface="思源宋体" panose="0202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ea typeface="思源宋体" panose="02020400000000000000" charset="-122"/>
              </a:endParaRPr>
            </a:p>
          </p:txBody>
        </p:sp>
      </p:grpSp>
      <p:sp>
        <p:nvSpPr>
          <p:cNvPr id="6" name="i$liḋe-TextBox 42"/>
          <p:cNvSpPr txBox="1"/>
          <p:nvPr/>
        </p:nvSpPr>
        <p:spPr>
          <a:xfrm>
            <a:off x="3458845" y="3937635"/>
            <a:ext cx="1778000" cy="544830"/>
          </a:xfrm>
          <a:prstGeom prst="rect">
            <a:avLst/>
          </a:prstGeom>
        </p:spPr>
        <p:txBody>
          <a:bodyPr vert="horz" wrap="none" lIns="0" tIns="0" rIns="0" bIns="0" anchor="t">
            <a:noAutofit/>
          </a:bodyPr>
          <a:lstStyle/>
          <a:p>
            <a:pPr defTabSz="913765"/>
            <a:r>
              <a:rPr lang="zh-CN" altLang="en-US" sz="2000" dirty="0">
                <a:solidFill>
                  <a:schemeClr val="tx1">
                    <a:lumMod val="85000"/>
                    <a:lumOff val="15000"/>
                  </a:schemeClr>
                </a:solidFill>
                <a:ea typeface="思源宋体" panose="02020400000000000000" charset="-122"/>
              </a:rPr>
              <a:t>添加标题</a:t>
            </a:r>
          </a:p>
        </p:txBody>
      </p:sp>
      <p:sp>
        <p:nvSpPr>
          <p:cNvPr id="51" name="i$liḋe-Rectangle 43"/>
          <p:cNvSpPr/>
          <p:nvPr/>
        </p:nvSpPr>
        <p:spPr>
          <a:xfrm>
            <a:off x="2912745" y="4264660"/>
            <a:ext cx="2377440" cy="702310"/>
          </a:xfrm>
          <a:prstGeom prst="rect">
            <a:avLst/>
          </a:prstGeom>
        </p:spPr>
        <p:txBody>
          <a:bodyPr wrap="square" lIns="0" tIns="0" rIns="0" bIns="0">
            <a:noAutofit/>
          </a:bodyPr>
          <a:lstStyle/>
          <a:p>
            <a:pPr algn="ctr">
              <a:lnSpc>
                <a:spcPts val="2000"/>
              </a:lnSpc>
            </a:pPr>
            <a:r>
              <a:rPr lang="zh-CN" altLang="en-US" sz="1200" dirty="0">
                <a:solidFill>
                  <a:schemeClr val="tx1">
                    <a:lumMod val="85000"/>
                    <a:lumOff val="15000"/>
                  </a:schemeClr>
                </a:solidFill>
                <a:ea typeface="思源宋体" panose="0202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ea typeface="思源宋体" panose="02020400000000000000" charset="-122"/>
            </a:endParaRPr>
          </a:p>
        </p:txBody>
      </p:sp>
      <p:sp>
        <p:nvSpPr>
          <p:cNvPr id="52" name="i$liḋe-TextBox 42"/>
          <p:cNvSpPr txBox="1"/>
          <p:nvPr/>
        </p:nvSpPr>
        <p:spPr>
          <a:xfrm>
            <a:off x="5989955" y="1248410"/>
            <a:ext cx="1778000" cy="544830"/>
          </a:xfrm>
          <a:prstGeom prst="rect">
            <a:avLst/>
          </a:prstGeom>
        </p:spPr>
        <p:txBody>
          <a:bodyPr vert="horz" wrap="none" lIns="0" tIns="0" rIns="0" bIns="0" anchor="t">
            <a:noAutofit/>
          </a:bodyPr>
          <a:lstStyle/>
          <a:p>
            <a:pPr defTabSz="913765"/>
            <a:r>
              <a:rPr lang="zh-CN" altLang="en-US" sz="2000" dirty="0">
                <a:solidFill>
                  <a:schemeClr val="tx1">
                    <a:lumMod val="85000"/>
                    <a:lumOff val="15000"/>
                  </a:schemeClr>
                </a:solidFill>
                <a:ea typeface="思源宋体" panose="02020400000000000000" charset="-122"/>
              </a:rPr>
              <a:t>添加标题</a:t>
            </a:r>
          </a:p>
        </p:txBody>
      </p:sp>
      <p:sp>
        <p:nvSpPr>
          <p:cNvPr id="53" name="i$liḋe-Rectangle 43"/>
          <p:cNvSpPr/>
          <p:nvPr/>
        </p:nvSpPr>
        <p:spPr>
          <a:xfrm>
            <a:off x="5313680" y="1651000"/>
            <a:ext cx="2406650" cy="702310"/>
          </a:xfrm>
          <a:prstGeom prst="rect">
            <a:avLst/>
          </a:prstGeom>
        </p:spPr>
        <p:txBody>
          <a:bodyPr wrap="square" lIns="0" tIns="0" rIns="0" bIns="0">
            <a:noAutofit/>
          </a:bodyPr>
          <a:lstStyle/>
          <a:p>
            <a:pPr algn="ctr">
              <a:lnSpc>
                <a:spcPts val="2000"/>
              </a:lnSpc>
            </a:pPr>
            <a:r>
              <a:rPr lang="zh-CN" altLang="en-US" sz="1200" dirty="0">
                <a:solidFill>
                  <a:schemeClr val="tx1">
                    <a:lumMod val="85000"/>
                    <a:lumOff val="15000"/>
                  </a:schemeClr>
                </a:solidFill>
                <a:ea typeface="思源宋体" panose="0202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ea typeface="思源宋体" panose="02020400000000000000" charset="-122"/>
            </a:endParaRPr>
          </a:p>
        </p:txBody>
      </p:sp>
      <p:sp>
        <p:nvSpPr>
          <p:cNvPr id="54" name="i$liḋe-TextBox 42"/>
          <p:cNvSpPr txBox="1"/>
          <p:nvPr/>
        </p:nvSpPr>
        <p:spPr>
          <a:xfrm>
            <a:off x="8131175" y="4050030"/>
            <a:ext cx="1778000" cy="544830"/>
          </a:xfrm>
          <a:prstGeom prst="rect">
            <a:avLst/>
          </a:prstGeom>
        </p:spPr>
        <p:txBody>
          <a:bodyPr vert="horz" wrap="none" lIns="0" tIns="0" rIns="0" bIns="0" anchor="t">
            <a:noAutofit/>
          </a:bodyPr>
          <a:lstStyle/>
          <a:p>
            <a:pPr defTabSz="913765"/>
            <a:r>
              <a:rPr lang="zh-CN" altLang="en-US" sz="2000" dirty="0">
                <a:solidFill>
                  <a:schemeClr val="tx1">
                    <a:lumMod val="85000"/>
                    <a:lumOff val="15000"/>
                  </a:schemeClr>
                </a:solidFill>
                <a:ea typeface="思源宋体" panose="02020400000000000000" charset="-122"/>
              </a:rPr>
              <a:t>添加标题</a:t>
            </a:r>
          </a:p>
        </p:txBody>
      </p:sp>
      <p:sp>
        <p:nvSpPr>
          <p:cNvPr id="55" name="i$liḋe-Rectangle 43"/>
          <p:cNvSpPr/>
          <p:nvPr/>
        </p:nvSpPr>
        <p:spPr>
          <a:xfrm>
            <a:off x="7539990" y="4385945"/>
            <a:ext cx="2378710" cy="702310"/>
          </a:xfrm>
          <a:prstGeom prst="rect">
            <a:avLst/>
          </a:prstGeom>
        </p:spPr>
        <p:txBody>
          <a:bodyPr wrap="square" lIns="0" tIns="0" rIns="0" bIns="0">
            <a:noAutofit/>
          </a:bodyPr>
          <a:lstStyle/>
          <a:p>
            <a:pPr algn="ctr">
              <a:lnSpc>
                <a:spcPts val="2000"/>
              </a:lnSpc>
            </a:pPr>
            <a:r>
              <a:rPr lang="zh-CN" altLang="en-US" sz="1200" dirty="0">
                <a:solidFill>
                  <a:schemeClr val="tx1">
                    <a:lumMod val="85000"/>
                    <a:lumOff val="15000"/>
                  </a:schemeClr>
                </a:solidFill>
                <a:ea typeface="思源宋体" panose="0202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ea typeface="思源宋体" panose="02020400000000000000"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down)">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1"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图片 4" descr="图层 2 副本 14 拷贝"/>
          <p:cNvPicPr>
            <a:picLocks noChangeAspect="1"/>
          </p:cNvPicPr>
          <p:nvPr/>
        </p:nvPicPr>
        <p:blipFill>
          <a:blip r:embed="rId2"/>
          <a:stretch>
            <a:fillRect/>
          </a:stretch>
        </p:blipFill>
        <p:spPr>
          <a:xfrm>
            <a:off x="8176895" y="9525"/>
            <a:ext cx="2000250" cy="847725"/>
          </a:xfrm>
          <a:prstGeom prst="rect">
            <a:avLst/>
          </a:prstGeom>
        </p:spPr>
      </p:pic>
      <p:pic>
        <p:nvPicPr>
          <p:cNvPr id="21" name="图片 20" descr="图层 2 副本 12"/>
          <p:cNvPicPr>
            <a:picLocks noChangeAspect="1"/>
          </p:cNvPicPr>
          <p:nvPr/>
        </p:nvPicPr>
        <p:blipFill>
          <a:blip r:embed="rId3"/>
          <a:stretch>
            <a:fillRect/>
          </a:stretch>
        </p:blipFill>
        <p:spPr>
          <a:xfrm>
            <a:off x="-605155" y="4046855"/>
            <a:ext cx="1238885" cy="1238885"/>
          </a:xfrm>
          <a:prstGeom prst="rect">
            <a:avLst/>
          </a:prstGeom>
        </p:spPr>
      </p:pic>
      <p:pic>
        <p:nvPicPr>
          <p:cNvPr id="9" name="图片 8" descr="图层 2 副本 12"/>
          <p:cNvPicPr>
            <a:picLocks noChangeAspect="1"/>
          </p:cNvPicPr>
          <p:nvPr/>
        </p:nvPicPr>
        <p:blipFill>
          <a:blip r:embed="rId3"/>
          <a:stretch>
            <a:fillRect/>
          </a:stretch>
        </p:blipFill>
        <p:spPr>
          <a:xfrm>
            <a:off x="-206375" y="5015230"/>
            <a:ext cx="2015490" cy="2015490"/>
          </a:xfrm>
          <a:prstGeom prst="rect">
            <a:avLst/>
          </a:prstGeom>
        </p:spPr>
      </p:pic>
      <p:pic>
        <p:nvPicPr>
          <p:cNvPr id="7" name="图片 6" descr="图层 2 副本 14-1"/>
          <p:cNvPicPr>
            <a:picLocks noChangeAspect="1"/>
          </p:cNvPicPr>
          <p:nvPr/>
        </p:nvPicPr>
        <p:blipFill>
          <a:blip r:embed="rId4"/>
          <a:stretch>
            <a:fillRect/>
          </a:stretch>
        </p:blipFill>
        <p:spPr>
          <a:xfrm>
            <a:off x="953" y="5227955"/>
            <a:ext cx="1600835" cy="1590040"/>
          </a:xfrm>
          <a:prstGeom prst="rect">
            <a:avLst/>
          </a:prstGeom>
        </p:spPr>
      </p:pic>
      <p:pic>
        <p:nvPicPr>
          <p:cNvPr id="18" name="图片 17" descr="图层 4 副本 4 拷贝 2"/>
          <p:cNvPicPr>
            <a:picLocks noChangeAspect="1"/>
          </p:cNvPicPr>
          <p:nvPr/>
        </p:nvPicPr>
        <p:blipFill>
          <a:blip r:embed="rId5"/>
          <a:stretch>
            <a:fillRect/>
          </a:stretch>
        </p:blipFill>
        <p:spPr>
          <a:xfrm>
            <a:off x="1532890" y="4954905"/>
            <a:ext cx="1032510" cy="1090295"/>
          </a:xfrm>
          <a:prstGeom prst="rect">
            <a:avLst/>
          </a:prstGeom>
        </p:spPr>
      </p:pic>
      <p:pic>
        <p:nvPicPr>
          <p:cNvPr id="2" name="图片 1" descr="图层 2 副本 14-1"/>
          <p:cNvPicPr>
            <a:picLocks noChangeAspect="1"/>
          </p:cNvPicPr>
          <p:nvPr/>
        </p:nvPicPr>
        <p:blipFill>
          <a:blip r:embed="rId4"/>
          <a:stretch>
            <a:fillRect/>
          </a:stretch>
        </p:blipFill>
        <p:spPr>
          <a:xfrm>
            <a:off x="4667250" y="1112520"/>
            <a:ext cx="1466850" cy="1457325"/>
          </a:xfrm>
          <a:prstGeom prst="rect">
            <a:avLst/>
          </a:prstGeom>
        </p:spPr>
      </p:pic>
      <p:sp>
        <p:nvSpPr>
          <p:cNvPr id="3" name="文本框 2"/>
          <p:cNvSpPr txBox="1"/>
          <p:nvPr/>
        </p:nvSpPr>
        <p:spPr>
          <a:xfrm>
            <a:off x="5077460" y="1518603"/>
            <a:ext cx="675640" cy="645160"/>
          </a:xfrm>
          <a:prstGeom prst="rect">
            <a:avLst/>
          </a:prstGeom>
          <a:noFill/>
        </p:spPr>
        <p:txBody>
          <a:bodyPr wrap="none" rtlCol="0">
            <a:spAutoFit/>
          </a:bodyPr>
          <a:lstStyle/>
          <a:p>
            <a:r>
              <a:rPr lang="en-US" altLang="zh-CN" sz="3600">
                <a:solidFill>
                  <a:schemeClr val="bg1"/>
                </a:solidFill>
                <a:latin typeface="思源宋体" panose="02020400000000000000" charset="-122"/>
                <a:ea typeface="思源宋体" panose="02020400000000000000" charset="-122"/>
              </a:rPr>
              <a:t>04</a:t>
            </a:r>
          </a:p>
        </p:txBody>
      </p:sp>
      <p:sp>
        <p:nvSpPr>
          <p:cNvPr id="28" name="文本框 27"/>
          <p:cNvSpPr txBox="1"/>
          <p:nvPr/>
        </p:nvSpPr>
        <p:spPr>
          <a:xfrm>
            <a:off x="4160520" y="2687320"/>
            <a:ext cx="2480945" cy="460375"/>
          </a:xfrm>
          <a:prstGeom prst="rect">
            <a:avLst/>
          </a:prstGeom>
          <a:noFill/>
        </p:spPr>
        <p:txBody>
          <a:bodyPr wrap="square" rtlCol="0">
            <a:spAutoFit/>
          </a:bodyPr>
          <a:lstStyle/>
          <a:p>
            <a:r>
              <a:rPr lang="zh-CN" altLang="en-US" sz="2400">
                <a:solidFill>
                  <a:schemeClr val="tx1">
                    <a:lumMod val="75000"/>
                    <a:lumOff val="25000"/>
                  </a:schemeClr>
                </a:solidFill>
                <a:latin typeface="思源宋体" panose="02020400000000000000" charset="-122"/>
                <a:ea typeface="思源宋体" panose="02020400000000000000" charset="-122"/>
              </a:rPr>
              <a:t>请输入您的标题</a:t>
            </a:r>
          </a:p>
        </p:txBody>
      </p:sp>
      <p:sp>
        <p:nvSpPr>
          <p:cNvPr id="4" name="TextBox 11"/>
          <p:cNvSpPr txBox="1"/>
          <p:nvPr/>
        </p:nvSpPr>
        <p:spPr>
          <a:xfrm>
            <a:off x="2736215" y="3309620"/>
            <a:ext cx="5329555" cy="737235"/>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randombar(horizontal)">
                                      <p:cBhvr>
                                        <p:cTn id="20" dur="500"/>
                                        <p:tgtEl>
                                          <p:spTgt spid="2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1" name="图片 20" descr="图层 2 副本 12"/>
          <p:cNvPicPr>
            <a:picLocks noChangeAspect="1"/>
          </p:cNvPicPr>
          <p:nvPr/>
        </p:nvPicPr>
        <p:blipFill>
          <a:blip r:embed="rId2"/>
          <a:stretch>
            <a:fillRect/>
          </a:stretch>
        </p:blipFill>
        <p:spPr>
          <a:xfrm>
            <a:off x="-605155" y="4046855"/>
            <a:ext cx="1238885" cy="1238885"/>
          </a:xfrm>
          <a:prstGeom prst="rect">
            <a:avLst/>
          </a:prstGeom>
        </p:spPr>
      </p:pic>
      <p:pic>
        <p:nvPicPr>
          <p:cNvPr id="9" name="图片 8" descr="图层 2 副本 12"/>
          <p:cNvPicPr>
            <a:picLocks noChangeAspect="1"/>
          </p:cNvPicPr>
          <p:nvPr/>
        </p:nvPicPr>
        <p:blipFill>
          <a:blip r:embed="rId2"/>
          <a:stretch>
            <a:fillRect/>
          </a:stretch>
        </p:blipFill>
        <p:spPr>
          <a:xfrm>
            <a:off x="-206375" y="5015230"/>
            <a:ext cx="2015490" cy="2015490"/>
          </a:xfrm>
          <a:prstGeom prst="rect">
            <a:avLst/>
          </a:prstGeom>
        </p:spPr>
      </p:pic>
      <p:pic>
        <p:nvPicPr>
          <p:cNvPr id="7" name="图片 6" descr="图层 2 副本 14-1"/>
          <p:cNvPicPr>
            <a:picLocks noChangeAspect="1"/>
          </p:cNvPicPr>
          <p:nvPr/>
        </p:nvPicPr>
        <p:blipFill>
          <a:blip r:embed="rId3"/>
          <a:stretch>
            <a:fillRect/>
          </a:stretch>
        </p:blipFill>
        <p:spPr>
          <a:xfrm>
            <a:off x="953" y="5227955"/>
            <a:ext cx="1600835" cy="1590040"/>
          </a:xfrm>
          <a:prstGeom prst="rect">
            <a:avLst/>
          </a:prstGeom>
        </p:spPr>
      </p:pic>
      <p:pic>
        <p:nvPicPr>
          <p:cNvPr id="18" name="图片 17" descr="图层 4 副本 4 拷贝 2"/>
          <p:cNvPicPr>
            <a:picLocks noChangeAspect="1"/>
          </p:cNvPicPr>
          <p:nvPr/>
        </p:nvPicPr>
        <p:blipFill>
          <a:blip r:embed="rId4"/>
          <a:stretch>
            <a:fillRect/>
          </a:stretch>
        </p:blipFill>
        <p:spPr>
          <a:xfrm>
            <a:off x="1532890" y="4954905"/>
            <a:ext cx="1032510" cy="1090295"/>
          </a:xfrm>
          <a:prstGeom prst="rect">
            <a:avLst/>
          </a:prstGeom>
        </p:spPr>
      </p:pic>
      <p:grpSp>
        <p:nvGrpSpPr>
          <p:cNvPr id="48" name="组合 47"/>
          <p:cNvGrpSpPr/>
          <p:nvPr/>
        </p:nvGrpSpPr>
        <p:grpSpPr>
          <a:xfrm>
            <a:off x="396875" y="204470"/>
            <a:ext cx="1664335" cy="306070"/>
            <a:chOff x="13571" y="280"/>
            <a:chExt cx="2621" cy="482"/>
          </a:xfrm>
        </p:grpSpPr>
        <p:sp>
          <p:nvSpPr>
            <p:cNvPr id="49"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sym typeface="+mn-ea"/>
                </a:rPr>
                <a:t>请输入您的标题</a:t>
              </a:r>
              <a:endParaRPr lang="zh-CN" altLang="en-US" sz="1400" b="1"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mn-ea"/>
              </a:endParaRPr>
            </a:p>
          </p:txBody>
        </p:sp>
        <p:pic>
          <p:nvPicPr>
            <p:cNvPr id="50" name="图片 49" descr="矩形 6 拷贝"/>
            <p:cNvPicPr>
              <a:picLocks noChangeAspect="1"/>
            </p:cNvPicPr>
            <p:nvPr/>
          </p:nvPicPr>
          <p:blipFill>
            <a:blip r:embed="rId5"/>
            <a:stretch>
              <a:fillRect/>
            </a:stretch>
          </p:blipFill>
          <p:spPr>
            <a:xfrm flipH="1">
              <a:off x="13571" y="388"/>
              <a:ext cx="266" cy="267"/>
            </a:xfrm>
            <a:prstGeom prst="rect">
              <a:avLst/>
            </a:prstGeom>
          </p:spPr>
        </p:pic>
      </p:grpSp>
      <p:sp>
        <p:nvSpPr>
          <p:cNvPr id="2" name="任意多边形 1"/>
          <p:cNvSpPr/>
          <p:nvPr/>
        </p:nvSpPr>
        <p:spPr>
          <a:xfrm>
            <a:off x="323850" y="2326005"/>
            <a:ext cx="10152380" cy="1050290"/>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Arial" panose="020B0604020202020204" pitchFamily="34" charset="0"/>
              <a:ea typeface="思源宋体" panose="02020400000000000000" charset="-122"/>
              <a:sym typeface="Arial" panose="020B0604020202020204" pitchFamily="34" charset="0"/>
            </a:endParaRPr>
          </a:p>
        </p:txBody>
      </p:sp>
      <p:sp>
        <p:nvSpPr>
          <p:cNvPr id="3" name="矩形 2"/>
          <p:cNvSpPr/>
          <p:nvPr/>
        </p:nvSpPr>
        <p:spPr>
          <a:xfrm>
            <a:off x="888365" y="2679700"/>
            <a:ext cx="1791335" cy="955675"/>
          </a:xfrm>
          <a:prstGeom prst="rect">
            <a:avLst/>
          </a:prstGeom>
        </p:spPr>
        <p:txBody>
          <a:bodyPr wrap="square" lIns="67382" tIns="33691" rIns="67382" bIns="33691">
            <a:spAutoFit/>
          </a:bodyPr>
          <a:lstStyle/>
          <a:p>
            <a:pPr algn="ctr">
              <a:lnSpc>
                <a:spcPct val="130000"/>
              </a:lnSpc>
              <a:defRPr/>
            </a:pPr>
            <a:r>
              <a:rPr lang="en-US" altLang="zh-CN" sz="1200" kern="100"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2016</a:t>
            </a:r>
            <a:endParaRPr lang="en-US" altLang="zh-CN" sz="1200" kern="100" dirty="0">
              <a:solidFill>
                <a:schemeClr val="tx1">
                  <a:lumMod val="65000"/>
                  <a:lumOff val="35000"/>
                </a:schemeClr>
              </a:solidFill>
              <a:latin typeface="Arial" panose="020B0604020202020204" pitchFamily="34" charset="0"/>
              <a:ea typeface="思源宋体" panose="02020400000000000000" charset="-122"/>
              <a:cs typeface="思源黑体 CN Normal" panose="020B0400000000000000" charset="-122"/>
              <a:sym typeface="Arial" panose="020B0604020202020204" pitchFamily="34" charset="0"/>
            </a:endParaRPr>
          </a:p>
          <a:p>
            <a:pPr>
              <a:spcBef>
                <a:spcPct val="0"/>
              </a:spcBef>
              <a:buFont typeface="Arial" panose="020B0604020202020204" pitchFamily="34" charset="0"/>
              <a:buNone/>
            </a:pPr>
            <a:r>
              <a:rPr lang="zh-CN" altLang="en-US" sz="1600" b="1" dirty="0">
                <a:solidFill>
                  <a:schemeClr val="tx1">
                    <a:lumMod val="65000"/>
                    <a:lumOff val="35000"/>
                  </a:schemeClr>
                </a:solidFill>
                <a:latin typeface="Arial" panose="020B0604020202020204" pitchFamily="34" charset="0"/>
                <a:ea typeface="思源宋体" panose="02020400000000000000" charset="-122"/>
                <a:cs typeface="Arial" panose="020B0604020202020204" pitchFamily="34" charset="0"/>
                <a:sym typeface="Arial" panose="020B0604020202020204" pitchFamily="34" charset="0"/>
              </a:rPr>
              <a:t>点击输入标题</a:t>
            </a:r>
            <a:endParaRPr lang="zh-CN" altLang="en-US" b="1" dirty="0">
              <a:solidFill>
                <a:schemeClr val="tx1">
                  <a:lumMod val="65000"/>
                  <a:lumOff val="35000"/>
                </a:schemeClr>
              </a:solidFill>
              <a:latin typeface="Arial" panose="020B0604020202020204" pitchFamily="34" charset="0"/>
              <a:ea typeface="思源宋体" panose="02020400000000000000" charset="-122"/>
              <a:cs typeface="Arial" panose="020B0604020202020204" pitchFamily="34" charset="0"/>
              <a:sym typeface="Arial" panose="020B0604020202020204" pitchFamily="34" charset="0"/>
            </a:endParaRPr>
          </a:p>
          <a:p>
            <a:pPr>
              <a:spcBef>
                <a:spcPts val="370"/>
              </a:spcBef>
              <a:defRPr/>
            </a:pPr>
            <a:r>
              <a:rPr lang="zh-CN" altLang="en-US" sz="1000" kern="100"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在此输入详细文字介绍，</a:t>
            </a:r>
            <a:endParaRPr lang="en-US" altLang="zh-CN" sz="1000" kern="100"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a:p>
            <a:pPr algn="ctr">
              <a:spcBef>
                <a:spcPts val="370"/>
              </a:spcBef>
              <a:defRPr/>
            </a:pPr>
            <a:r>
              <a:rPr lang="zh-CN" altLang="en-US" sz="1000" kern="100"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和详细信息</a:t>
            </a:r>
            <a:r>
              <a:rPr lang="zh-CN" altLang="en-US" sz="1000" kern="100" dirty="0">
                <a:solidFill>
                  <a:schemeClr val="tx1">
                    <a:lumMod val="65000"/>
                    <a:lumOff val="35000"/>
                  </a:schemeClr>
                </a:solidFill>
                <a:latin typeface="Arial" panose="020B0604020202020204" pitchFamily="34" charset="0"/>
                <a:ea typeface="思源宋体" panose="02020400000000000000" charset="-122"/>
                <a:cs typeface="思源黑体 CN Normal" panose="020B0400000000000000" charset="-122"/>
                <a:sym typeface="Arial" panose="020B0604020202020204" pitchFamily="34" charset="0"/>
              </a:rPr>
              <a:t>。</a:t>
            </a:r>
          </a:p>
        </p:txBody>
      </p:sp>
      <p:sp>
        <p:nvSpPr>
          <p:cNvPr id="4" name="矩形 3"/>
          <p:cNvSpPr/>
          <p:nvPr/>
        </p:nvSpPr>
        <p:spPr>
          <a:xfrm>
            <a:off x="2794635" y="969010"/>
            <a:ext cx="1791335" cy="955675"/>
          </a:xfrm>
          <a:prstGeom prst="rect">
            <a:avLst/>
          </a:prstGeom>
        </p:spPr>
        <p:txBody>
          <a:bodyPr wrap="square" lIns="67382" tIns="33691" rIns="67382" bIns="33691">
            <a:spAutoFit/>
          </a:bodyPr>
          <a:lstStyle/>
          <a:p>
            <a:pPr algn="ctr">
              <a:lnSpc>
                <a:spcPct val="130000"/>
              </a:lnSpc>
              <a:defRPr/>
            </a:pPr>
            <a:r>
              <a:rPr lang="en-US" altLang="zh-CN" sz="1200" kern="100"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2017</a:t>
            </a:r>
            <a:endParaRPr lang="en-US" altLang="zh-CN" sz="1200" kern="100" dirty="0">
              <a:solidFill>
                <a:schemeClr val="tx1">
                  <a:lumMod val="65000"/>
                  <a:lumOff val="35000"/>
                </a:schemeClr>
              </a:solidFill>
              <a:latin typeface="Arial" panose="020B0604020202020204" pitchFamily="34" charset="0"/>
              <a:ea typeface="思源宋体" panose="02020400000000000000" charset="-122"/>
              <a:cs typeface="思源黑体 CN Normal" panose="020B0400000000000000" charset="-122"/>
              <a:sym typeface="Arial" panose="020B0604020202020204" pitchFamily="34" charset="0"/>
            </a:endParaRPr>
          </a:p>
          <a:p>
            <a:pPr algn="ctr">
              <a:spcBef>
                <a:spcPct val="0"/>
              </a:spcBef>
              <a:buFont typeface="Arial" panose="020B0604020202020204" pitchFamily="34" charset="0"/>
              <a:buNone/>
            </a:pPr>
            <a:r>
              <a:rPr lang="zh-CN" altLang="en-US" sz="1600" b="1" dirty="0">
                <a:solidFill>
                  <a:schemeClr val="tx1">
                    <a:lumMod val="65000"/>
                    <a:lumOff val="35000"/>
                  </a:schemeClr>
                </a:solidFill>
                <a:latin typeface="Arial" panose="020B0604020202020204" pitchFamily="34" charset="0"/>
                <a:ea typeface="思源宋体" panose="02020400000000000000" charset="-122"/>
                <a:cs typeface="Arial" panose="020B0604020202020204" pitchFamily="34" charset="0"/>
                <a:sym typeface="Arial" panose="020B0604020202020204" pitchFamily="34" charset="0"/>
              </a:rPr>
              <a:t>点击输入标题</a:t>
            </a:r>
            <a:endParaRPr lang="zh-CN" altLang="en-US" b="1" dirty="0">
              <a:solidFill>
                <a:schemeClr val="tx1">
                  <a:lumMod val="65000"/>
                  <a:lumOff val="35000"/>
                </a:schemeClr>
              </a:solidFill>
              <a:latin typeface="Arial" panose="020B0604020202020204" pitchFamily="34" charset="0"/>
              <a:ea typeface="思源宋体" panose="02020400000000000000" charset="-122"/>
              <a:cs typeface="Arial" panose="020B0604020202020204" pitchFamily="34" charset="0"/>
              <a:sym typeface="Arial" panose="020B0604020202020204" pitchFamily="34" charset="0"/>
            </a:endParaRPr>
          </a:p>
          <a:p>
            <a:pPr algn="ctr">
              <a:spcBef>
                <a:spcPts val="370"/>
              </a:spcBef>
              <a:defRPr/>
            </a:pPr>
            <a:r>
              <a:rPr lang="zh-CN" altLang="en-US" sz="1000" kern="100"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在此输入详细文字介绍，</a:t>
            </a:r>
            <a:endParaRPr lang="en-US" altLang="zh-CN" sz="1000" kern="100"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a:p>
            <a:pPr algn="ctr">
              <a:spcBef>
                <a:spcPts val="370"/>
              </a:spcBef>
              <a:defRPr/>
            </a:pPr>
            <a:r>
              <a:rPr lang="zh-CN" altLang="en-US" sz="1000" kern="100"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和详细信息。</a:t>
            </a:r>
          </a:p>
        </p:txBody>
      </p:sp>
      <p:sp>
        <p:nvSpPr>
          <p:cNvPr id="5" name="矩形 4"/>
          <p:cNvSpPr/>
          <p:nvPr/>
        </p:nvSpPr>
        <p:spPr>
          <a:xfrm>
            <a:off x="4561840" y="3100705"/>
            <a:ext cx="1791335" cy="955675"/>
          </a:xfrm>
          <a:prstGeom prst="rect">
            <a:avLst/>
          </a:prstGeom>
        </p:spPr>
        <p:txBody>
          <a:bodyPr wrap="square" lIns="67382" tIns="33691" rIns="67382" bIns="33691">
            <a:spAutoFit/>
          </a:bodyPr>
          <a:lstStyle/>
          <a:p>
            <a:pPr algn="ctr">
              <a:lnSpc>
                <a:spcPct val="130000"/>
              </a:lnSpc>
              <a:defRPr/>
            </a:pPr>
            <a:r>
              <a:rPr lang="en-US" altLang="zh-CN" sz="1200" kern="100"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2018</a:t>
            </a:r>
            <a:endParaRPr lang="en-US" altLang="zh-CN" sz="1200" kern="100" dirty="0">
              <a:solidFill>
                <a:schemeClr val="tx1">
                  <a:lumMod val="65000"/>
                  <a:lumOff val="35000"/>
                </a:schemeClr>
              </a:solidFill>
              <a:latin typeface="Arial" panose="020B0604020202020204" pitchFamily="34" charset="0"/>
              <a:ea typeface="思源宋体" panose="02020400000000000000" charset="-122"/>
              <a:cs typeface="思源黑体 CN Normal" panose="020B0400000000000000" charset="-122"/>
              <a:sym typeface="Arial" panose="020B0604020202020204" pitchFamily="34" charset="0"/>
            </a:endParaRPr>
          </a:p>
          <a:p>
            <a:pPr algn="ctr">
              <a:spcBef>
                <a:spcPct val="0"/>
              </a:spcBef>
              <a:buFont typeface="Arial" panose="020B0604020202020204" pitchFamily="34" charset="0"/>
              <a:buNone/>
            </a:pPr>
            <a:r>
              <a:rPr lang="zh-CN" altLang="en-US" sz="1600" b="1" dirty="0">
                <a:solidFill>
                  <a:schemeClr val="tx1">
                    <a:lumMod val="65000"/>
                    <a:lumOff val="35000"/>
                  </a:schemeClr>
                </a:solidFill>
                <a:latin typeface="Arial" panose="020B0604020202020204" pitchFamily="34" charset="0"/>
                <a:ea typeface="思源宋体" panose="02020400000000000000" charset="-122"/>
                <a:cs typeface="Arial" panose="020B0604020202020204" pitchFamily="34" charset="0"/>
                <a:sym typeface="Arial" panose="020B0604020202020204" pitchFamily="34" charset="0"/>
              </a:rPr>
              <a:t>点击输入标题</a:t>
            </a:r>
            <a:endParaRPr lang="zh-CN" altLang="en-US" b="1" dirty="0">
              <a:solidFill>
                <a:schemeClr val="tx1">
                  <a:lumMod val="65000"/>
                  <a:lumOff val="35000"/>
                </a:schemeClr>
              </a:solidFill>
              <a:latin typeface="Arial" panose="020B0604020202020204" pitchFamily="34" charset="0"/>
              <a:ea typeface="思源宋体" panose="02020400000000000000" charset="-122"/>
              <a:cs typeface="Arial" panose="020B0604020202020204" pitchFamily="34" charset="0"/>
              <a:sym typeface="Arial" panose="020B0604020202020204" pitchFamily="34" charset="0"/>
            </a:endParaRPr>
          </a:p>
          <a:p>
            <a:pPr algn="ctr">
              <a:spcBef>
                <a:spcPts val="370"/>
              </a:spcBef>
              <a:defRPr/>
            </a:pPr>
            <a:r>
              <a:rPr lang="zh-CN" altLang="en-US" sz="1000" kern="100"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在此输入详细文字介绍，</a:t>
            </a:r>
            <a:endParaRPr lang="en-US" altLang="zh-CN" sz="1000" kern="100"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a:p>
            <a:pPr algn="ctr">
              <a:spcBef>
                <a:spcPts val="370"/>
              </a:spcBef>
              <a:defRPr/>
            </a:pPr>
            <a:r>
              <a:rPr lang="zh-CN" altLang="en-US" sz="1000" kern="100"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和详细信息。</a:t>
            </a:r>
          </a:p>
        </p:txBody>
      </p:sp>
      <p:sp>
        <p:nvSpPr>
          <p:cNvPr id="6" name="矩形 5"/>
          <p:cNvSpPr/>
          <p:nvPr/>
        </p:nvSpPr>
        <p:spPr>
          <a:xfrm>
            <a:off x="6353175" y="1932305"/>
            <a:ext cx="1791335" cy="955675"/>
          </a:xfrm>
          <a:prstGeom prst="rect">
            <a:avLst/>
          </a:prstGeom>
        </p:spPr>
        <p:txBody>
          <a:bodyPr wrap="square" lIns="67382" tIns="33691" rIns="67382" bIns="33691">
            <a:spAutoFit/>
          </a:bodyPr>
          <a:lstStyle/>
          <a:p>
            <a:pPr algn="ctr">
              <a:lnSpc>
                <a:spcPct val="130000"/>
              </a:lnSpc>
              <a:defRPr/>
            </a:pPr>
            <a:r>
              <a:rPr lang="en-US" altLang="zh-CN" sz="1200" kern="1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2019</a:t>
            </a:r>
          </a:p>
          <a:p>
            <a:pPr algn="ctr">
              <a:spcBef>
                <a:spcPct val="0"/>
              </a:spcBef>
              <a:buFont typeface="Arial" panose="020B0604020202020204" pitchFamily="34" charset="0"/>
              <a:buNone/>
            </a:pPr>
            <a:r>
              <a:rPr lang="zh-CN" altLang="en-US" sz="1600" b="1"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点击输入标题</a:t>
            </a:r>
            <a:endParaRPr lang="zh-CN" altLang="en-US" b="1"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a:p>
            <a:pPr algn="ctr">
              <a:spcBef>
                <a:spcPts val="370"/>
              </a:spcBef>
              <a:defRPr/>
            </a:pPr>
            <a:r>
              <a:rPr lang="zh-CN" altLang="en-US" sz="1000" kern="1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在此输入详细文字介绍，</a:t>
            </a:r>
            <a:endParaRPr lang="en-US" altLang="zh-CN" sz="1000" kern="1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a:p>
            <a:pPr algn="ctr">
              <a:spcBef>
                <a:spcPts val="370"/>
              </a:spcBef>
              <a:defRPr/>
            </a:pPr>
            <a:r>
              <a:rPr lang="zh-CN" altLang="en-US" sz="1000" kern="1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和详细信息。</a:t>
            </a:r>
          </a:p>
        </p:txBody>
      </p:sp>
      <p:sp>
        <p:nvSpPr>
          <p:cNvPr id="8" name="矩形 7"/>
          <p:cNvSpPr/>
          <p:nvPr/>
        </p:nvSpPr>
        <p:spPr>
          <a:xfrm>
            <a:off x="8326120" y="3706495"/>
            <a:ext cx="1791335" cy="955675"/>
          </a:xfrm>
          <a:prstGeom prst="rect">
            <a:avLst/>
          </a:prstGeom>
        </p:spPr>
        <p:txBody>
          <a:bodyPr wrap="square" lIns="67382" tIns="33691" rIns="67382" bIns="33691">
            <a:spAutoFit/>
          </a:bodyPr>
          <a:lstStyle/>
          <a:p>
            <a:pPr algn="ctr">
              <a:lnSpc>
                <a:spcPct val="130000"/>
              </a:lnSpc>
              <a:defRPr/>
            </a:pPr>
            <a:r>
              <a:rPr lang="en-US" altLang="zh-CN" sz="1200" kern="1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2020</a:t>
            </a:r>
          </a:p>
          <a:p>
            <a:pPr algn="ctr">
              <a:spcBef>
                <a:spcPct val="0"/>
              </a:spcBef>
              <a:buFont typeface="Arial" panose="020B0604020202020204" pitchFamily="34" charset="0"/>
              <a:buNone/>
            </a:pPr>
            <a:r>
              <a:rPr lang="zh-CN" altLang="en-US" sz="1600" b="1"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点击输入标题</a:t>
            </a:r>
            <a:endParaRPr lang="zh-CN" altLang="en-US" b="1"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a:p>
            <a:pPr algn="ctr">
              <a:spcBef>
                <a:spcPts val="370"/>
              </a:spcBef>
              <a:defRPr/>
            </a:pPr>
            <a:r>
              <a:rPr lang="zh-CN" altLang="en-US" sz="1000" kern="1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在此输入详细文字介绍，</a:t>
            </a:r>
            <a:endParaRPr lang="en-US" altLang="zh-CN" sz="1000" kern="1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a:p>
            <a:pPr algn="ctr">
              <a:spcBef>
                <a:spcPts val="370"/>
              </a:spcBef>
              <a:defRPr/>
            </a:pPr>
            <a:r>
              <a:rPr lang="zh-CN" altLang="en-US" sz="1000" kern="1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和详细信息。</a:t>
            </a:r>
          </a:p>
        </p:txBody>
      </p:sp>
      <p:grpSp>
        <p:nvGrpSpPr>
          <p:cNvPr id="10" name="组合 9"/>
          <p:cNvGrpSpPr/>
          <p:nvPr/>
        </p:nvGrpSpPr>
        <p:grpSpPr>
          <a:xfrm>
            <a:off x="1447800" y="2052320"/>
            <a:ext cx="549910" cy="548005"/>
            <a:chOff x="8077071" y="845254"/>
            <a:chExt cx="2036801" cy="2036802"/>
          </a:xfrm>
        </p:grpSpPr>
        <p:sp>
          <p:nvSpPr>
            <p:cNvPr id="11" name="椭圆 10"/>
            <p:cNvSpPr/>
            <p:nvPr/>
          </p:nvSpPr>
          <p:spPr>
            <a:xfrm>
              <a:off x="8077071" y="845254"/>
              <a:ext cx="2036801" cy="2036802"/>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思源宋体" panose="02020400000000000000" charset="-122"/>
                <a:sym typeface="Arial" panose="020B0604020202020204" pitchFamily="34" charset="0"/>
              </a:endParaRPr>
            </a:p>
          </p:txBody>
        </p:sp>
        <p:sp>
          <p:nvSpPr>
            <p:cNvPr id="12"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ea typeface="思源宋体" panose="02020400000000000000" charset="-122"/>
                <a:cs typeface="Arial" panose="020B0604020202020204" pitchFamily="34" charset="0"/>
                <a:sym typeface="Arial" panose="020B0604020202020204" pitchFamily="34" charset="0"/>
              </a:endParaRPr>
            </a:p>
          </p:txBody>
        </p:sp>
      </p:grpSp>
      <p:grpSp>
        <p:nvGrpSpPr>
          <p:cNvPr id="13" name="组合 12"/>
          <p:cNvGrpSpPr/>
          <p:nvPr/>
        </p:nvGrpSpPr>
        <p:grpSpPr>
          <a:xfrm>
            <a:off x="3328035" y="2131695"/>
            <a:ext cx="549910" cy="548005"/>
            <a:chOff x="8125599" y="1434035"/>
            <a:chExt cx="2036802" cy="2036802"/>
          </a:xfrm>
        </p:grpSpPr>
        <p:sp>
          <p:nvSpPr>
            <p:cNvPr id="14" name="椭圆 13"/>
            <p:cNvSpPr/>
            <p:nvPr/>
          </p:nvSpPr>
          <p:spPr>
            <a:xfrm>
              <a:off x="8125599" y="1434035"/>
              <a:ext cx="2036802" cy="2036802"/>
            </a:xfrm>
            <a:prstGeom prst="ellipse">
              <a:avLst/>
            </a:prstGeom>
            <a:solidFill>
              <a:srgbClr val="F79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思源宋体" panose="02020400000000000000" charset="-122"/>
                <a:sym typeface="Arial" panose="020B0604020202020204" pitchFamily="34" charset="0"/>
              </a:endParaRPr>
            </a:p>
          </p:txBody>
        </p:sp>
        <p:sp>
          <p:nvSpPr>
            <p:cNvPr id="15"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ea typeface="思源宋体" panose="02020400000000000000" charset="-122"/>
                <a:sym typeface="Arial" panose="020B0604020202020204" pitchFamily="34" charset="0"/>
              </a:endParaRPr>
            </a:p>
          </p:txBody>
        </p:sp>
      </p:grpSp>
      <p:grpSp>
        <p:nvGrpSpPr>
          <p:cNvPr id="16" name="组合 15"/>
          <p:cNvGrpSpPr/>
          <p:nvPr/>
        </p:nvGrpSpPr>
        <p:grpSpPr>
          <a:xfrm>
            <a:off x="5215890" y="2552700"/>
            <a:ext cx="549910" cy="548005"/>
            <a:chOff x="8125599" y="1434035"/>
            <a:chExt cx="2036802" cy="2036802"/>
          </a:xfrm>
        </p:grpSpPr>
        <p:sp>
          <p:nvSpPr>
            <p:cNvPr id="17" name="椭圆 16"/>
            <p:cNvSpPr/>
            <p:nvPr/>
          </p:nvSpPr>
          <p:spPr>
            <a:xfrm>
              <a:off x="8125599" y="1434035"/>
              <a:ext cx="2036802" cy="2036802"/>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思源宋体" panose="02020400000000000000" charset="-122"/>
                <a:sym typeface="Arial" panose="020B0604020202020204" pitchFamily="34" charset="0"/>
              </a:endParaRPr>
            </a:p>
          </p:txBody>
        </p:sp>
        <p:grpSp>
          <p:nvGrpSpPr>
            <p:cNvPr id="19" name="组合 18"/>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0"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思源宋体" panose="02020400000000000000" charset="-122"/>
                  <a:sym typeface="Arial" panose="020B0604020202020204" pitchFamily="34" charset="0"/>
                </a:endParaRPr>
              </a:p>
            </p:txBody>
          </p:sp>
          <p:sp>
            <p:nvSpPr>
              <p:cNvPr id="22"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思源宋体" panose="02020400000000000000" charset="-122"/>
                  <a:sym typeface="Arial" panose="020B0604020202020204" pitchFamily="34" charset="0"/>
                </a:endParaRPr>
              </a:p>
            </p:txBody>
          </p:sp>
          <p:sp>
            <p:nvSpPr>
              <p:cNvPr id="2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思源宋体" panose="02020400000000000000" charset="-122"/>
                  <a:sym typeface="Arial" panose="020B0604020202020204" pitchFamily="34" charset="0"/>
                </a:endParaRPr>
              </a:p>
            </p:txBody>
          </p:sp>
        </p:grpSp>
      </p:grpSp>
      <p:grpSp>
        <p:nvGrpSpPr>
          <p:cNvPr id="24" name="组合 23"/>
          <p:cNvGrpSpPr/>
          <p:nvPr/>
        </p:nvGrpSpPr>
        <p:grpSpPr>
          <a:xfrm>
            <a:off x="6982460" y="3044825"/>
            <a:ext cx="549910" cy="548005"/>
            <a:chOff x="8125599" y="1434035"/>
            <a:chExt cx="2036802" cy="2036802"/>
          </a:xfrm>
        </p:grpSpPr>
        <p:sp>
          <p:nvSpPr>
            <p:cNvPr id="25" name="椭圆 24"/>
            <p:cNvSpPr/>
            <p:nvPr/>
          </p:nvSpPr>
          <p:spPr>
            <a:xfrm>
              <a:off x="8125599" y="1434035"/>
              <a:ext cx="2036802" cy="2036802"/>
            </a:xfrm>
            <a:prstGeom prst="ellipse">
              <a:avLst/>
            </a:prstGeom>
            <a:solidFill>
              <a:srgbClr val="F79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思源宋体" panose="02020400000000000000" charset="-122"/>
                <a:sym typeface="Arial" panose="020B0604020202020204" pitchFamily="34" charset="0"/>
              </a:endParaRPr>
            </a:p>
          </p:txBody>
        </p:sp>
        <p:sp>
          <p:nvSpPr>
            <p:cNvPr id="26"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ea typeface="思源宋体" panose="02020400000000000000" charset="-122"/>
                <a:sym typeface="Arial" panose="020B0604020202020204" pitchFamily="34" charset="0"/>
              </a:endParaRPr>
            </a:p>
          </p:txBody>
        </p:sp>
      </p:grpSp>
      <p:grpSp>
        <p:nvGrpSpPr>
          <p:cNvPr id="27" name="组合 26"/>
          <p:cNvGrpSpPr/>
          <p:nvPr/>
        </p:nvGrpSpPr>
        <p:grpSpPr>
          <a:xfrm>
            <a:off x="8823960" y="2980690"/>
            <a:ext cx="549910" cy="548005"/>
            <a:chOff x="8125599" y="1434035"/>
            <a:chExt cx="2036802" cy="2036802"/>
          </a:xfrm>
        </p:grpSpPr>
        <p:sp>
          <p:nvSpPr>
            <p:cNvPr id="28" name="椭圆 27"/>
            <p:cNvSpPr/>
            <p:nvPr/>
          </p:nvSpPr>
          <p:spPr>
            <a:xfrm>
              <a:off x="8125599" y="1434035"/>
              <a:ext cx="2036802" cy="2036802"/>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思源宋体" panose="02020400000000000000" charset="-122"/>
                <a:sym typeface="Arial" panose="020B0604020202020204" pitchFamily="34" charset="0"/>
              </a:endParaRPr>
            </a:p>
          </p:txBody>
        </p:sp>
        <p:sp>
          <p:nvSpPr>
            <p:cNvPr id="29"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ea typeface="思源宋体" panose="02020400000000000000"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par>
                                <p:cTn id="10" presetID="29"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ppt_x</p:attrName>
                                        </p:attrNameLst>
                                      </p:cBhvr>
                                      <p:tavLst>
                                        <p:tav tm="0">
                                          <p:val>
                                            <p:strVal val="#ppt_x-.2"/>
                                          </p:val>
                                        </p:tav>
                                        <p:tav tm="100000">
                                          <p:val>
                                            <p:strVal val="#ppt_x"/>
                                          </p:val>
                                        </p:tav>
                                      </p:tavLst>
                                    </p:anim>
                                    <p:anim calcmode="lin" valueType="num">
                                      <p:cBhvr>
                                        <p:cTn id="1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
                                        </p:tgtEl>
                                      </p:cBhvr>
                                    </p:animEffect>
                                  </p:childTnLst>
                                </p:cTn>
                              </p:par>
                              <p:par>
                                <p:cTn id="15" presetID="29"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ppt_x</p:attrName>
                                        </p:attrNameLst>
                                      </p:cBhvr>
                                      <p:tavLst>
                                        <p:tav tm="0">
                                          <p:val>
                                            <p:strVal val="#ppt_x-.2"/>
                                          </p:val>
                                        </p:tav>
                                        <p:tav tm="100000">
                                          <p:val>
                                            <p:strVal val="#ppt_x"/>
                                          </p:val>
                                        </p:tav>
                                      </p:tavLst>
                                    </p:anim>
                                    <p:anim calcmode="lin" valueType="num">
                                      <p:cBhvr>
                                        <p:cTn id="1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6"/>
                                        </p:tgtEl>
                                      </p:cBhvr>
                                    </p:animEffect>
                                  </p:childTnLst>
                                </p:cTn>
                              </p:par>
                              <p:par>
                                <p:cTn id="20" presetID="29"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ppt_x</p:attrName>
                                        </p:attrNameLst>
                                      </p:cBhvr>
                                      <p:tavLst>
                                        <p:tav tm="0">
                                          <p:val>
                                            <p:strVal val="#ppt_x-.2"/>
                                          </p:val>
                                        </p:tav>
                                        <p:tav tm="100000">
                                          <p:val>
                                            <p:strVal val="#ppt_x"/>
                                          </p:val>
                                        </p:tav>
                                      </p:tavLst>
                                    </p:anim>
                                    <p:anim calcmode="lin" valueType="num">
                                      <p:cBhvr>
                                        <p:cTn id="23"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4"/>
                                        </p:tgtEl>
                                      </p:cBhvr>
                                    </p:animEffect>
                                  </p:childTnLst>
                                </p:cTn>
                              </p:par>
                              <p:par>
                                <p:cTn id="25" presetID="29"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ppt_x</p:attrName>
                                        </p:attrNameLst>
                                      </p:cBhvr>
                                      <p:tavLst>
                                        <p:tav tm="0">
                                          <p:val>
                                            <p:strVal val="#ppt_x-.2"/>
                                          </p:val>
                                        </p:tav>
                                        <p:tav tm="100000">
                                          <p:val>
                                            <p:strVal val="#ppt_x"/>
                                          </p:val>
                                        </p:tav>
                                      </p:tavLst>
                                    </p:anim>
                                    <p:anim calcmode="lin" valueType="num">
                                      <p:cBhvr>
                                        <p:cTn id="2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7"/>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ppt_x</p:attrName>
                                        </p:attrNameLst>
                                      </p:cBhvr>
                                      <p:tavLst>
                                        <p:tav tm="0">
                                          <p:val>
                                            <p:strVal val="#ppt_x-.2"/>
                                          </p:val>
                                        </p:tav>
                                        <p:tav tm="100000">
                                          <p:val>
                                            <p:strVal val="#ppt_x"/>
                                          </p:val>
                                        </p:tav>
                                      </p:tavLst>
                                    </p:anim>
                                    <p:anim calcmode="lin" valueType="num">
                                      <p:cBhvr>
                                        <p:cTn id="3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1" name="图片 20" descr="图层 2 副本 12"/>
          <p:cNvPicPr>
            <a:picLocks noChangeAspect="1"/>
          </p:cNvPicPr>
          <p:nvPr/>
        </p:nvPicPr>
        <p:blipFill>
          <a:blip r:embed="rId2"/>
          <a:stretch>
            <a:fillRect/>
          </a:stretch>
        </p:blipFill>
        <p:spPr>
          <a:xfrm>
            <a:off x="-605155" y="4046855"/>
            <a:ext cx="1238885" cy="1238885"/>
          </a:xfrm>
          <a:prstGeom prst="rect">
            <a:avLst/>
          </a:prstGeom>
        </p:spPr>
      </p:pic>
      <p:pic>
        <p:nvPicPr>
          <p:cNvPr id="9" name="图片 8" descr="图层 2 副本 12"/>
          <p:cNvPicPr>
            <a:picLocks noChangeAspect="1"/>
          </p:cNvPicPr>
          <p:nvPr/>
        </p:nvPicPr>
        <p:blipFill>
          <a:blip r:embed="rId2"/>
          <a:stretch>
            <a:fillRect/>
          </a:stretch>
        </p:blipFill>
        <p:spPr>
          <a:xfrm>
            <a:off x="-206375" y="5015230"/>
            <a:ext cx="2015490" cy="2015490"/>
          </a:xfrm>
          <a:prstGeom prst="rect">
            <a:avLst/>
          </a:prstGeom>
        </p:spPr>
      </p:pic>
      <p:pic>
        <p:nvPicPr>
          <p:cNvPr id="7" name="图片 6" descr="图层 2 副本 14-1"/>
          <p:cNvPicPr>
            <a:picLocks noChangeAspect="1"/>
          </p:cNvPicPr>
          <p:nvPr/>
        </p:nvPicPr>
        <p:blipFill>
          <a:blip r:embed="rId3"/>
          <a:stretch>
            <a:fillRect/>
          </a:stretch>
        </p:blipFill>
        <p:spPr>
          <a:xfrm>
            <a:off x="953" y="5227955"/>
            <a:ext cx="1600835" cy="1590040"/>
          </a:xfrm>
          <a:prstGeom prst="rect">
            <a:avLst/>
          </a:prstGeom>
        </p:spPr>
      </p:pic>
      <p:pic>
        <p:nvPicPr>
          <p:cNvPr id="18" name="图片 17" descr="图层 4 副本 4 拷贝 2"/>
          <p:cNvPicPr>
            <a:picLocks noChangeAspect="1"/>
          </p:cNvPicPr>
          <p:nvPr/>
        </p:nvPicPr>
        <p:blipFill>
          <a:blip r:embed="rId4"/>
          <a:stretch>
            <a:fillRect/>
          </a:stretch>
        </p:blipFill>
        <p:spPr>
          <a:xfrm>
            <a:off x="1532890" y="4954905"/>
            <a:ext cx="1032510" cy="1090295"/>
          </a:xfrm>
          <a:prstGeom prst="rect">
            <a:avLst/>
          </a:prstGeom>
        </p:spPr>
      </p:pic>
      <p:grpSp>
        <p:nvGrpSpPr>
          <p:cNvPr id="48" name="组合 47"/>
          <p:cNvGrpSpPr/>
          <p:nvPr/>
        </p:nvGrpSpPr>
        <p:grpSpPr>
          <a:xfrm>
            <a:off x="396875" y="204470"/>
            <a:ext cx="1664335" cy="306070"/>
            <a:chOff x="13571" y="280"/>
            <a:chExt cx="2621" cy="482"/>
          </a:xfrm>
        </p:grpSpPr>
        <p:sp>
          <p:nvSpPr>
            <p:cNvPr id="49"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sym typeface="+mn-ea"/>
                </a:rPr>
                <a:t>请输入您的标题</a:t>
              </a:r>
              <a:endParaRPr lang="zh-CN" altLang="en-US" sz="1400" b="1"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mn-ea"/>
              </a:endParaRPr>
            </a:p>
          </p:txBody>
        </p:sp>
        <p:pic>
          <p:nvPicPr>
            <p:cNvPr id="50" name="图片 49" descr="矩形 6 拷贝"/>
            <p:cNvPicPr>
              <a:picLocks noChangeAspect="1"/>
            </p:cNvPicPr>
            <p:nvPr/>
          </p:nvPicPr>
          <p:blipFill>
            <a:blip r:embed="rId5"/>
            <a:stretch>
              <a:fillRect/>
            </a:stretch>
          </p:blipFill>
          <p:spPr>
            <a:xfrm flipH="1">
              <a:off x="13571" y="388"/>
              <a:ext cx="266" cy="267"/>
            </a:xfrm>
            <a:prstGeom prst="rect">
              <a:avLst/>
            </a:prstGeom>
          </p:spPr>
        </p:pic>
      </p:grpSp>
      <p:graphicFrame>
        <p:nvGraphicFramePr>
          <p:cNvPr id="4" name="Chart 3"/>
          <p:cNvGraphicFramePr/>
          <p:nvPr/>
        </p:nvGraphicFramePr>
        <p:xfrm>
          <a:off x="622935" y="1179830"/>
          <a:ext cx="6344285" cy="2606040"/>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1"/>
          <p:cNvSpPr txBox="1"/>
          <p:nvPr/>
        </p:nvSpPr>
        <p:spPr>
          <a:xfrm>
            <a:off x="7341235" y="1319530"/>
            <a:ext cx="2990850" cy="2158365"/>
          </a:xfrm>
          <a:prstGeom prst="rect">
            <a:avLst/>
          </a:prstGeom>
          <a:noFill/>
        </p:spPr>
        <p:txBody>
          <a:bodyPr wrap="square" rtlCol="0">
            <a:spAutoFit/>
          </a:bodyPr>
          <a:lstStyle/>
          <a:p>
            <a:pPr marL="0" lvl="1" indent="0" algn="l">
              <a:lnSpc>
                <a:spcPct val="120000"/>
              </a:lnSpc>
              <a:buFont typeface="Arial" panose="020B0604020202020204" pitchFamily="34" charset="0"/>
              <a:buNone/>
            </a:pPr>
            <a:r>
              <a:rPr lang="zh-CN" altLang="en-US" sz="14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a:t>
            </a:r>
          </a:p>
        </p:txBody>
      </p:sp>
      <p:sp>
        <p:nvSpPr>
          <p:cNvPr id="6" name="TextBox 11"/>
          <p:cNvSpPr txBox="1"/>
          <p:nvPr/>
        </p:nvSpPr>
        <p:spPr>
          <a:xfrm>
            <a:off x="839470" y="4369435"/>
            <a:ext cx="9123045" cy="533400"/>
          </a:xfrm>
          <a:prstGeom prst="rect">
            <a:avLst/>
          </a:prstGeom>
          <a:noFill/>
        </p:spPr>
        <p:txBody>
          <a:bodyPr wrap="square" rtlCol="0">
            <a:spAutoFit/>
          </a:bodyPr>
          <a:lstStyle/>
          <a:p>
            <a:pPr marL="0" lvl="1" indent="0" algn="l">
              <a:lnSpc>
                <a:spcPct val="120000"/>
              </a:lnSpc>
              <a:buFont typeface="Arial" panose="020B0604020202020204" pitchFamily="34" charset="0"/>
              <a:buNone/>
            </a:pPr>
            <a:r>
              <a:rPr lang="zh-CN" altLang="en-US" sz="12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 name="图片 8" descr="图层 4 副本 4 拷贝"/>
          <p:cNvPicPr>
            <a:picLocks noChangeAspect="1"/>
          </p:cNvPicPr>
          <p:nvPr/>
        </p:nvPicPr>
        <p:blipFill>
          <a:blip r:embed="rId3"/>
          <a:stretch>
            <a:fillRect/>
          </a:stretch>
        </p:blipFill>
        <p:spPr>
          <a:xfrm>
            <a:off x="-317500" y="13970"/>
            <a:ext cx="1178560" cy="829310"/>
          </a:xfrm>
          <a:prstGeom prst="rect">
            <a:avLst/>
          </a:prstGeom>
        </p:spPr>
      </p:pic>
      <p:pic>
        <p:nvPicPr>
          <p:cNvPr id="10" name="图片 9" descr="图层 4 副本 4"/>
          <p:cNvPicPr>
            <a:picLocks noChangeAspect="1"/>
          </p:cNvPicPr>
          <p:nvPr/>
        </p:nvPicPr>
        <p:blipFill>
          <a:blip r:embed="rId4"/>
          <a:stretch>
            <a:fillRect/>
          </a:stretch>
        </p:blipFill>
        <p:spPr>
          <a:xfrm>
            <a:off x="518160" y="13970"/>
            <a:ext cx="815340" cy="829310"/>
          </a:xfrm>
          <a:prstGeom prst="rect">
            <a:avLst/>
          </a:prstGeom>
        </p:spPr>
      </p:pic>
      <p:pic>
        <p:nvPicPr>
          <p:cNvPr id="11" name="图片 10" descr="图层 2 副本 14 拷贝"/>
          <p:cNvPicPr>
            <a:picLocks noChangeAspect="1"/>
          </p:cNvPicPr>
          <p:nvPr/>
        </p:nvPicPr>
        <p:blipFill>
          <a:blip r:embed="rId5"/>
          <a:stretch>
            <a:fillRect/>
          </a:stretch>
        </p:blipFill>
        <p:spPr>
          <a:xfrm>
            <a:off x="8378190" y="13970"/>
            <a:ext cx="1573530" cy="666750"/>
          </a:xfrm>
          <a:prstGeom prst="rect">
            <a:avLst/>
          </a:prstGeom>
        </p:spPr>
      </p:pic>
      <p:pic>
        <p:nvPicPr>
          <p:cNvPr id="12" name="图片 11" descr="图层 2 副本 141"/>
          <p:cNvPicPr>
            <a:picLocks noChangeAspect="1"/>
          </p:cNvPicPr>
          <p:nvPr/>
        </p:nvPicPr>
        <p:blipFill>
          <a:blip r:embed="rId6"/>
          <a:stretch>
            <a:fillRect/>
          </a:stretch>
        </p:blipFill>
        <p:spPr>
          <a:xfrm>
            <a:off x="-99695" y="4427855"/>
            <a:ext cx="10751820" cy="2116455"/>
          </a:xfrm>
          <a:prstGeom prst="rect">
            <a:avLst/>
          </a:prstGeom>
        </p:spPr>
      </p:pic>
      <p:grpSp>
        <p:nvGrpSpPr>
          <p:cNvPr id="2" name="组合 1"/>
          <p:cNvGrpSpPr/>
          <p:nvPr/>
        </p:nvGrpSpPr>
        <p:grpSpPr>
          <a:xfrm>
            <a:off x="1246505" y="1728470"/>
            <a:ext cx="8308340" cy="1979930"/>
            <a:chOff x="1963" y="2722"/>
            <a:chExt cx="13084" cy="3118"/>
          </a:xfrm>
        </p:grpSpPr>
        <p:pic>
          <p:nvPicPr>
            <p:cNvPr id="13" name="图片 12" descr="矩形 1"/>
            <p:cNvPicPr>
              <a:picLocks noChangeAspect="1"/>
            </p:cNvPicPr>
            <p:nvPr/>
          </p:nvPicPr>
          <p:blipFill>
            <a:blip r:embed="rId7"/>
            <a:stretch>
              <a:fillRect/>
            </a:stretch>
          </p:blipFill>
          <p:spPr>
            <a:xfrm>
              <a:off x="1963" y="2722"/>
              <a:ext cx="13085" cy="2857"/>
            </a:xfrm>
            <a:prstGeom prst="rect">
              <a:avLst/>
            </a:prstGeom>
          </p:spPr>
        </p:pic>
        <p:pic>
          <p:nvPicPr>
            <p:cNvPr id="17" name="图片 16" descr="矩形 2"/>
            <p:cNvPicPr>
              <a:picLocks noChangeAspect="1"/>
            </p:cNvPicPr>
            <p:nvPr/>
          </p:nvPicPr>
          <p:blipFill>
            <a:blip r:embed="rId8"/>
            <a:stretch>
              <a:fillRect/>
            </a:stretch>
          </p:blipFill>
          <p:spPr>
            <a:xfrm flipV="1">
              <a:off x="3319" y="5206"/>
              <a:ext cx="10371" cy="635"/>
            </a:xfrm>
            <a:prstGeom prst="rect">
              <a:avLst/>
            </a:prstGeom>
          </p:spPr>
        </p:pic>
      </p:grpSp>
      <p:sp>
        <p:nvSpPr>
          <p:cNvPr id="19" name="文本框 18"/>
          <p:cNvSpPr txBox="1"/>
          <p:nvPr/>
        </p:nvSpPr>
        <p:spPr>
          <a:xfrm>
            <a:off x="3241040" y="2174240"/>
            <a:ext cx="4320540" cy="922020"/>
          </a:xfrm>
          <a:prstGeom prst="rect">
            <a:avLst/>
          </a:prstGeom>
          <a:noFill/>
        </p:spPr>
        <p:txBody>
          <a:bodyPr wrap="square" rtlCol="0">
            <a:spAutoFit/>
          </a:bodyPr>
          <a:lstStyle/>
          <a:p>
            <a:r>
              <a:rPr lang="zh-CN" altLang="en-US" sz="54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感谢您的观看</a:t>
            </a:r>
          </a:p>
        </p:txBody>
      </p:sp>
      <p:sp>
        <p:nvSpPr>
          <p:cNvPr id="27" name="文本框 26"/>
          <p:cNvSpPr txBox="1"/>
          <p:nvPr/>
        </p:nvSpPr>
        <p:spPr>
          <a:xfrm>
            <a:off x="3241040" y="3396615"/>
            <a:ext cx="4589145" cy="368300"/>
          </a:xfrm>
          <a:prstGeom prst="rect">
            <a:avLst/>
          </a:prstGeom>
          <a:noFill/>
        </p:spPr>
        <p:txBody>
          <a:bodyPr wrap="square" rtlCol="0">
            <a:spAutoFit/>
          </a:bodyPr>
          <a:lstStyle/>
          <a:p>
            <a:r>
              <a:rPr lang="zh-CN" altLang="en-US">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汇报人：</a:t>
            </a:r>
            <a:r>
              <a:rPr lang="en-US" altLang="zh-CN">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xiazaii      </a:t>
            </a:r>
            <a:r>
              <a:rPr lang="zh-CN" altLang="en-US">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部门：设计部</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3a003a5279afdaf92a16de7e32fd6a4"/>
          <p:cNvPicPr>
            <a:picLocks noChangeAspect="1"/>
          </p:cNvPicPr>
          <p:nvPr/>
        </p:nvPicPr>
        <p:blipFill>
          <a:blip r:embed="rId3"/>
          <a:stretch>
            <a:fillRect/>
          </a:stretch>
        </p:blipFill>
        <p:spPr>
          <a:xfrm>
            <a:off x="-2540" y="9525"/>
            <a:ext cx="10806430" cy="6460490"/>
          </a:xfrm>
          <a:prstGeom prst="rect">
            <a:avLst/>
          </a:prstGeom>
        </p:spPr>
      </p:pic>
      <p:pic>
        <p:nvPicPr>
          <p:cNvPr id="5" name="图片 4" descr="图层 2 副本 14 拷贝"/>
          <p:cNvPicPr>
            <a:picLocks noChangeAspect="1"/>
          </p:cNvPicPr>
          <p:nvPr/>
        </p:nvPicPr>
        <p:blipFill>
          <a:blip r:embed="rId4"/>
          <a:stretch>
            <a:fillRect/>
          </a:stretch>
        </p:blipFill>
        <p:spPr>
          <a:xfrm>
            <a:off x="8176895" y="9525"/>
            <a:ext cx="2000250" cy="847725"/>
          </a:xfrm>
          <a:prstGeom prst="rect">
            <a:avLst/>
          </a:prstGeom>
        </p:spPr>
      </p:pic>
      <p:pic>
        <p:nvPicPr>
          <p:cNvPr id="6" name="图片 5" descr="图层 2 副本 11"/>
          <p:cNvPicPr>
            <a:picLocks noChangeAspect="1"/>
          </p:cNvPicPr>
          <p:nvPr/>
        </p:nvPicPr>
        <p:blipFill>
          <a:blip r:embed="rId5"/>
          <a:stretch>
            <a:fillRect/>
          </a:stretch>
        </p:blipFill>
        <p:spPr>
          <a:xfrm>
            <a:off x="9918700" y="4878705"/>
            <a:ext cx="885190" cy="1591310"/>
          </a:xfrm>
          <a:prstGeom prst="rect">
            <a:avLst/>
          </a:prstGeom>
        </p:spPr>
      </p:pic>
      <p:grpSp>
        <p:nvGrpSpPr>
          <p:cNvPr id="12" name="组合 11"/>
          <p:cNvGrpSpPr/>
          <p:nvPr/>
        </p:nvGrpSpPr>
        <p:grpSpPr>
          <a:xfrm>
            <a:off x="5982970" y="5363845"/>
            <a:ext cx="2015490" cy="2015490"/>
            <a:chOff x="3212" y="3092"/>
            <a:chExt cx="4020" cy="4020"/>
          </a:xfrm>
        </p:grpSpPr>
        <p:pic>
          <p:nvPicPr>
            <p:cNvPr id="9" name="图片 8" descr="图层 2 副本 12"/>
            <p:cNvPicPr>
              <a:picLocks noChangeAspect="1"/>
            </p:cNvPicPr>
            <p:nvPr/>
          </p:nvPicPr>
          <p:blipFill>
            <a:blip r:embed="rId6"/>
            <a:stretch>
              <a:fillRect/>
            </a:stretch>
          </p:blipFill>
          <p:spPr>
            <a:xfrm>
              <a:off x="3212" y="3092"/>
              <a:ext cx="4020" cy="4020"/>
            </a:xfrm>
            <a:prstGeom prst="rect">
              <a:avLst/>
            </a:prstGeom>
          </p:spPr>
        </p:pic>
        <p:pic>
          <p:nvPicPr>
            <p:cNvPr id="7" name="图片 6" descr="图层 2 副本 14-1"/>
            <p:cNvPicPr>
              <a:picLocks noChangeAspect="1"/>
            </p:cNvPicPr>
            <p:nvPr/>
          </p:nvPicPr>
          <p:blipFill>
            <a:blip r:embed="rId7"/>
            <a:stretch>
              <a:fillRect/>
            </a:stretch>
          </p:blipFill>
          <p:spPr>
            <a:xfrm>
              <a:off x="3869" y="3758"/>
              <a:ext cx="2706" cy="2688"/>
            </a:xfrm>
            <a:prstGeom prst="rect">
              <a:avLst/>
            </a:prstGeom>
          </p:spPr>
        </p:pic>
      </p:grpSp>
      <p:pic>
        <p:nvPicPr>
          <p:cNvPr id="18" name="图片 17" descr="图层 4 副本 4 拷贝 2"/>
          <p:cNvPicPr>
            <a:picLocks noChangeAspect="1"/>
          </p:cNvPicPr>
          <p:nvPr/>
        </p:nvPicPr>
        <p:blipFill>
          <a:blip r:embed="rId8"/>
          <a:stretch>
            <a:fillRect/>
          </a:stretch>
        </p:blipFill>
        <p:spPr>
          <a:xfrm>
            <a:off x="7722235" y="5303520"/>
            <a:ext cx="1032510" cy="1090295"/>
          </a:xfrm>
          <a:prstGeom prst="rect">
            <a:avLst/>
          </a:prstGeom>
        </p:spPr>
      </p:pic>
      <p:pic>
        <p:nvPicPr>
          <p:cNvPr id="21" name="图片 20" descr="图层 2 副本 12"/>
          <p:cNvPicPr>
            <a:picLocks noChangeAspect="1"/>
          </p:cNvPicPr>
          <p:nvPr/>
        </p:nvPicPr>
        <p:blipFill>
          <a:blip r:embed="rId6"/>
          <a:stretch>
            <a:fillRect/>
          </a:stretch>
        </p:blipFill>
        <p:spPr>
          <a:xfrm>
            <a:off x="-587375" y="4064635"/>
            <a:ext cx="1238885" cy="1238885"/>
          </a:xfrm>
          <a:prstGeom prst="rect">
            <a:avLst/>
          </a:prstGeom>
        </p:spPr>
      </p:pic>
      <p:grpSp>
        <p:nvGrpSpPr>
          <p:cNvPr id="51" name="组合 50"/>
          <p:cNvGrpSpPr/>
          <p:nvPr/>
        </p:nvGrpSpPr>
        <p:grpSpPr>
          <a:xfrm>
            <a:off x="2047875" y="2757805"/>
            <a:ext cx="1626235" cy="706120"/>
            <a:chOff x="3225" y="4343"/>
            <a:chExt cx="2561" cy="1112"/>
          </a:xfrm>
        </p:grpSpPr>
        <p:pic>
          <p:nvPicPr>
            <p:cNvPr id="26" name="图片 25" descr="矩形 10"/>
            <p:cNvPicPr>
              <a:picLocks noChangeAspect="1"/>
            </p:cNvPicPr>
            <p:nvPr/>
          </p:nvPicPr>
          <p:blipFill>
            <a:blip r:embed="rId9"/>
            <a:stretch>
              <a:fillRect/>
            </a:stretch>
          </p:blipFill>
          <p:spPr>
            <a:xfrm>
              <a:off x="4316" y="4985"/>
              <a:ext cx="1470" cy="471"/>
            </a:xfrm>
            <a:prstGeom prst="rect">
              <a:avLst/>
            </a:prstGeom>
          </p:spPr>
        </p:pic>
        <p:sp>
          <p:nvSpPr>
            <p:cNvPr id="23" name="文本框 22"/>
            <p:cNvSpPr txBox="1"/>
            <p:nvPr/>
          </p:nvSpPr>
          <p:spPr>
            <a:xfrm>
              <a:off x="3225" y="4343"/>
              <a:ext cx="2125" cy="1113"/>
            </a:xfrm>
            <a:prstGeom prst="rect">
              <a:avLst/>
            </a:prstGeom>
            <a:noFill/>
          </p:spPr>
          <p:txBody>
            <a:bodyPr wrap="square" rtlCol="0">
              <a:spAutoFit/>
            </a:bodyPr>
            <a:lstStyle/>
            <a:p>
              <a:r>
                <a:rPr lang="zh-CN" altLang="zh-CN" sz="4000">
                  <a:solidFill>
                    <a:schemeClr val="tx1">
                      <a:lumMod val="75000"/>
                      <a:lumOff val="25000"/>
                    </a:schemeClr>
                  </a:solidFill>
                  <a:ea typeface="思源宋体" panose="02020400000000000000" charset="-122"/>
                </a:rPr>
                <a:t>目 录</a:t>
              </a:r>
            </a:p>
          </p:txBody>
        </p:sp>
      </p:grpSp>
      <p:grpSp>
        <p:nvGrpSpPr>
          <p:cNvPr id="36" name="组合 35"/>
          <p:cNvGrpSpPr/>
          <p:nvPr/>
        </p:nvGrpSpPr>
        <p:grpSpPr>
          <a:xfrm>
            <a:off x="4805680" y="1721485"/>
            <a:ext cx="3716655" cy="459740"/>
            <a:chOff x="7023" y="2584"/>
            <a:chExt cx="5853" cy="724"/>
          </a:xfrm>
        </p:grpSpPr>
        <p:sp>
          <p:nvSpPr>
            <p:cNvPr id="28" name="文本框 27"/>
            <p:cNvSpPr txBox="1"/>
            <p:nvPr/>
          </p:nvSpPr>
          <p:spPr>
            <a:xfrm>
              <a:off x="8970" y="2584"/>
              <a:ext cx="3907" cy="725"/>
            </a:xfrm>
            <a:prstGeom prst="rect">
              <a:avLst/>
            </a:prstGeom>
            <a:noFill/>
          </p:spPr>
          <p:txBody>
            <a:bodyPr wrap="square" rtlCol="0">
              <a:spAutoFit/>
            </a:bodyPr>
            <a:lstStyle/>
            <a:p>
              <a:r>
                <a:rPr lang="zh-CN" altLang="en-US" sz="2400">
                  <a:solidFill>
                    <a:schemeClr val="tx1">
                      <a:lumMod val="75000"/>
                      <a:lumOff val="25000"/>
                    </a:schemeClr>
                  </a:solidFill>
                  <a:latin typeface="思源宋体" panose="02020400000000000000" charset="-122"/>
                  <a:ea typeface="思源宋体" panose="02020400000000000000" charset="-122"/>
                </a:rPr>
                <a:t>请输入您的标题</a:t>
              </a:r>
            </a:p>
          </p:txBody>
        </p:sp>
        <p:sp>
          <p:nvSpPr>
            <p:cNvPr id="34" name="文本框 33"/>
            <p:cNvSpPr txBox="1"/>
            <p:nvPr/>
          </p:nvSpPr>
          <p:spPr>
            <a:xfrm>
              <a:off x="7023" y="2584"/>
              <a:ext cx="879" cy="725"/>
            </a:xfrm>
            <a:prstGeom prst="rect">
              <a:avLst/>
            </a:prstGeom>
            <a:noFill/>
          </p:spPr>
          <p:txBody>
            <a:bodyPr wrap="square" rtlCol="0">
              <a:spAutoFit/>
            </a:bodyPr>
            <a:lstStyle/>
            <a:p>
              <a:r>
                <a:rPr lang="en-US" altLang="zh-CN" sz="2400">
                  <a:solidFill>
                    <a:schemeClr val="tx1">
                      <a:lumMod val="75000"/>
                      <a:lumOff val="25000"/>
                    </a:schemeClr>
                  </a:solidFill>
                  <a:latin typeface="思源宋体" panose="02020400000000000000" charset="-122"/>
                  <a:ea typeface="思源宋体" panose="02020400000000000000" charset="-122"/>
                </a:rPr>
                <a:t>01</a:t>
              </a:r>
            </a:p>
          </p:txBody>
        </p:sp>
        <p:pic>
          <p:nvPicPr>
            <p:cNvPr id="35" name="图片 34" descr="矩形 9 拷贝 2"/>
            <p:cNvPicPr>
              <a:picLocks noChangeAspect="1"/>
            </p:cNvPicPr>
            <p:nvPr/>
          </p:nvPicPr>
          <p:blipFill>
            <a:blip r:embed="rId10"/>
            <a:stretch>
              <a:fillRect/>
            </a:stretch>
          </p:blipFill>
          <p:spPr>
            <a:xfrm>
              <a:off x="8345" y="2748"/>
              <a:ext cx="39" cy="397"/>
            </a:xfrm>
            <a:prstGeom prst="rect">
              <a:avLst/>
            </a:prstGeom>
          </p:spPr>
        </p:pic>
      </p:grpSp>
      <p:grpSp>
        <p:nvGrpSpPr>
          <p:cNvPr id="37" name="组合 36"/>
          <p:cNvGrpSpPr/>
          <p:nvPr/>
        </p:nvGrpSpPr>
        <p:grpSpPr>
          <a:xfrm>
            <a:off x="4861560" y="2494280"/>
            <a:ext cx="3632200" cy="460375"/>
            <a:chOff x="7023" y="2584"/>
            <a:chExt cx="5720" cy="725"/>
          </a:xfrm>
        </p:grpSpPr>
        <p:sp>
          <p:nvSpPr>
            <p:cNvPr id="38" name="文本框 37"/>
            <p:cNvSpPr txBox="1"/>
            <p:nvPr/>
          </p:nvSpPr>
          <p:spPr>
            <a:xfrm>
              <a:off x="8836" y="2584"/>
              <a:ext cx="3907" cy="725"/>
            </a:xfrm>
            <a:prstGeom prst="rect">
              <a:avLst/>
            </a:prstGeom>
            <a:noFill/>
          </p:spPr>
          <p:txBody>
            <a:bodyPr wrap="square" rtlCol="0">
              <a:spAutoFit/>
            </a:bodyPr>
            <a:lstStyle/>
            <a:p>
              <a:r>
                <a:rPr lang="zh-CN" altLang="en-US" sz="2400">
                  <a:solidFill>
                    <a:schemeClr val="tx1">
                      <a:lumMod val="75000"/>
                      <a:lumOff val="25000"/>
                    </a:schemeClr>
                  </a:solidFill>
                  <a:latin typeface="思源宋体" panose="02020400000000000000" charset="-122"/>
                  <a:ea typeface="思源宋体" panose="02020400000000000000" charset="-122"/>
                </a:rPr>
                <a:t>请输入您的标题</a:t>
              </a:r>
            </a:p>
          </p:txBody>
        </p:sp>
        <p:sp>
          <p:nvSpPr>
            <p:cNvPr id="39" name="文本框 38"/>
            <p:cNvSpPr txBox="1"/>
            <p:nvPr/>
          </p:nvSpPr>
          <p:spPr>
            <a:xfrm>
              <a:off x="7023" y="2584"/>
              <a:ext cx="879" cy="725"/>
            </a:xfrm>
            <a:prstGeom prst="rect">
              <a:avLst/>
            </a:prstGeom>
            <a:noFill/>
          </p:spPr>
          <p:txBody>
            <a:bodyPr wrap="square" rtlCol="0">
              <a:spAutoFit/>
            </a:bodyPr>
            <a:lstStyle/>
            <a:p>
              <a:r>
                <a:rPr lang="en-US" altLang="zh-CN" sz="2400">
                  <a:solidFill>
                    <a:schemeClr val="tx1">
                      <a:lumMod val="75000"/>
                      <a:lumOff val="25000"/>
                    </a:schemeClr>
                  </a:solidFill>
                  <a:latin typeface="思源宋体" panose="02020400000000000000" charset="-122"/>
                  <a:ea typeface="思源宋体" panose="02020400000000000000" charset="-122"/>
                </a:rPr>
                <a:t>02</a:t>
              </a:r>
            </a:p>
          </p:txBody>
        </p:sp>
        <p:pic>
          <p:nvPicPr>
            <p:cNvPr id="40" name="图片 39" descr="矩形 9 拷贝 2"/>
            <p:cNvPicPr>
              <a:picLocks noChangeAspect="1"/>
            </p:cNvPicPr>
            <p:nvPr/>
          </p:nvPicPr>
          <p:blipFill>
            <a:blip r:embed="rId10"/>
            <a:stretch>
              <a:fillRect/>
            </a:stretch>
          </p:blipFill>
          <p:spPr>
            <a:xfrm>
              <a:off x="8345" y="2748"/>
              <a:ext cx="39" cy="397"/>
            </a:xfrm>
            <a:prstGeom prst="rect">
              <a:avLst/>
            </a:prstGeom>
          </p:spPr>
        </p:pic>
      </p:grpSp>
      <p:grpSp>
        <p:nvGrpSpPr>
          <p:cNvPr id="41" name="组合 40"/>
          <p:cNvGrpSpPr/>
          <p:nvPr/>
        </p:nvGrpSpPr>
        <p:grpSpPr>
          <a:xfrm>
            <a:off x="4832350" y="3267710"/>
            <a:ext cx="3717290" cy="460375"/>
            <a:chOff x="7023" y="2584"/>
            <a:chExt cx="5854" cy="725"/>
          </a:xfrm>
        </p:grpSpPr>
        <p:sp>
          <p:nvSpPr>
            <p:cNvPr id="42" name="文本框 41"/>
            <p:cNvSpPr txBox="1"/>
            <p:nvPr/>
          </p:nvSpPr>
          <p:spPr>
            <a:xfrm>
              <a:off x="8970" y="2584"/>
              <a:ext cx="3907" cy="725"/>
            </a:xfrm>
            <a:prstGeom prst="rect">
              <a:avLst/>
            </a:prstGeom>
            <a:noFill/>
          </p:spPr>
          <p:txBody>
            <a:bodyPr wrap="square" rtlCol="0">
              <a:spAutoFit/>
            </a:bodyPr>
            <a:lstStyle/>
            <a:p>
              <a:r>
                <a:rPr lang="zh-CN" altLang="en-US" sz="2400">
                  <a:solidFill>
                    <a:schemeClr val="tx1">
                      <a:lumMod val="75000"/>
                      <a:lumOff val="25000"/>
                    </a:schemeClr>
                  </a:solidFill>
                  <a:latin typeface="思源宋体" panose="02020400000000000000" charset="-122"/>
                  <a:ea typeface="思源宋体" panose="02020400000000000000" charset="-122"/>
                </a:rPr>
                <a:t>请输入您的标题</a:t>
              </a:r>
            </a:p>
          </p:txBody>
        </p:sp>
        <p:sp>
          <p:nvSpPr>
            <p:cNvPr id="43" name="文本框 42"/>
            <p:cNvSpPr txBox="1"/>
            <p:nvPr/>
          </p:nvSpPr>
          <p:spPr>
            <a:xfrm>
              <a:off x="7023" y="2584"/>
              <a:ext cx="879" cy="725"/>
            </a:xfrm>
            <a:prstGeom prst="rect">
              <a:avLst/>
            </a:prstGeom>
            <a:noFill/>
          </p:spPr>
          <p:txBody>
            <a:bodyPr wrap="square" rtlCol="0">
              <a:spAutoFit/>
            </a:bodyPr>
            <a:lstStyle/>
            <a:p>
              <a:r>
                <a:rPr lang="en-US" altLang="zh-CN" sz="2400">
                  <a:solidFill>
                    <a:schemeClr val="tx1">
                      <a:lumMod val="75000"/>
                      <a:lumOff val="25000"/>
                    </a:schemeClr>
                  </a:solidFill>
                  <a:latin typeface="思源宋体" panose="02020400000000000000" charset="-122"/>
                  <a:ea typeface="思源宋体" panose="02020400000000000000" charset="-122"/>
                </a:rPr>
                <a:t>03</a:t>
              </a:r>
            </a:p>
          </p:txBody>
        </p:sp>
        <p:pic>
          <p:nvPicPr>
            <p:cNvPr id="44" name="图片 43" descr="矩形 9 拷贝 2"/>
            <p:cNvPicPr>
              <a:picLocks noChangeAspect="1"/>
            </p:cNvPicPr>
            <p:nvPr/>
          </p:nvPicPr>
          <p:blipFill>
            <a:blip r:embed="rId10"/>
            <a:stretch>
              <a:fillRect/>
            </a:stretch>
          </p:blipFill>
          <p:spPr>
            <a:xfrm>
              <a:off x="8345" y="2748"/>
              <a:ext cx="39" cy="397"/>
            </a:xfrm>
            <a:prstGeom prst="rect">
              <a:avLst/>
            </a:prstGeom>
          </p:spPr>
        </p:pic>
      </p:grpSp>
      <p:grpSp>
        <p:nvGrpSpPr>
          <p:cNvPr id="45" name="组合 44"/>
          <p:cNvGrpSpPr/>
          <p:nvPr/>
        </p:nvGrpSpPr>
        <p:grpSpPr>
          <a:xfrm>
            <a:off x="4803140" y="4041140"/>
            <a:ext cx="3717290" cy="460375"/>
            <a:chOff x="7023" y="2584"/>
            <a:chExt cx="5854" cy="725"/>
          </a:xfrm>
        </p:grpSpPr>
        <p:sp>
          <p:nvSpPr>
            <p:cNvPr id="46" name="文本框 45"/>
            <p:cNvSpPr txBox="1"/>
            <p:nvPr/>
          </p:nvSpPr>
          <p:spPr>
            <a:xfrm>
              <a:off x="8970" y="2584"/>
              <a:ext cx="3907" cy="725"/>
            </a:xfrm>
            <a:prstGeom prst="rect">
              <a:avLst/>
            </a:prstGeom>
            <a:noFill/>
          </p:spPr>
          <p:txBody>
            <a:bodyPr wrap="square" rtlCol="0">
              <a:spAutoFit/>
            </a:bodyPr>
            <a:lstStyle/>
            <a:p>
              <a:r>
                <a:rPr lang="zh-CN" altLang="en-US" sz="2400">
                  <a:solidFill>
                    <a:schemeClr val="tx1">
                      <a:lumMod val="75000"/>
                      <a:lumOff val="25000"/>
                    </a:schemeClr>
                  </a:solidFill>
                  <a:latin typeface="思源宋体" panose="02020400000000000000" charset="-122"/>
                  <a:ea typeface="思源宋体" panose="02020400000000000000" charset="-122"/>
                </a:rPr>
                <a:t>请输入您的标题</a:t>
              </a:r>
            </a:p>
          </p:txBody>
        </p:sp>
        <p:sp>
          <p:nvSpPr>
            <p:cNvPr id="47" name="文本框 46"/>
            <p:cNvSpPr txBox="1"/>
            <p:nvPr/>
          </p:nvSpPr>
          <p:spPr>
            <a:xfrm>
              <a:off x="7023" y="2584"/>
              <a:ext cx="879" cy="725"/>
            </a:xfrm>
            <a:prstGeom prst="rect">
              <a:avLst/>
            </a:prstGeom>
            <a:noFill/>
          </p:spPr>
          <p:txBody>
            <a:bodyPr wrap="square" rtlCol="0">
              <a:spAutoFit/>
            </a:bodyPr>
            <a:lstStyle/>
            <a:p>
              <a:r>
                <a:rPr lang="en-US" altLang="zh-CN" sz="2400">
                  <a:solidFill>
                    <a:schemeClr val="tx1">
                      <a:lumMod val="75000"/>
                      <a:lumOff val="25000"/>
                    </a:schemeClr>
                  </a:solidFill>
                  <a:latin typeface="思源宋体" panose="02020400000000000000" charset="-122"/>
                  <a:ea typeface="思源宋体" panose="02020400000000000000" charset="-122"/>
                </a:rPr>
                <a:t>04</a:t>
              </a:r>
            </a:p>
          </p:txBody>
        </p:sp>
        <p:pic>
          <p:nvPicPr>
            <p:cNvPr id="48" name="图片 47" descr="矩形 9 拷贝 2"/>
            <p:cNvPicPr>
              <a:picLocks noChangeAspect="1"/>
            </p:cNvPicPr>
            <p:nvPr/>
          </p:nvPicPr>
          <p:blipFill>
            <a:blip r:embed="rId10"/>
            <a:stretch>
              <a:fillRect/>
            </a:stretch>
          </p:blipFill>
          <p:spPr>
            <a:xfrm>
              <a:off x="8345" y="2748"/>
              <a:ext cx="39" cy="3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 calcmode="lin" valueType="num">
                                      <p:cBhvr>
                                        <p:cTn id="9" dur="500" fill="hold"/>
                                        <p:tgtEl>
                                          <p:spTgt spid="51"/>
                                        </p:tgtEl>
                                        <p:attrNameLst>
                                          <p:attrName>style.rotation</p:attrName>
                                        </p:attrNameLst>
                                      </p:cBhvr>
                                      <p:tavLst>
                                        <p:tav tm="0">
                                          <p:val>
                                            <p:fltVal val="90"/>
                                          </p:val>
                                        </p:tav>
                                        <p:tav tm="100000">
                                          <p:val>
                                            <p:fltVal val="0"/>
                                          </p:val>
                                        </p:tav>
                                      </p:tavLst>
                                    </p:anim>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图片 4" descr="图层 2 副本 14 拷贝"/>
          <p:cNvPicPr>
            <a:picLocks noChangeAspect="1"/>
          </p:cNvPicPr>
          <p:nvPr/>
        </p:nvPicPr>
        <p:blipFill>
          <a:blip r:embed="rId2"/>
          <a:stretch>
            <a:fillRect/>
          </a:stretch>
        </p:blipFill>
        <p:spPr>
          <a:xfrm>
            <a:off x="8176895" y="9525"/>
            <a:ext cx="2000250" cy="847725"/>
          </a:xfrm>
          <a:prstGeom prst="rect">
            <a:avLst/>
          </a:prstGeom>
        </p:spPr>
      </p:pic>
      <p:pic>
        <p:nvPicPr>
          <p:cNvPr id="21" name="图片 20" descr="图层 2 副本 12"/>
          <p:cNvPicPr>
            <a:picLocks noChangeAspect="1"/>
          </p:cNvPicPr>
          <p:nvPr/>
        </p:nvPicPr>
        <p:blipFill>
          <a:blip r:embed="rId3"/>
          <a:stretch>
            <a:fillRect/>
          </a:stretch>
        </p:blipFill>
        <p:spPr>
          <a:xfrm>
            <a:off x="-605155" y="4046855"/>
            <a:ext cx="1238885" cy="1238885"/>
          </a:xfrm>
          <a:prstGeom prst="rect">
            <a:avLst/>
          </a:prstGeom>
        </p:spPr>
      </p:pic>
      <p:pic>
        <p:nvPicPr>
          <p:cNvPr id="9" name="图片 8" descr="图层 2 副本 12"/>
          <p:cNvPicPr>
            <a:picLocks noChangeAspect="1"/>
          </p:cNvPicPr>
          <p:nvPr/>
        </p:nvPicPr>
        <p:blipFill>
          <a:blip r:embed="rId3"/>
          <a:stretch>
            <a:fillRect/>
          </a:stretch>
        </p:blipFill>
        <p:spPr>
          <a:xfrm>
            <a:off x="-206375" y="5015230"/>
            <a:ext cx="2015490" cy="2015490"/>
          </a:xfrm>
          <a:prstGeom prst="rect">
            <a:avLst/>
          </a:prstGeom>
        </p:spPr>
      </p:pic>
      <p:pic>
        <p:nvPicPr>
          <p:cNvPr id="7" name="图片 6" descr="图层 2 副本 14-1"/>
          <p:cNvPicPr>
            <a:picLocks noChangeAspect="1"/>
          </p:cNvPicPr>
          <p:nvPr/>
        </p:nvPicPr>
        <p:blipFill>
          <a:blip r:embed="rId4"/>
          <a:stretch>
            <a:fillRect/>
          </a:stretch>
        </p:blipFill>
        <p:spPr>
          <a:xfrm>
            <a:off x="953" y="5227955"/>
            <a:ext cx="1600835" cy="1590040"/>
          </a:xfrm>
          <a:prstGeom prst="rect">
            <a:avLst/>
          </a:prstGeom>
        </p:spPr>
      </p:pic>
      <p:pic>
        <p:nvPicPr>
          <p:cNvPr id="18" name="图片 17" descr="图层 4 副本 4 拷贝 2"/>
          <p:cNvPicPr>
            <a:picLocks noChangeAspect="1"/>
          </p:cNvPicPr>
          <p:nvPr/>
        </p:nvPicPr>
        <p:blipFill>
          <a:blip r:embed="rId5"/>
          <a:stretch>
            <a:fillRect/>
          </a:stretch>
        </p:blipFill>
        <p:spPr>
          <a:xfrm>
            <a:off x="1532890" y="4954905"/>
            <a:ext cx="1032510" cy="1090295"/>
          </a:xfrm>
          <a:prstGeom prst="rect">
            <a:avLst/>
          </a:prstGeom>
        </p:spPr>
      </p:pic>
      <p:pic>
        <p:nvPicPr>
          <p:cNvPr id="2" name="图片 1" descr="图层 2 副本 14-1"/>
          <p:cNvPicPr>
            <a:picLocks noChangeAspect="1"/>
          </p:cNvPicPr>
          <p:nvPr/>
        </p:nvPicPr>
        <p:blipFill>
          <a:blip r:embed="rId4"/>
          <a:stretch>
            <a:fillRect/>
          </a:stretch>
        </p:blipFill>
        <p:spPr>
          <a:xfrm>
            <a:off x="4667250" y="1112520"/>
            <a:ext cx="1466850" cy="1457325"/>
          </a:xfrm>
          <a:prstGeom prst="rect">
            <a:avLst/>
          </a:prstGeom>
        </p:spPr>
      </p:pic>
      <p:sp>
        <p:nvSpPr>
          <p:cNvPr id="3" name="文本框 2"/>
          <p:cNvSpPr txBox="1"/>
          <p:nvPr/>
        </p:nvSpPr>
        <p:spPr>
          <a:xfrm>
            <a:off x="5077460" y="1518603"/>
            <a:ext cx="675640" cy="645160"/>
          </a:xfrm>
          <a:prstGeom prst="rect">
            <a:avLst/>
          </a:prstGeom>
          <a:noFill/>
        </p:spPr>
        <p:txBody>
          <a:bodyPr wrap="none" rtlCol="0">
            <a:spAutoFit/>
          </a:bodyPr>
          <a:lstStyle/>
          <a:p>
            <a:r>
              <a:rPr lang="en-US" altLang="zh-CN" sz="3600">
                <a:solidFill>
                  <a:schemeClr val="bg1"/>
                </a:solidFill>
                <a:latin typeface="思源宋体" panose="02020400000000000000" charset="-122"/>
                <a:ea typeface="思源宋体" panose="02020400000000000000" charset="-122"/>
              </a:rPr>
              <a:t>01</a:t>
            </a:r>
          </a:p>
        </p:txBody>
      </p:sp>
      <p:grpSp>
        <p:nvGrpSpPr>
          <p:cNvPr id="6" name="组合 5"/>
          <p:cNvGrpSpPr/>
          <p:nvPr/>
        </p:nvGrpSpPr>
        <p:grpSpPr>
          <a:xfrm>
            <a:off x="2736215" y="2687320"/>
            <a:ext cx="5328920" cy="1358900"/>
            <a:chOff x="4309" y="4232"/>
            <a:chExt cx="8392" cy="2140"/>
          </a:xfrm>
        </p:grpSpPr>
        <p:sp>
          <p:nvSpPr>
            <p:cNvPr id="28" name="文本框 27"/>
            <p:cNvSpPr txBox="1"/>
            <p:nvPr/>
          </p:nvSpPr>
          <p:spPr>
            <a:xfrm>
              <a:off x="6552" y="4232"/>
              <a:ext cx="3907" cy="725"/>
            </a:xfrm>
            <a:prstGeom prst="rect">
              <a:avLst/>
            </a:prstGeom>
            <a:noFill/>
          </p:spPr>
          <p:txBody>
            <a:bodyPr wrap="square" rtlCol="0">
              <a:spAutoFit/>
            </a:bodyPr>
            <a:lstStyle/>
            <a:p>
              <a:r>
                <a:rPr lang="zh-CN" altLang="en-US" sz="2400">
                  <a:solidFill>
                    <a:schemeClr val="tx1">
                      <a:lumMod val="75000"/>
                      <a:lumOff val="25000"/>
                    </a:schemeClr>
                  </a:solidFill>
                  <a:latin typeface="思源宋体" panose="02020400000000000000" charset="-122"/>
                  <a:ea typeface="思源宋体" panose="02020400000000000000" charset="-122"/>
                </a:rPr>
                <a:t>请输入您的标题</a:t>
              </a:r>
            </a:p>
          </p:txBody>
        </p:sp>
        <p:sp>
          <p:nvSpPr>
            <p:cNvPr id="4" name="TextBox 11"/>
            <p:cNvSpPr txBox="1"/>
            <p:nvPr/>
          </p:nvSpPr>
          <p:spPr>
            <a:xfrm>
              <a:off x="4309" y="5212"/>
              <a:ext cx="8393" cy="116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1" name="图片 20" descr="图层 2 副本 12"/>
          <p:cNvPicPr>
            <a:picLocks noChangeAspect="1"/>
          </p:cNvPicPr>
          <p:nvPr/>
        </p:nvPicPr>
        <p:blipFill>
          <a:blip r:embed="rId2"/>
          <a:stretch>
            <a:fillRect/>
          </a:stretch>
        </p:blipFill>
        <p:spPr>
          <a:xfrm>
            <a:off x="-605155" y="4046855"/>
            <a:ext cx="1238885" cy="1238885"/>
          </a:xfrm>
          <a:prstGeom prst="rect">
            <a:avLst/>
          </a:prstGeom>
        </p:spPr>
      </p:pic>
      <p:pic>
        <p:nvPicPr>
          <p:cNvPr id="9" name="图片 8" descr="图层 2 副本 12"/>
          <p:cNvPicPr>
            <a:picLocks noChangeAspect="1"/>
          </p:cNvPicPr>
          <p:nvPr/>
        </p:nvPicPr>
        <p:blipFill>
          <a:blip r:embed="rId2"/>
          <a:stretch>
            <a:fillRect/>
          </a:stretch>
        </p:blipFill>
        <p:spPr>
          <a:xfrm>
            <a:off x="-206375" y="5015230"/>
            <a:ext cx="2015490" cy="2015490"/>
          </a:xfrm>
          <a:prstGeom prst="rect">
            <a:avLst/>
          </a:prstGeom>
        </p:spPr>
      </p:pic>
      <p:pic>
        <p:nvPicPr>
          <p:cNvPr id="7" name="图片 6" descr="图层 2 副本 14-1"/>
          <p:cNvPicPr>
            <a:picLocks noChangeAspect="1"/>
          </p:cNvPicPr>
          <p:nvPr/>
        </p:nvPicPr>
        <p:blipFill>
          <a:blip r:embed="rId3"/>
          <a:stretch>
            <a:fillRect/>
          </a:stretch>
        </p:blipFill>
        <p:spPr>
          <a:xfrm>
            <a:off x="953" y="5227955"/>
            <a:ext cx="1600835" cy="1590040"/>
          </a:xfrm>
          <a:prstGeom prst="rect">
            <a:avLst/>
          </a:prstGeom>
        </p:spPr>
      </p:pic>
      <p:pic>
        <p:nvPicPr>
          <p:cNvPr id="18" name="图片 17" descr="图层 4 副本 4 拷贝 2"/>
          <p:cNvPicPr>
            <a:picLocks noChangeAspect="1"/>
          </p:cNvPicPr>
          <p:nvPr/>
        </p:nvPicPr>
        <p:blipFill>
          <a:blip r:embed="rId4"/>
          <a:stretch>
            <a:fillRect/>
          </a:stretch>
        </p:blipFill>
        <p:spPr>
          <a:xfrm>
            <a:off x="1532890" y="4954905"/>
            <a:ext cx="1032510" cy="1090295"/>
          </a:xfrm>
          <a:prstGeom prst="rect">
            <a:avLst/>
          </a:prstGeom>
        </p:spPr>
      </p:pic>
      <p:grpSp>
        <p:nvGrpSpPr>
          <p:cNvPr id="51" name="组合 50"/>
          <p:cNvGrpSpPr/>
          <p:nvPr/>
        </p:nvGrpSpPr>
        <p:grpSpPr>
          <a:xfrm>
            <a:off x="1162050" y="1406525"/>
            <a:ext cx="915670" cy="1190625"/>
            <a:chOff x="1830" y="2215"/>
            <a:chExt cx="1442" cy="1875"/>
          </a:xfrm>
        </p:grpSpPr>
        <p:sp>
          <p:nvSpPr>
            <p:cNvPr id="15" name="六边形 14"/>
            <p:cNvSpPr/>
            <p:nvPr/>
          </p:nvSpPr>
          <p:spPr>
            <a:xfrm rot="16200000" flipH="1">
              <a:off x="1896" y="2870"/>
              <a:ext cx="1311" cy="1130"/>
            </a:xfrm>
            <a:prstGeom prst="hexagon">
              <a:avLst/>
            </a:prstGeom>
            <a:noFill/>
            <a:ln w="28575">
              <a:solidFill>
                <a:srgbClr val="F795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6" name="六边形 5"/>
            <p:cNvSpPr/>
            <p:nvPr/>
          </p:nvSpPr>
          <p:spPr>
            <a:xfrm rot="16200000" flipH="1">
              <a:off x="1714" y="2331"/>
              <a:ext cx="1674" cy="1443"/>
            </a:xfrm>
            <a:prstGeom prst="hexagon">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43" name="Oval 2"/>
            <p:cNvSpPr/>
            <p:nvPr/>
          </p:nvSpPr>
          <p:spPr>
            <a:xfrm>
              <a:off x="2248" y="2750"/>
              <a:ext cx="606" cy="605"/>
            </a:xfrm>
            <a:custGeom>
              <a:avLst/>
              <a:gdLst>
                <a:gd name="connsiteX0" fmla="*/ 443164 w 609403"/>
                <a:gd name="connsiteY0" fmla="*/ 187725 h 608556"/>
                <a:gd name="connsiteX1" fmla="*/ 458558 w 609403"/>
                <a:gd name="connsiteY1" fmla="*/ 194090 h 608556"/>
                <a:gd name="connsiteX2" fmla="*/ 464856 w 609403"/>
                <a:gd name="connsiteY2" fmla="*/ 209382 h 608556"/>
                <a:gd name="connsiteX3" fmla="*/ 458558 w 609403"/>
                <a:gd name="connsiteY3" fmla="*/ 224674 h 608556"/>
                <a:gd name="connsiteX4" fmla="*/ 268385 w 609403"/>
                <a:gd name="connsiteY4" fmla="*/ 414466 h 608556"/>
                <a:gd name="connsiteX5" fmla="*/ 253068 w 609403"/>
                <a:gd name="connsiteY5" fmla="*/ 420831 h 608556"/>
                <a:gd name="connsiteX6" fmla="*/ 237752 w 609403"/>
                <a:gd name="connsiteY6" fmla="*/ 414466 h 608556"/>
                <a:gd name="connsiteX7" fmla="*/ 150906 w 609403"/>
                <a:gd name="connsiteY7" fmla="*/ 327837 h 608556"/>
                <a:gd name="connsiteX8" fmla="*/ 150906 w 609403"/>
                <a:gd name="connsiteY8" fmla="*/ 297175 h 608556"/>
                <a:gd name="connsiteX9" fmla="*/ 166223 w 609403"/>
                <a:gd name="connsiteY9" fmla="*/ 290810 h 608556"/>
                <a:gd name="connsiteX10" fmla="*/ 181617 w 609403"/>
                <a:gd name="connsiteY10" fmla="*/ 297175 h 608556"/>
                <a:gd name="connsiteX11" fmla="*/ 253068 w 609403"/>
                <a:gd name="connsiteY11" fmla="*/ 368590 h 608556"/>
                <a:gd name="connsiteX12" fmla="*/ 427847 w 609403"/>
                <a:gd name="connsiteY12" fmla="*/ 194090 h 608556"/>
                <a:gd name="connsiteX13" fmla="*/ 443164 w 609403"/>
                <a:gd name="connsiteY13" fmla="*/ 187725 h 608556"/>
                <a:gd name="connsiteX14" fmla="*/ 443184 w 609403"/>
                <a:gd name="connsiteY14" fmla="*/ 187195 h 608556"/>
                <a:gd name="connsiteX15" fmla="*/ 427451 w 609403"/>
                <a:gd name="connsiteY15" fmla="*/ 193714 h 608556"/>
                <a:gd name="connsiteX16" fmla="*/ 253077 w 609403"/>
                <a:gd name="connsiteY16" fmla="*/ 367795 h 608556"/>
                <a:gd name="connsiteX17" fmla="*/ 181944 w 609403"/>
                <a:gd name="connsiteY17" fmla="*/ 296781 h 608556"/>
                <a:gd name="connsiteX18" fmla="*/ 150614 w 609403"/>
                <a:gd name="connsiteY18" fmla="*/ 296781 h 608556"/>
                <a:gd name="connsiteX19" fmla="*/ 150614 w 609403"/>
                <a:gd name="connsiteY19" fmla="*/ 328136 h 608556"/>
                <a:gd name="connsiteX20" fmla="*/ 237374 w 609403"/>
                <a:gd name="connsiteY20" fmla="*/ 414827 h 608556"/>
                <a:gd name="connsiteX21" fmla="*/ 253077 w 609403"/>
                <a:gd name="connsiteY21" fmla="*/ 421346 h 608556"/>
                <a:gd name="connsiteX22" fmla="*/ 268781 w 609403"/>
                <a:gd name="connsiteY22" fmla="*/ 414827 h 608556"/>
                <a:gd name="connsiteX23" fmla="*/ 458859 w 609403"/>
                <a:gd name="connsiteY23" fmla="*/ 225069 h 608556"/>
                <a:gd name="connsiteX24" fmla="*/ 458859 w 609403"/>
                <a:gd name="connsiteY24" fmla="*/ 193714 h 608556"/>
                <a:gd name="connsiteX25" fmla="*/ 443184 w 609403"/>
                <a:gd name="connsiteY25" fmla="*/ 187195 h 608556"/>
                <a:gd name="connsiteX26" fmla="*/ 443164 w 609403"/>
                <a:gd name="connsiteY26" fmla="*/ 186716 h 608556"/>
                <a:gd name="connsiteX27" fmla="*/ 459258 w 609403"/>
                <a:gd name="connsiteY27" fmla="*/ 193314 h 608556"/>
                <a:gd name="connsiteX28" fmla="*/ 465944 w 609403"/>
                <a:gd name="connsiteY28" fmla="*/ 209382 h 608556"/>
                <a:gd name="connsiteX29" fmla="*/ 459258 w 609403"/>
                <a:gd name="connsiteY29" fmla="*/ 225373 h 608556"/>
                <a:gd name="connsiteX30" fmla="*/ 269162 w 609403"/>
                <a:gd name="connsiteY30" fmla="*/ 415242 h 608556"/>
                <a:gd name="connsiteX31" fmla="*/ 253068 w 609403"/>
                <a:gd name="connsiteY31" fmla="*/ 421840 h 608556"/>
                <a:gd name="connsiteX32" fmla="*/ 237052 w 609403"/>
                <a:gd name="connsiteY32" fmla="*/ 415242 h 608556"/>
                <a:gd name="connsiteX33" fmla="*/ 150206 w 609403"/>
                <a:gd name="connsiteY33" fmla="*/ 328536 h 608556"/>
                <a:gd name="connsiteX34" fmla="*/ 150206 w 609403"/>
                <a:gd name="connsiteY34" fmla="*/ 296477 h 608556"/>
                <a:gd name="connsiteX35" fmla="*/ 166223 w 609403"/>
                <a:gd name="connsiteY35" fmla="*/ 289801 h 608556"/>
                <a:gd name="connsiteX36" fmla="*/ 182317 w 609403"/>
                <a:gd name="connsiteY36" fmla="*/ 296477 h 608556"/>
                <a:gd name="connsiteX37" fmla="*/ 253068 w 609403"/>
                <a:gd name="connsiteY37" fmla="*/ 367115 h 608556"/>
                <a:gd name="connsiteX38" fmla="*/ 427147 w 609403"/>
                <a:gd name="connsiteY38" fmla="*/ 193314 h 608556"/>
                <a:gd name="connsiteX39" fmla="*/ 443164 w 609403"/>
                <a:gd name="connsiteY39" fmla="*/ 186716 h 608556"/>
                <a:gd name="connsiteX40" fmla="*/ 304663 w 609403"/>
                <a:gd name="connsiteY40" fmla="*/ 45415 h 608556"/>
                <a:gd name="connsiteX41" fmla="*/ 121352 w 609403"/>
                <a:gd name="connsiteY41" fmla="*/ 121183 h 608556"/>
                <a:gd name="connsiteX42" fmla="*/ 45478 w 609403"/>
                <a:gd name="connsiteY42" fmla="*/ 304239 h 608556"/>
                <a:gd name="connsiteX43" fmla="*/ 121352 w 609403"/>
                <a:gd name="connsiteY43" fmla="*/ 487295 h 608556"/>
                <a:gd name="connsiteX44" fmla="*/ 304663 w 609403"/>
                <a:gd name="connsiteY44" fmla="*/ 563141 h 608556"/>
                <a:gd name="connsiteX45" fmla="*/ 487973 w 609403"/>
                <a:gd name="connsiteY45" fmla="*/ 487295 h 608556"/>
                <a:gd name="connsiteX46" fmla="*/ 563925 w 609403"/>
                <a:gd name="connsiteY46" fmla="*/ 304239 h 608556"/>
                <a:gd name="connsiteX47" fmla="*/ 487973 w 609403"/>
                <a:gd name="connsiteY47" fmla="*/ 121183 h 608556"/>
                <a:gd name="connsiteX48" fmla="*/ 304663 w 609403"/>
                <a:gd name="connsiteY48" fmla="*/ 45415 h 608556"/>
                <a:gd name="connsiteX49" fmla="*/ 304699 w 609403"/>
                <a:gd name="connsiteY49" fmla="*/ 44890 h 608556"/>
                <a:gd name="connsiteX50" fmla="*/ 564518 w 609403"/>
                <a:gd name="connsiteY50" fmla="*/ 304240 h 608556"/>
                <a:gd name="connsiteX51" fmla="*/ 304699 w 609403"/>
                <a:gd name="connsiteY51" fmla="*/ 563667 h 608556"/>
                <a:gd name="connsiteX52" fmla="*/ 44957 w 609403"/>
                <a:gd name="connsiteY52" fmla="*/ 304240 h 608556"/>
                <a:gd name="connsiteX53" fmla="*/ 304699 w 609403"/>
                <a:gd name="connsiteY53" fmla="*/ 44890 h 608556"/>
                <a:gd name="connsiteX54" fmla="*/ 304663 w 609403"/>
                <a:gd name="connsiteY54" fmla="*/ 44328 h 608556"/>
                <a:gd name="connsiteX55" fmla="*/ 120652 w 609403"/>
                <a:gd name="connsiteY55" fmla="*/ 120485 h 608556"/>
                <a:gd name="connsiteX56" fmla="*/ 44389 w 609403"/>
                <a:gd name="connsiteY56" fmla="*/ 304239 h 608556"/>
                <a:gd name="connsiteX57" fmla="*/ 120652 w 609403"/>
                <a:gd name="connsiteY57" fmla="*/ 488071 h 608556"/>
                <a:gd name="connsiteX58" fmla="*/ 304663 w 609403"/>
                <a:gd name="connsiteY58" fmla="*/ 564228 h 608556"/>
                <a:gd name="connsiteX59" fmla="*/ 488751 w 609403"/>
                <a:gd name="connsiteY59" fmla="*/ 488071 h 608556"/>
                <a:gd name="connsiteX60" fmla="*/ 565014 w 609403"/>
                <a:gd name="connsiteY60" fmla="*/ 304239 h 608556"/>
                <a:gd name="connsiteX61" fmla="*/ 488751 w 609403"/>
                <a:gd name="connsiteY61" fmla="*/ 120485 h 608556"/>
                <a:gd name="connsiteX62" fmla="*/ 304663 w 609403"/>
                <a:gd name="connsiteY62" fmla="*/ 44328 h 608556"/>
                <a:gd name="connsiteX63" fmla="*/ 304663 w 609403"/>
                <a:gd name="connsiteY63" fmla="*/ 1009 h 608556"/>
                <a:gd name="connsiteX64" fmla="*/ 422905 w 609403"/>
                <a:gd name="connsiteY64" fmla="*/ 24920 h 608556"/>
                <a:gd name="connsiteX65" fmla="*/ 519380 w 609403"/>
                <a:gd name="connsiteY65" fmla="*/ 89820 h 608556"/>
                <a:gd name="connsiteX66" fmla="*/ 584449 w 609403"/>
                <a:gd name="connsiteY66" fmla="*/ 186239 h 608556"/>
                <a:gd name="connsiteX67" fmla="*/ 608315 w 609403"/>
                <a:gd name="connsiteY67" fmla="*/ 304239 h 608556"/>
                <a:gd name="connsiteX68" fmla="*/ 584449 w 609403"/>
                <a:gd name="connsiteY68" fmla="*/ 422317 h 608556"/>
                <a:gd name="connsiteX69" fmla="*/ 519380 w 609403"/>
                <a:gd name="connsiteY69" fmla="*/ 518658 h 608556"/>
                <a:gd name="connsiteX70" fmla="*/ 422905 w 609403"/>
                <a:gd name="connsiteY70" fmla="*/ 583636 h 608556"/>
                <a:gd name="connsiteX71" fmla="*/ 304663 w 609403"/>
                <a:gd name="connsiteY71" fmla="*/ 607469 h 608556"/>
                <a:gd name="connsiteX72" fmla="*/ 186498 w 609403"/>
                <a:gd name="connsiteY72" fmla="*/ 583636 h 608556"/>
                <a:gd name="connsiteX73" fmla="*/ 89945 w 609403"/>
                <a:gd name="connsiteY73" fmla="*/ 518658 h 608556"/>
                <a:gd name="connsiteX74" fmla="*/ 24954 w 609403"/>
                <a:gd name="connsiteY74" fmla="*/ 422317 h 608556"/>
                <a:gd name="connsiteX75" fmla="*/ 1011 w 609403"/>
                <a:gd name="connsiteY75" fmla="*/ 304239 h 608556"/>
                <a:gd name="connsiteX76" fmla="*/ 24954 w 609403"/>
                <a:gd name="connsiteY76" fmla="*/ 186239 h 608556"/>
                <a:gd name="connsiteX77" fmla="*/ 89945 w 609403"/>
                <a:gd name="connsiteY77" fmla="*/ 89820 h 608556"/>
                <a:gd name="connsiteX78" fmla="*/ 186498 w 609403"/>
                <a:gd name="connsiteY78" fmla="*/ 24920 h 608556"/>
                <a:gd name="connsiteX79" fmla="*/ 304663 w 609403"/>
                <a:gd name="connsiteY79" fmla="*/ 1009 h 608556"/>
                <a:gd name="connsiteX80" fmla="*/ 304699 w 609403"/>
                <a:gd name="connsiteY80" fmla="*/ 565 h 608556"/>
                <a:gd name="connsiteX81" fmla="*/ 186295 w 609403"/>
                <a:gd name="connsiteY81" fmla="*/ 24396 h 608556"/>
                <a:gd name="connsiteX82" fmla="*/ 89659 w 609403"/>
                <a:gd name="connsiteY82" fmla="*/ 89525 h 608556"/>
                <a:gd name="connsiteX83" fmla="*/ 24432 w 609403"/>
                <a:gd name="connsiteY83" fmla="*/ 186015 h 608556"/>
                <a:gd name="connsiteX84" fmla="*/ 565 w 609403"/>
                <a:gd name="connsiteY84" fmla="*/ 304240 h 608556"/>
                <a:gd name="connsiteX85" fmla="*/ 24432 w 609403"/>
                <a:gd name="connsiteY85" fmla="*/ 422542 h 608556"/>
                <a:gd name="connsiteX86" fmla="*/ 89659 w 609403"/>
                <a:gd name="connsiteY86" fmla="*/ 519032 h 608556"/>
                <a:gd name="connsiteX87" fmla="*/ 186295 w 609403"/>
                <a:gd name="connsiteY87" fmla="*/ 584083 h 608556"/>
                <a:gd name="connsiteX88" fmla="*/ 304699 w 609403"/>
                <a:gd name="connsiteY88" fmla="*/ 607992 h 608556"/>
                <a:gd name="connsiteX89" fmla="*/ 423180 w 609403"/>
                <a:gd name="connsiteY89" fmla="*/ 584083 h 608556"/>
                <a:gd name="connsiteX90" fmla="*/ 519816 w 609403"/>
                <a:gd name="connsiteY90" fmla="*/ 519032 h 608556"/>
                <a:gd name="connsiteX91" fmla="*/ 584965 w 609403"/>
                <a:gd name="connsiteY91" fmla="*/ 422542 h 608556"/>
                <a:gd name="connsiteX92" fmla="*/ 608910 w 609403"/>
                <a:gd name="connsiteY92" fmla="*/ 304240 h 608556"/>
                <a:gd name="connsiteX93" fmla="*/ 584965 w 609403"/>
                <a:gd name="connsiteY93" fmla="*/ 186015 h 608556"/>
                <a:gd name="connsiteX94" fmla="*/ 519816 w 609403"/>
                <a:gd name="connsiteY94" fmla="*/ 89525 h 608556"/>
                <a:gd name="connsiteX95" fmla="*/ 423180 w 609403"/>
                <a:gd name="connsiteY95" fmla="*/ 24396 h 608556"/>
                <a:gd name="connsiteX96" fmla="*/ 304699 w 609403"/>
                <a:gd name="connsiteY96" fmla="*/ 565 h 608556"/>
                <a:gd name="connsiteX97" fmla="*/ 304663 w 609403"/>
                <a:gd name="connsiteY97" fmla="*/ 0 h 608556"/>
                <a:gd name="connsiteX98" fmla="*/ 423294 w 609403"/>
                <a:gd name="connsiteY98" fmla="*/ 23911 h 608556"/>
                <a:gd name="connsiteX99" fmla="*/ 520158 w 609403"/>
                <a:gd name="connsiteY99" fmla="*/ 89121 h 608556"/>
                <a:gd name="connsiteX100" fmla="*/ 585459 w 609403"/>
                <a:gd name="connsiteY100" fmla="*/ 185851 h 608556"/>
                <a:gd name="connsiteX101" fmla="*/ 609403 w 609403"/>
                <a:gd name="connsiteY101" fmla="*/ 304239 h 608556"/>
                <a:gd name="connsiteX102" fmla="*/ 585459 w 609403"/>
                <a:gd name="connsiteY102" fmla="*/ 422705 h 608556"/>
                <a:gd name="connsiteX103" fmla="*/ 520158 w 609403"/>
                <a:gd name="connsiteY103" fmla="*/ 519435 h 608556"/>
                <a:gd name="connsiteX104" fmla="*/ 423294 w 609403"/>
                <a:gd name="connsiteY104" fmla="*/ 584645 h 608556"/>
                <a:gd name="connsiteX105" fmla="*/ 304663 w 609403"/>
                <a:gd name="connsiteY105" fmla="*/ 608556 h 608556"/>
                <a:gd name="connsiteX106" fmla="*/ 186109 w 609403"/>
                <a:gd name="connsiteY106" fmla="*/ 584645 h 608556"/>
                <a:gd name="connsiteX107" fmla="*/ 89245 w 609403"/>
                <a:gd name="connsiteY107" fmla="*/ 519435 h 608556"/>
                <a:gd name="connsiteX108" fmla="*/ 23944 w 609403"/>
                <a:gd name="connsiteY108" fmla="*/ 422705 h 608556"/>
                <a:gd name="connsiteX109" fmla="*/ 0 w 609403"/>
                <a:gd name="connsiteY109" fmla="*/ 304239 h 608556"/>
                <a:gd name="connsiteX110" fmla="*/ 23944 w 609403"/>
                <a:gd name="connsiteY110" fmla="*/ 185851 h 608556"/>
                <a:gd name="connsiteX111" fmla="*/ 89245 w 609403"/>
                <a:gd name="connsiteY111" fmla="*/ 89121 h 608556"/>
                <a:gd name="connsiteX112" fmla="*/ 186109 w 609403"/>
                <a:gd name="connsiteY112" fmla="*/ 23911 h 608556"/>
                <a:gd name="connsiteX113" fmla="*/ 304663 w 609403"/>
                <a:gd name="connsiteY113"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403" h="608556">
                  <a:moveTo>
                    <a:pt x="443164" y="187725"/>
                  </a:moveTo>
                  <a:cubicBezTo>
                    <a:pt x="448995" y="187725"/>
                    <a:pt x="454437" y="189976"/>
                    <a:pt x="458558" y="194090"/>
                  </a:cubicBezTo>
                  <a:cubicBezTo>
                    <a:pt x="462601" y="198127"/>
                    <a:pt x="464856" y="203560"/>
                    <a:pt x="464856" y="209382"/>
                  </a:cubicBezTo>
                  <a:cubicBezTo>
                    <a:pt x="464856" y="215126"/>
                    <a:pt x="462601" y="220560"/>
                    <a:pt x="458558" y="224674"/>
                  </a:cubicBezTo>
                  <a:lnTo>
                    <a:pt x="268385" y="414466"/>
                  </a:lnTo>
                  <a:cubicBezTo>
                    <a:pt x="264342" y="418580"/>
                    <a:pt x="258899" y="420831"/>
                    <a:pt x="253068" y="420831"/>
                  </a:cubicBezTo>
                  <a:cubicBezTo>
                    <a:pt x="247315" y="420831"/>
                    <a:pt x="241872" y="418580"/>
                    <a:pt x="237752" y="414466"/>
                  </a:cubicBezTo>
                  <a:lnTo>
                    <a:pt x="150906" y="327837"/>
                  </a:lnTo>
                  <a:cubicBezTo>
                    <a:pt x="142509" y="319376"/>
                    <a:pt x="142509" y="305636"/>
                    <a:pt x="150906" y="297175"/>
                  </a:cubicBezTo>
                  <a:cubicBezTo>
                    <a:pt x="155027" y="293061"/>
                    <a:pt x="160469" y="290810"/>
                    <a:pt x="166223" y="290810"/>
                  </a:cubicBezTo>
                  <a:cubicBezTo>
                    <a:pt x="172054" y="290810"/>
                    <a:pt x="177496" y="293061"/>
                    <a:pt x="181617" y="297175"/>
                  </a:cubicBezTo>
                  <a:lnTo>
                    <a:pt x="253068" y="368590"/>
                  </a:lnTo>
                  <a:lnTo>
                    <a:pt x="427847" y="194090"/>
                  </a:lnTo>
                  <a:cubicBezTo>
                    <a:pt x="431968" y="189976"/>
                    <a:pt x="437410" y="187725"/>
                    <a:pt x="443164" y="187725"/>
                  </a:cubicBezTo>
                  <a:close/>
                  <a:moveTo>
                    <a:pt x="443184" y="187195"/>
                  </a:moveTo>
                  <a:cubicBezTo>
                    <a:pt x="437500" y="187195"/>
                    <a:pt x="431805" y="189368"/>
                    <a:pt x="427451" y="193714"/>
                  </a:cubicBezTo>
                  <a:lnTo>
                    <a:pt x="253077" y="367795"/>
                  </a:lnTo>
                  <a:lnTo>
                    <a:pt x="181944" y="296781"/>
                  </a:lnTo>
                  <a:cubicBezTo>
                    <a:pt x="173315" y="288166"/>
                    <a:pt x="159243" y="288166"/>
                    <a:pt x="150614" y="296781"/>
                  </a:cubicBezTo>
                  <a:cubicBezTo>
                    <a:pt x="141907" y="305474"/>
                    <a:pt x="141907" y="319521"/>
                    <a:pt x="150614" y="328136"/>
                  </a:cubicBezTo>
                  <a:lnTo>
                    <a:pt x="237374" y="414827"/>
                  </a:lnTo>
                  <a:cubicBezTo>
                    <a:pt x="241572" y="418940"/>
                    <a:pt x="247169" y="421346"/>
                    <a:pt x="253077" y="421346"/>
                  </a:cubicBezTo>
                  <a:cubicBezTo>
                    <a:pt x="258986" y="421346"/>
                    <a:pt x="264661" y="418940"/>
                    <a:pt x="268781" y="414827"/>
                  </a:cubicBezTo>
                  <a:lnTo>
                    <a:pt x="458859" y="225069"/>
                  </a:lnTo>
                  <a:cubicBezTo>
                    <a:pt x="467566" y="216377"/>
                    <a:pt x="467566" y="202329"/>
                    <a:pt x="458859" y="193714"/>
                  </a:cubicBezTo>
                  <a:cubicBezTo>
                    <a:pt x="454544" y="189368"/>
                    <a:pt x="448869" y="187195"/>
                    <a:pt x="443184" y="187195"/>
                  </a:cubicBezTo>
                  <a:close/>
                  <a:moveTo>
                    <a:pt x="443164" y="186716"/>
                  </a:moveTo>
                  <a:cubicBezTo>
                    <a:pt x="449228" y="186716"/>
                    <a:pt x="454982" y="189045"/>
                    <a:pt x="459258" y="193314"/>
                  </a:cubicBezTo>
                  <a:cubicBezTo>
                    <a:pt x="463534" y="197583"/>
                    <a:pt x="465944" y="203328"/>
                    <a:pt x="465944" y="209382"/>
                  </a:cubicBezTo>
                  <a:cubicBezTo>
                    <a:pt x="465944" y="215437"/>
                    <a:pt x="463534" y="221104"/>
                    <a:pt x="459258" y="225373"/>
                  </a:cubicBezTo>
                  <a:lnTo>
                    <a:pt x="269162" y="415242"/>
                  </a:lnTo>
                  <a:cubicBezTo>
                    <a:pt x="264886" y="419511"/>
                    <a:pt x="259132" y="421840"/>
                    <a:pt x="253068" y="421840"/>
                  </a:cubicBezTo>
                  <a:cubicBezTo>
                    <a:pt x="247004" y="421840"/>
                    <a:pt x="241328" y="419511"/>
                    <a:pt x="237052" y="415242"/>
                  </a:cubicBezTo>
                  <a:lnTo>
                    <a:pt x="150206" y="328536"/>
                  </a:lnTo>
                  <a:cubicBezTo>
                    <a:pt x="141343" y="319686"/>
                    <a:pt x="141343" y="305326"/>
                    <a:pt x="150206" y="296477"/>
                  </a:cubicBezTo>
                  <a:cubicBezTo>
                    <a:pt x="154483" y="292130"/>
                    <a:pt x="160158" y="289801"/>
                    <a:pt x="166223" y="289801"/>
                  </a:cubicBezTo>
                  <a:cubicBezTo>
                    <a:pt x="172365" y="289801"/>
                    <a:pt x="178040" y="292130"/>
                    <a:pt x="182317" y="296477"/>
                  </a:cubicBezTo>
                  <a:lnTo>
                    <a:pt x="253068" y="367115"/>
                  </a:lnTo>
                  <a:lnTo>
                    <a:pt x="427147" y="193314"/>
                  </a:lnTo>
                  <a:cubicBezTo>
                    <a:pt x="431424" y="189045"/>
                    <a:pt x="437099" y="186716"/>
                    <a:pt x="443164" y="186716"/>
                  </a:cubicBezTo>
                  <a:close/>
                  <a:moveTo>
                    <a:pt x="304663" y="45415"/>
                  </a:moveTo>
                  <a:cubicBezTo>
                    <a:pt x="235474" y="45415"/>
                    <a:pt x="170328" y="72275"/>
                    <a:pt x="121352" y="121183"/>
                  </a:cubicBezTo>
                  <a:cubicBezTo>
                    <a:pt x="72376" y="170091"/>
                    <a:pt x="45478" y="235147"/>
                    <a:pt x="45478" y="304239"/>
                  </a:cubicBezTo>
                  <a:cubicBezTo>
                    <a:pt x="45478" y="373409"/>
                    <a:pt x="72376" y="438465"/>
                    <a:pt x="121352" y="487295"/>
                  </a:cubicBezTo>
                  <a:cubicBezTo>
                    <a:pt x="170328" y="536203"/>
                    <a:pt x="235474" y="563141"/>
                    <a:pt x="304663" y="563141"/>
                  </a:cubicBezTo>
                  <a:cubicBezTo>
                    <a:pt x="373929" y="563141"/>
                    <a:pt x="439075" y="536203"/>
                    <a:pt x="487973" y="487295"/>
                  </a:cubicBezTo>
                  <a:cubicBezTo>
                    <a:pt x="536950" y="438465"/>
                    <a:pt x="563925" y="373409"/>
                    <a:pt x="563925" y="304239"/>
                  </a:cubicBezTo>
                  <a:cubicBezTo>
                    <a:pt x="563925" y="235147"/>
                    <a:pt x="536950" y="170091"/>
                    <a:pt x="487973" y="121183"/>
                  </a:cubicBezTo>
                  <a:cubicBezTo>
                    <a:pt x="439075" y="72275"/>
                    <a:pt x="373929" y="45415"/>
                    <a:pt x="304663" y="45415"/>
                  </a:cubicBezTo>
                  <a:close/>
                  <a:moveTo>
                    <a:pt x="304699" y="44890"/>
                  </a:moveTo>
                  <a:cubicBezTo>
                    <a:pt x="448214" y="44890"/>
                    <a:pt x="564518" y="161019"/>
                    <a:pt x="564518" y="304240"/>
                  </a:cubicBezTo>
                  <a:cubicBezTo>
                    <a:pt x="564518" y="447538"/>
                    <a:pt x="448214" y="563667"/>
                    <a:pt x="304699" y="563667"/>
                  </a:cubicBezTo>
                  <a:cubicBezTo>
                    <a:pt x="161261" y="563667"/>
                    <a:pt x="44957" y="447538"/>
                    <a:pt x="44957" y="304240"/>
                  </a:cubicBezTo>
                  <a:cubicBezTo>
                    <a:pt x="44957" y="161019"/>
                    <a:pt x="161261" y="44890"/>
                    <a:pt x="304699" y="44890"/>
                  </a:cubicBezTo>
                  <a:close/>
                  <a:moveTo>
                    <a:pt x="304663" y="44328"/>
                  </a:moveTo>
                  <a:cubicBezTo>
                    <a:pt x="235163" y="44328"/>
                    <a:pt x="169784" y="71344"/>
                    <a:pt x="120652" y="120485"/>
                  </a:cubicBezTo>
                  <a:cubicBezTo>
                    <a:pt x="71443" y="169548"/>
                    <a:pt x="44389" y="234836"/>
                    <a:pt x="44389" y="304239"/>
                  </a:cubicBezTo>
                  <a:cubicBezTo>
                    <a:pt x="44389" y="373720"/>
                    <a:pt x="71443" y="439008"/>
                    <a:pt x="120652" y="488071"/>
                  </a:cubicBezTo>
                  <a:cubicBezTo>
                    <a:pt x="169784" y="537135"/>
                    <a:pt x="235163" y="564228"/>
                    <a:pt x="304663" y="564228"/>
                  </a:cubicBezTo>
                  <a:cubicBezTo>
                    <a:pt x="374240" y="564228"/>
                    <a:pt x="439619" y="537135"/>
                    <a:pt x="488751" y="488071"/>
                  </a:cubicBezTo>
                  <a:cubicBezTo>
                    <a:pt x="537882" y="439008"/>
                    <a:pt x="565014" y="373720"/>
                    <a:pt x="565014" y="304239"/>
                  </a:cubicBezTo>
                  <a:cubicBezTo>
                    <a:pt x="565014" y="234836"/>
                    <a:pt x="537882" y="169548"/>
                    <a:pt x="488751" y="120485"/>
                  </a:cubicBezTo>
                  <a:cubicBezTo>
                    <a:pt x="439619" y="71344"/>
                    <a:pt x="374240" y="44328"/>
                    <a:pt x="304663" y="44328"/>
                  </a:cubicBezTo>
                  <a:close/>
                  <a:moveTo>
                    <a:pt x="304663" y="1009"/>
                  </a:moveTo>
                  <a:cubicBezTo>
                    <a:pt x="345632" y="1009"/>
                    <a:pt x="385434" y="9083"/>
                    <a:pt x="422905" y="24920"/>
                  </a:cubicBezTo>
                  <a:cubicBezTo>
                    <a:pt x="459054" y="40136"/>
                    <a:pt x="491549" y="62028"/>
                    <a:pt x="519380" y="89820"/>
                  </a:cubicBezTo>
                  <a:cubicBezTo>
                    <a:pt x="547289" y="117690"/>
                    <a:pt x="569212" y="150140"/>
                    <a:pt x="584449" y="186239"/>
                  </a:cubicBezTo>
                  <a:cubicBezTo>
                    <a:pt x="600308" y="223657"/>
                    <a:pt x="608315" y="263327"/>
                    <a:pt x="608315" y="304239"/>
                  </a:cubicBezTo>
                  <a:cubicBezTo>
                    <a:pt x="608315" y="345151"/>
                    <a:pt x="600308" y="384899"/>
                    <a:pt x="584449" y="422317"/>
                  </a:cubicBezTo>
                  <a:cubicBezTo>
                    <a:pt x="569212" y="458416"/>
                    <a:pt x="547289" y="490866"/>
                    <a:pt x="519380" y="518658"/>
                  </a:cubicBezTo>
                  <a:cubicBezTo>
                    <a:pt x="491549" y="546528"/>
                    <a:pt x="459054" y="568343"/>
                    <a:pt x="422905" y="583636"/>
                  </a:cubicBezTo>
                  <a:cubicBezTo>
                    <a:pt x="385434" y="599473"/>
                    <a:pt x="345632" y="607469"/>
                    <a:pt x="304663" y="607469"/>
                  </a:cubicBezTo>
                  <a:cubicBezTo>
                    <a:pt x="263694" y="607469"/>
                    <a:pt x="223969" y="599473"/>
                    <a:pt x="186498" y="583636"/>
                  </a:cubicBezTo>
                  <a:cubicBezTo>
                    <a:pt x="150349" y="568343"/>
                    <a:pt x="117854" y="546528"/>
                    <a:pt x="89945" y="518658"/>
                  </a:cubicBezTo>
                  <a:cubicBezTo>
                    <a:pt x="62114" y="490866"/>
                    <a:pt x="40191" y="458416"/>
                    <a:pt x="24954" y="422317"/>
                  </a:cubicBezTo>
                  <a:cubicBezTo>
                    <a:pt x="9096" y="384899"/>
                    <a:pt x="1011" y="345151"/>
                    <a:pt x="1011" y="304239"/>
                  </a:cubicBezTo>
                  <a:cubicBezTo>
                    <a:pt x="1011" y="263327"/>
                    <a:pt x="9096" y="223657"/>
                    <a:pt x="24954" y="186239"/>
                  </a:cubicBezTo>
                  <a:cubicBezTo>
                    <a:pt x="40191" y="150140"/>
                    <a:pt x="62114" y="117690"/>
                    <a:pt x="89945" y="89820"/>
                  </a:cubicBezTo>
                  <a:cubicBezTo>
                    <a:pt x="117854" y="62028"/>
                    <a:pt x="150349" y="40136"/>
                    <a:pt x="186498" y="24920"/>
                  </a:cubicBezTo>
                  <a:cubicBezTo>
                    <a:pt x="223969" y="9083"/>
                    <a:pt x="263694" y="1009"/>
                    <a:pt x="304663" y="1009"/>
                  </a:cubicBezTo>
                  <a:close/>
                  <a:moveTo>
                    <a:pt x="304699" y="565"/>
                  </a:moveTo>
                  <a:cubicBezTo>
                    <a:pt x="263650" y="565"/>
                    <a:pt x="223845" y="8561"/>
                    <a:pt x="186295" y="24396"/>
                  </a:cubicBezTo>
                  <a:cubicBezTo>
                    <a:pt x="150066" y="39689"/>
                    <a:pt x="117569" y="61657"/>
                    <a:pt x="89659" y="89525"/>
                  </a:cubicBezTo>
                  <a:cubicBezTo>
                    <a:pt x="61749" y="117393"/>
                    <a:pt x="39748" y="149841"/>
                    <a:pt x="24432" y="186015"/>
                  </a:cubicBezTo>
                  <a:cubicBezTo>
                    <a:pt x="8573" y="223508"/>
                    <a:pt x="565" y="263253"/>
                    <a:pt x="565" y="304240"/>
                  </a:cubicBezTo>
                  <a:cubicBezTo>
                    <a:pt x="565" y="345226"/>
                    <a:pt x="8573" y="385049"/>
                    <a:pt x="24432" y="422542"/>
                  </a:cubicBezTo>
                  <a:cubicBezTo>
                    <a:pt x="39748" y="458716"/>
                    <a:pt x="61749" y="491164"/>
                    <a:pt x="89659" y="519032"/>
                  </a:cubicBezTo>
                  <a:cubicBezTo>
                    <a:pt x="117569" y="546900"/>
                    <a:pt x="150066" y="568791"/>
                    <a:pt x="186295" y="584083"/>
                  </a:cubicBezTo>
                  <a:cubicBezTo>
                    <a:pt x="223845" y="599997"/>
                    <a:pt x="263650" y="607992"/>
                    <a:pt x="304699" y="607992"/>
                  </a:cubicBezTo>
                  <a:cubicBezTo>
                    <a:pt x="345747" y="607992"/>
                    <a:pt x="385630" y="599997"/>
                    <a:pt x="423180" y="584083"/>
                  </a:cubicBezTo>
                  <a:cubicBezTo>
                    <a:pt x="459409" y="568791"/>
                    <a:pt x="491906" y="546900"/>
                    <a:pt x="519816" y="519032"/>
                  </a:cubicBezTo>
                  <a:cubicBezTo>
                    <a:pt x="547726" y="491164"/>
                    <a:pt x="569649" y="458716"/>
                    <a:pt x="584965" y="422542"/>
                  </a:cubicBezTo>
                  <a:cubicBezTo>
                    <a:pt x="600902" y="385049"/>
                    <a:pt x="608910" y="345226"/>
                    <a:pt x="608910" y="304240"/>
                  </a:cubicBezTo>
                  <a:cubicBezTo>
                    <a:pt x="608910" y="263253"/>
                    <a:pt x="600902" y="223508"/>
                    <a:pt x="584965" y="186015"/>
                  </a:cubicBezTo>
                  <a:cubicBezTo>
                    <a:pt x="569649" y="149841"/>
                    <a:pt x="547726" y="117393"/>
                    <a:pt x="519816" y="89525"/>
                  </a:cubicBezTo>
                  <a:cubicBezTo>
                    <a:pt x="491906" y="61657"/>
                    <a:pt x="459409" y="39689"/>
                    <a:pt x="423180" y="24396"/>
                  </a:cubicBezTo>
                  <a:cubicBezTo>
                    <a:pt x="385630" y="8561"/>
                    <a:pt x="345747" y="565"/>
                    <a:pt x="304699" y="565"/>
                  </a:cubicBezTo>
                  <a:close/>
                  <a:moveTo>
                    <a:pt x="304663" y="0"/>
                  </a:moveTo>
                  <a:cubicBezTo>
                    <a:pt x="345787" y="0"/>
                    <a:pt x="385745" y="8074"/>
                    <a:pt x="423294" y="23911"/>
                  </a:cubicBezTo>
                  <a:cubicBezTo>
                    <a:pt x="459598" y="39282"/>
                    <a:pt x="492171" y="61174"/>
                    <a:pt x="520158" y="89121"/>
                  </a:cubicBezTo>
                  <a:cubicBezTo>
                    <a:pt x="548144" y="117069"/>
                    <a:pt x="570067" y="149597"/>
                    <a:pt x="585459" y="185851"/>
                  </a:cubicBezTo>
                  <a:cubicBezTo>
                    <a:pt x="601318" y="223347"/>
                    <a:pt x="609403" y="263250"/>
                    <a:pt x="609403" y="304239"/>
                  </a:cubicBezTo>
                  <a:cubicBezTo>
                    <a:pt x="609403" y="345306"/>
                    <a:pt x="601318" y="385209"/>
                    <a:pt x="585459" y="422705"/>
                  </a:cubicBezTo>
                  <a:cubicBezTo>
                    <a:pt x="570067" y="458959"/>
                    <a:pt x="548144" y="491487"/>
                    <a:pt x="520158" y="519435"/>
                  </a:cubicBezTo>
                  <a:cubicBezTo>
                    <a:pt x="492171" y="547382"/>
                    <a:pt x="459598" y="569274"/>
                    <a:pt x="423294" y="584645"/>
                  </a:cubicBezTo>
                  <a:cubicBezTo>
                    <a:pt x="385745" y="600482"/>
                    <a:pt x="345787" y="608556"/>
                    <a:pt x="304663" y="608556"/>
                  </a:cubicBezTo>
                  <a:cubicBezTo>
                    <a:pt x="263616" y="608556"/>
                    <a:pt x="223658" y="600482"/>
                    <a:pt x="186109" y="584645"/>
                  </a:cubicBezTo>
                  <a:cubicBezTo>
                    <a:pt x="149805" y="569274"/>
                    <a:pt x="117232" y="547382"/>
                    <a:pt x="89245" y="519435"/>
                  </a:cubicBezTo>
                  <a:cubicBezTo>
                    <a:pt x="61259" y="491487"/>
                    <a:pt x="39336" y="458959"/>
                    <a:pt x="23944" y="422705"/>
                  </a:cubicBezTo>
                  <a:cubicBezTo>
                    <a:pt x="8085" y="385209"/>
                    <a:pt x="0" y="345306"/>
                    <a:pt x="0" y="304239"/>
                  </a:cubicBezTo>
                  <a:cubicBezTo>
                    <a:pt x="0" y="263250"/>
                    <a:pt x="8085" y="223347"/>
                    <a:pt x="23944" y="185851"/>
                  </a:cubicBezTo>
                  <a:cubicBezTo>
                    <a:pt x="39336" y="149597"/>
                    <a:pt x="61259" y="117069"/>
                    <a:pt x="89245" y="89121"/>
                  </a:cubicBezTo>
                  <a:cubicBezTo>
                    <a:pt x="117232" y="61174"/>
                    <a:pt x="149805" y="39282"/>
                    <a:pt x="186109" y="23911"/>
                  </a:cubicBezTo>
                  <a:cubicBezTo>
                    <a:pt x="223658" y="8074"/>
                    <a:pt x="263616" y="0"/>
                    <a:pt x="304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ea typeface="思源宋体" panose="02020400000000000000" charset="-122"/>
              </a:endParaRPr>
            </a:p>
          </p:txBody>
        </p:sp>
      </p:grpSp>
      <p:grpSp>
        <p:nvGrpSpPr>
          <p:cNvPr id="53" name="组合 52"/>
          <p:cNvGrpSpPr/>
          <p:nvPr/>
        </p:nvGrpSpPr>
        <p:grpSpPr>
          <a:xfrm>
            <a:off x="1162050" y="3361690"/>
            <a:ext cx="915670" cy="1181735"/>
            <a:chOff x="1830" y="5294"/>
            <a:chExt cx="1442" cy="1861"/>
          </a:xfrm>
        </p:grpSpPr>
        <p:sp>
          <p:nvSpPr>
            <p:cNvPr id="25" name="六边形 24"/>
            <p:cNvSpPr/>
            <p:nvPr/>
          </p:nvSpPr>
          <p:spPr>
            <a:xfrm rot="16200000" flipH="1">
              <a:off x="1896" y="5935"/>
              <a:ext cx="1311" cy="1130"/>
            </a:xfrm>
            <a:prstGeom prst="hexagon">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26" name="六边形 25"/>
            <p:cNvSpPr/>
            <p:nvPr/>
          </p:nvSpPr>
          <p:spPr>
            <a:xfrm rot="16200000" flipH="1">
              <a:off x="1714" y="5410"/>
              <a:ext cx="1674" cy="1443"/>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44" name="Oval 26"/>
            <p:cNvSpPr/>
            <p:nvPr/>
          </p:nvSpPr>
          <p:spPr>
            <a:xfrm>
              <a:off x="2272" y="5829"/>
              <a:ext cx="559" cy="606"/>
            </a:xfrm>
            <a:custGeom>
              <a:avLst/>
              <a:gdLst>
                <a:gd name="connsiteX0" fmla="*/ 546381 w 557893"/>
                <a:gd name="connsiteY0" fmla="*/ 346236 h 605070"/>
                <a:gd name="connsiteX1" fmla="*/ 547615 w 557893"/>
                <a:gd name="connsiteY1" fmla="*/ 346236 h 605070"/>
                <a:gd name="connsiteX2" fmla="*/ 557863 w 557893"/>
                <a:gd name="connsiteY2" fmla="*/ 357510 h 605070"/>
                <a:gd name="connsiteX3" fmla="*/ 554352 w 557893"/>
                <a:gd name="connsiteY3" fmla="*/ 433777 h 605070"/>
                <a:gd name="connsiteX4" fmla="*/ 548374 w 557893"/>
                <a:gd name="connsiteY4" fmla="*/ 445146 h 605070"/>
                <a:gd name="connsiteX5" fmla="*/ 544484 w 557893"/>
                <a:gd name="connsiteY5" fmla="*/ 446283 h 605070"/>
                <a:gd name="connsiteX6" fmla="*/ 536987 w 557893"/>
                <a:gd name="connsiteY6" fmla="*/ 441736 h 605070"/>
                <a:gd name="connsiteX7" fmla="*/ 513359 w 557893"/>
                <a:gd name="connsiteY7" fmla="*/ 418334 h 605070"/>
                <a:gd name="connsiteX8" fmla="*/ 504629 w 557893"/>
                <a:gd name="connsiteY8" fmla="*/ 427051 h 605070"/>
                <a:gd name="connsiteX9" fmla="*/ 432320 w 557893"/>
                <a:gd name="connsiteY9" fmla="*/ 499244 h 605070"/>
                <a:gd name="connsiteX10" fmla="*/ 425868 w 557893"/>
                <a:gd name="connsiteY10" fmla="*/ 505686 h 605070"/>
                <a:gd name="connsiteX11" fmla="*/ 410115 w 557893"/>
                <a:gd name="connsiteY11" fmla="*/ 521413 h 605070"/>
                <a:gd name="connsiteX12" fmla="*/ 335720 w 557893"/>
                <a:gd name="connsiteY12" fmla="*/ 595691 h 605070"/>
                <a:gd name="connsiteX13" fmla="*/ 331354 w 557893"/>
                <a:gd name="connsiteY13" fmla="*/ 600049 h 605070"/>
                <a:gd name="connsiteX14" fmla="*/ 319208 w 557893"/>
                <a:gd name="connsiteY14" fmla="*/ 605070 h 605070"/>
                <a:gd name="connsiteX15" fmla="*/ 307062 w 557893"/>
                <a:gd name="connsiteY15" fmla="*/ 600049 h 605070"/>
                <a:gd name="connsiteX16" fmla="*/ 302792 w 557893"/>
                <a:gd name="connsiteY16" fmla="*/ 595691 h 605070"/>
                <a:gd name="connsiteX17" fmla="*/ 286945 w 557893"/>
                <a:gd name="connsiteY17" fmla="*/ 579963 h 605070"/>
                <a:gd name="connsiteX18" fmla="*/ 212549 w 557893"/>
                <a:gd name="connsiteY18" fmla="*/ 505686 h 605070"/>
                <a:gd name="connsiteX19" fmla="*/ 208943 w 557893"/>
                <a:gd name="connsiteY19" fmla="*/ 501991 h 605070"/>
                <a:gd name="connsiteX20" fmla="*/ 130846 w 557893"/>
                <a:gd name="connsiteY20" fmla="*/ 579963 h 605070"/>
                <a:gd name="connsiteX21" fmla="*/ 118700 w 557893"/>
                <a:gd name="connsiteY21" fmla="*/ 584985 h 605070"/>
                <a:gd name="connsiteX22" fmla="*/ 106554 w 557893"/>
                <a:gd name="connsiteY22" fmla="*/ 579963 h 605070"/>
                <a:gd name="connsiteX23" fmla="*/ 102283 w 557893"/>
                <a:gd name="connsiteY23" fmla="*/ 575605 h 605070"/>
                <a:gd name="connsiteX24" fmla="*/ 102283 w 557893"/>
                <a:gd name="connsiteY24" fmla="*/ 551257 h 605070"/>
                <a:gd name="connsiteX25" fmla="*/ 192431 w 557893"/>
                <a:gd name="connsiteY25" fmla="*/ 461158 h 605070"/>
                <a:gd name="connsiteX26" fmla="*/ 196797 w 557893"/>
                <a:gd name="connsiteY26" fmla="*/ 456894 h 605070"/>
                <a:gd name="connsiteX27" fmla="*/ 208943 w 557893"/>
                <a:gd name="connsiteY27" fmla="*/ 451873 h 605070"/>
                <a:gd name="connsiteX28" fmla="*/ 221089 w 557893"/>
                <a:gd name="connsiteY28" fmla="*/ 456894 h 605070"/>
                <a:gd name="connsiteX29" fmla="*/ 225359 w 557893"/>
                <a:gd name="connsiteY29" fmla="*/ 461158 h 605070"/>
                <a:gd name="connsiteX30" fmla="*/ 241206 w 557893"/>
                <a:gd name="connsiteY30" fmla="*/ 476979 h 605070"/>
                <a:gd name="connsiteX31" fmla="*/ 315602 w 557893"/>
                <a:gd name="connsiteY31" fmla="*/ 551257 h 605070"/>
                <a:gd name="connsiteX32" fmla="*/ 319208 w 557893"/>
                <a:gd name="connsiteY32" fmla="*/ 554952 h 605070"/>
                <a:gd name="connsiteX33" fmla="*/ 381458 w 557893"/>
                <a:gd name="connsiteY33" fmla="*/ 492801 h 605070"/>
                <a:gd name="connsiteX34" fmla="*/ 397305 w 557893"/>
                <a:gd name="connsiteY34" fmla="*/ 476979 h 605070"/>
                <a:gd name="connsiteX35" fmla="*/ 403758 w 557893"/>
                <a:gd name="connsiteY35" fmla="*/ 470537 h 605070"/>
                <a:gd name="connsiteX36" fmla="*/ 476161 w 557893"/>
                <a:gd name="connsiteY36" fmla="*/ 398439 h 605070"/>
                <a:gd name="connsiteX37" fmla="*/ 484986 w 557893"/>
                <a:gd name="connsiteY37" fmla="*/ 389533 h 605070"/>
                <a:gd name="connsiteX38" fmla="*/ 460788 w 557893"/>
                <a:gd name="connsiteY38" fmla="*/ 365563 h 605070"/>
                <a:gd name="connsiteX39" fmla="*/ 457752 w 557893"/>
                <a:gd name="connsiteY39" fmla="*/ 355236 h 605070"/>
                <a:gd name="connsiteX40" fmla="*/ 468000 w 557893"/>
                <a:gd name="connsiteY40" fmla="*/ 349931 h 605070"/>
                <a:gd name="connsiteX41" fmla="*/ 546381 w 557893"/>
                <a:gd name="connsiteY41" fmla="*/ 346236 h 605070"/>
                <a:gd name="connsiteX42" fmla="*/ 278625 w 557893"/>
                <a:gd name="connsiteY42" fmla="*/ 278352 h 605070"/>
                <a:gd name="connsiteX43" fmla="*/ 371816 w 557893"/>
                <a:gd name="connsiteY43" fmla="*/ 329810 h 605070"/>
                <a:gd name="connsiteX44" fmla="*/ 412053 w 557893"/>
                <a:gd name="connsiteY44" fmla="*/ 405338 h 605070"/>
                <a:gd name="connsiteX45" fmla="*/ 412148 w 557893"/>
                <a:gd name="connsiteY45" fmla="*/ 405717 h 605070"/>
                <a:gd name="connsiteX46" fmla="*/ 412148 w 557893"/>
                <a:gd name="connsiteY46" fmla="*/ 408086 h 605070"/>
                <a:gd name="connsiteX47" fmla="*/ 412243 w 557893"/>
                <a:gd name="connsiteY47" fmla="*/ 412919 h 605070"/>
                <a:gd name="connsiteX48" fmla="*/ 379123 w 557893"/>
                <a:gd name="connsiteY48" fmla="*/ 445992 h 605070"/>
                <a:gd name="connsiteX49" fmla="*/ 372670 w 557893"/>
                <a:gd name="connsiteY49" fmla="*/ 452436 h 605070"/>
                <a:gd name="connsiteX50" fmla="*/ 356822 w 557893"/>
                <a:gd name="connsiteY50" fmla="*/ 468262 h 605070"/>
                <a:gd name="connsiteX51" fmla="*/ 319147 w 557893"/>
                <a:gd name="connsiteY51" fmla="*/ 505884 h 605070"/>
                <a:gd name="connsiteX52" fmla="*/ 265623 w 557893"/>
                <a:gd name="connsiteY52" fmla="*/ 452436 h 605070"/>
                <a:gd name="connsiteX53" fmla="*/ 249775 w 557893"/>
                <a:gd name="connsiteY53" fmla="*/ 436705 h 605070"/>
                <a:gd name="connsiteX54" fmla="*/ 245505 w 557893"/>
                <a:gd name="connsiteY54" fmla="*/ 432346 h 605070"/>
                <a:gd name="connsiteX55" fmla="*/ 208779 w 557893"/>
                <a:gd name="connsiteY55" fmla="*/ 417184 h 605070"/>
                <a:gd name="connsiteX56" fmla="*/ 172148 w 557893"/>
                <a:gd name="connsiteY56" fmla="*/ 432346 h 605070"/>
                <a:gd name="connsiteX57" fmla="*/ 167782 w 557893"/>
                <a:gd name="connsiteY57" fmla="*/ 436705 h 605070"/>
                <a:gd name="connsiteX58" fmla="*/ 89490 w 557893"/>
                <a:gd name="connsiteY58" fmla="*/ 514887 h 605070"/>
                <a:gd name="connsiteX59" fmla="*/ 190 w 557893"/>
                <a:gd name="connsiteY59" fmla="*/ 514792 h 605070"/>
                <a:gd name="connsiteX60" fmla="*/ 0 w 557893"/>
                <a:gd name="connsiteY60" fmla="*/ 405433 h 605070"/>
                <a:gd name="connsiteX61" fmla="*/ 40237 w 557893"/>
                <a:gd name="connsiteY61" fmla="*/ 329904 h 605070"/>
                <a:gd name="connsiteX62" fmla="*/ 133429 w 557893"/>
                <a:gd name="connsiteY62" fmla="*/ 278447 h 605070"/>
                <a:gd name="connsiteX63" fmla="*/ 172527 w 557893"/>
                <a:gd name="connsiteY63" fmla="*/ 401926 h 605070"/>
                <a:gd name="connsiteX64" fmla="*/ 195398 w 557893"/>
                <a:gd name="connsiteY64" fmla="*/ 337201 h 605070"/>
                <a:gd name="connsiteX65" fmla="*/ 205932 w 557893"/>
                <a:gd name="connsiteY65" fmla="*/ 278447 h 605070"/>
                <a:gd name="connsiteX66" fmla="*/ 206121 w 557893"/>
                <a:gd name="connsiteY66" fmla="*/ 278447 h 605070"/>
                <a:gd name="connsiteX67" fmla="*/ 206406 w 557893"/>
                <a:gd name="connsiteY67" fmla="*/ 278447 h 605070"/>
                <a:gd name="connsiteX68" fmla="*/ 216940 w 557893"/>
                <a:gd name="connsiteY68" fmla="*/ 337201 h 605070"/>
                <a:gd name="connsiteX69" fmla="*/ 239811 w 557893"/>
                <a:gd name="connsiteY69" fmla="*/ 401926 h 605070"/>
                <a:gd name="connsiteX70" fmla="*/ 406730 w 557893"/>
                <a:gd name="connsiteY70" fmla="*/ 85850 h 605070"/>
                <a:gd name="connsiteX71" fmla="*/ 412614 w 557893"/>
                <a:gd name="connsiteY71" fmla="*/ 85850 h 605070"/>
                <a:gd name="connsiteX72" fmla="*/ 426185 w 557893"/>
                <a:gd name="connsiteY72" fmla="*/ 99398 h 605070"/>
                <a:gd name="connsiteX73" fmla="*/ 435770 w 557893"/>
                <a:gd name="connsiteY73" fmla="*/ 110483 h 605070"/>
                <a:gd name="connsiteX74" fmla="*/ 456838 w 557893"/>
                <a:gd name="connsiteY74" fmla="*/ 116641 h 605070"/>
                <a:gd name="connsiteX75" fmla="*/ 460728 w 557893"/>
                <a:gd name="connsiteY75" fmla="*/ 124788 h 605070"/>
                <a:gd name="connsiteX76" fmla="*/ 455509 w 557893"/>
                <a:gd name="connsiteY76" fmla="*/ 142221 h 605070"/>
                <a:gd name="connsiteX77" fmla="*/ 446778 w 557893"/>
                <a:gd name="connsiteY77" fmla="*/ 145821 h 605070"/>
                <a:gd name="connsiteX78" fmla="*/ 413563 w 557893"/>
                <a:gd name="connsiteY78" fmla="*/ 139284 h 605070"/>
                <a:gd name="connsiteX79" fmla="*/ 404642 w 557893"/>
                <a:gd name="connsiteY79" fmla="*/ 141084 h 605070"/>
                <a:gd name="connsiteX80" fmla="*/ 401511 w 557893"/>
                <a:gd name="connsiteY80" fmla="*/ 163443 h 605070"/>
                <a:gd name="connsiteX81" fmla="*/ 415936 w 557893"/>
                <a:gd name="connsiteY81" fmla="*/ 171496 h 605070"/>
                <a:gd name="connsiteX82" fmla="*/ 442223 w 557893"/>
                <a:gd name="connsiteY82" fmla="*/ 183338 h 605070"/>
                <a:gd name="connsiteX83" fmla="*/ 457407 w 557893"/>
                <a:gd name="connsiteY83" fmla="*/ 255152 h 605070"/>
                <a:gd name="connsiteX84" fmla="*/ 431214 w 557893"/>
                <a:gd name="connsiteY84" fmla="*/ 271921 h 605070"/>
                <a:gd name="connsiteX85" fmla="*/ 424951 w 557893"/>
                <a:gd name="connsiteY85" fmla="*/ 280258 h 605070"/>
                <a:gd name="connsiteX86" fmla="*/ 424951 w 557893"/>
                <a:gd name="connsiteY86" fmla="*/ 294185 h 605070"/>
                <a:gd name="connsiteX87" fmla="*/ 418688 w 557893"/>
                <a:gd name="connsiteY87" fmla="*/ 300627 h 605070"/>
                <a:gd name="connsiteX88" fmla="*/ 403693 w 557893"/>
                <a:gd name="connsiteY88" fmla="*/ 300627 h 605070"/>
                <a:gd name="connsiteX89" fmla="*/ 397240 w 557893"/>
                <a:gd name="connsiteY89" fmla="*/ 293806 h 605070"/>
                <a:gd name="connsiteX90" fmla="*/ 397050 w 557893"/>
                <a:gd name="connsiteY90" fmla="*/ 283669 h 605070"/>
                <a:gd name="connsiteX91" fmla="*/ 389648 w 557893"/>
                <a:gd name="connsiteY91" fmla="*/ 274668 h 605070"/>
                <a:gd name="connsiteX92" fmla="*/ 362886 w 557893"/>
                <a:gd name="connsiteY92" fmla="*/ 267089 h 605070"/>
                <a:gd name="connsiteX93" fmla="*/ 357192 w 557893"/>
                <a:gd name="connsiteY93" fmla="*/ 255246 h 605070"/>
                <a:gd name="connsiteX94" fmla="*/ 361653 w 557893"/>
                <a:gd name="connsiteY94" fmla="*/ 239804 h 605070"/>
                <a:gd name="connsiteX95" fmla="*/ 370668 w 557893"/>
                <a:gd name="connsiteY95" fmla="*/ 236014 h 605070"/>
                <a:gd name="connsiteX96" fmla="*/ 400277 w 557893"/>
                <a:gd name="connsiteY96" fmla="*/ 244920 h 605070"/>
                <a:gd name="connsiteX97" fmla="*/ 419732 w 557893"/>
                <a:gd name="connsiteY97" fmla="*/ 242362 h 605070"/>
                <a:gd name="connsiteX98" fmla="*/ 423243 w 557893"/>
                <a:gd name="connsiteY98" fmla="*/ 215929 h 605070"/>
                <a:gd name="connsiteX99" fmla="*/ 412234 w 557893"/>
                <a:gd name="connsiteY99" fmla="*/ 209487 h 605070"/>
                <a:gd name="connsiteX100" fmla="*/ 382056 w 557893"/>
                <a:gd name="connsiteY100" fmla="*/ 196033 h 605070"/>
                <a:gd name="connsiteX101" fmla="*/ 357857 w 557893"/>
                <a:gd name="connsiteY101" fmla="*/ 155105 h 605070"/>
                <a:gd name="connsiteX102" fmla="*/ 390882 w 557893"/>
                <a:gd name="connsiteY102" fmla="*/ 113230 h 605070"/>
                <a:gd name="connsiteX103" fmla="*/ 399138 w 557893"/>
                <a:gd name="connsiteY103" fmla="*/ 102051 h 605070"/>
                <a:gd name="connsiteX104" fmla="*/ 399138 w 557893"/>
                <a:gd name="connsiteY104" fmla="*/ 93429 h 605070"/>
                <a:gd name="connsiteX105" fmla="*/ 406730 w 557893"/>
                <a:gd name="connsiteY105" fmla="*/ 85850 h 605070"/>
                <a:gd name="connsiteX106" fmla="*/ 205945 w 557893"/>
                <a:gd name="connsiteY106" fmla="*/ 50 h 605070"/>
                <a:gd name="connsiteX107" fmla="*/ 302823 w 557893"/>
                <a:gd name="connsiteY107" fmla="*/ 99179 h 605070"/>
                <a:gd name="connsiteX108" fmla="*/ 206514 w 557893"/>
                <a:gd name="connsiteY108" fmla="*/ 250620 h 605070"/>
                <a:gd name="connsiteX109" fmla="*/ 205945 w 557893"/>
                <a:gd name="connsiteY109" fmla="*/ 250620 h 605070"/>
                <a:gd name="connsiteX110" fmla="*/ 205281 w 557893"/>
                <a:gd name="connsiteY110" fmla="*/ 250620 h 605070"/>
                <a:gd name="connsiteX111" fmla="*/ 108972 w 557893"/>
                <a:gd name="connsiteY111" fmla="*/ 99179 h 605070"/>
                <a:gd name="connsiteX112" fmla="*/ 205945 w 557893"/>
                <a:gd name="connsiteY112" fmla="*/ 50 h 60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57893" h="605070">
                  <a:moveTo>
                    <a:pt x="546381" y="346236"/>
                  </a:moveTo>
                  <a:lnTo>
                    <a:pt x="547615" y="346236"/>
                  </a:lnTo>
                  <a:cubicBezTo>
                    <a:pt x="555112" y="346236"/>
                    <a:pt x="558243" y="349647"/>
                    <a:pt x="557863" y="357510"/>
                  </a:cubicBezTo>
                  <a:cubicBezTo>
                    <a:pt x="556725" y="382901"/>
                    <a:pt x="555491" y="408386"/>
                    <a:pt x="554352" y="433777"/>
                  </a:cubicBezTo>
                  <a:cubicBezTo>
                    <a:pt x="554068" y="438420"/>
                    <a:pt x="553024" y="442588"/>
                    <a:pt x="548374" y="445146"/>
                  </a:cubicBezTo>
                  <a:cubicBezTo>
                    <a:pt x="546856" y="445904"/>
                    <a:pt x="545622" y="446283"/>
                    <a:pt x="544484" y="446283"/>
                  </a:cubicBezTo>
                  <a:cubicBezTo>
                    <a:pt x="541257" y="446283"/>
                    <a:pt x="539170" y="443915"/>
                    <a:pt x="536987" y="441736"/>
                  </a:cubicBezTo>
                  <a:lnTo>
                    <a:pt x="513359" y="418334"/>
                  </a:lnTo>
                  <a:lnTo>
                    <a:pt x="504629" y="427051"/>
                  </a:lnTo>
                  <a:lnTo>
                    <a:pt x="432320" y="499244"/>
                  </a:lnTo>
                  <a:lnTo>
                    <a:pt x="425868" y="505686"/>
                  </a:lnTo>
                  <a:lnTo>
                    <a:pt x="410115" y="521413"/>
                  </a:lnTo>
                  <a:lnTo>
                    <a:pt x="335720" y="595691"/>
                  </a:lnTo>
                  <a:lnTo>
                    <a:pt x="331354" y="600049"/>
                  </a:lnTo>
                  <a:cubicBezTo>
                    <a:pt x="328128" y="603459"/>
                    <a:pt x="323668" y="605070"/>
                    <a:pt x="319208" y="605070"/>
                  </a:cubicBezTo>
                  <a:cubicBezTo>
                    <a:pt x="314843" y="605070"/>
                    <a:pt x="310478" y="603459"/>
                    <a:pt x="307062" y="600049"/>
                  </a:cubicBezTo>
                  <a:lnTo>
                    <a:pt x="302792" y="595691"/>
                  </a:lnTo>
                  <a:lnTo>
                    <a:pt x="286945" y="579963"/>
                  </a:lnTo>
                  <a:lnTo>
                    <a:pt x="212549" y="505686"/>
                  </a:lnTo>
                  <a:lnTo>
                    <a:pt x="208943" y="501991"/>
                  </a:lnTo>
                  <a:lnTo>
                    <a:pt x="130846" y="579963"/>
                  </a:lnTo>
                  <a:cubicBezTo>
                    <a:pt x="127525" y="583374"/>
                    <a:pt x="123160" y="584985"/>
                    <a:pt x="118700" y="584985"/>
                  </a:cubicBezTo>
                  <a:cubicBezTo>
                    <a:pt x="114240" y="584985"/>
                    <a:pt x="109970" y="583374"/>
                    <a:pt x="106554" y="579963"/>
                  </a:cubicBezTo>
                  <a:lnTo>
                    <a:pt x="102283" y="575605"/>
                  </a:lnTo>
                  <a:cubicBezTo>
                    <a:pt x="95546" y="568973"/>
                    <a:pt x="95546" y="557983"/>
                    <a:pt x="102283" y="551257"/>
                  </a:cubicBezTo>
                  <a:lnTo>
                    <a:pt x="192431" y="461158"/>
                  </a:lnTo>
                  <a:lnTo>
                    <a:pt x="196797" y="456894"/>
                  </a:lnTo>
                  <a:cubicBezTo>
                    <a:pt x="200023" y="453483"/>
                    <a:pt x="204483" y="451873"/>
                    <a:pt x="208943" y="451873"/>
                  </a:cubicBezTo>
                  <a:cubicBezTo>
                    <a:pt x="213308" y="451873"/>
                    <a:pt x="217673" y="453483"/>
                    <a:pt x="221089" y="456894"/>
                  </a:cubicBezTo>
                  <a:lnTo>
                    <a:pt x="225359" y="461158"/>
                  </a:lnTo>
                  <a:lnTo>
                    <a:pt x="241206" y="476979"/>
                  </a:lnTo>
                  <a:lnTo>
                    <a:pt x="315602" y="551257"/>
                  </a:lnTo>
                  <a:lnTo>
                    <a:pt x="319208" y="554952"/>
                  </a:lnTo>
                  <a:lnTo>
                    <a:pt x="381458" y="492801"/>
                  </a:lnTo>
                  <a:lnTo>
                    <a:pt x="397305" y="476979"/>
                  </a:lnTo>
                  <a:lnTo>
                    <a:pt x="403758" y="470537"/>
                  </a:lnTo>
                  <a:lnTo>
                    <a:pt x="476161" y="398439"/>
                  </a:lnTo>
                  <a:lnTo>
                    <a:pt x="484986" y="389533"/>
                  </a:lnTo>
                  <a:cubicBezTo>
                    <a:pt x="476730" y="381764"/>
                    <a:pt x="468759" y="373616"/>
                    <a:pt x="460788" y="365563"/>
                  </a:cubicBezTo>
                  <a:cubicBezTo>
                    <a:pt x="458036" y="362816"/>
                    <a:pt x="455474" y="359974"/>
                    <a:pt x="457752" y="355236"/>
                  </a:cubicBezTo>
                  <a:cubicBezTo>
                    <a:pt x="459934" y="350310"/>
                    <a:pt x="464015" y="350120"/>
                    <a:pt x="468000" y="349931"/>
                  </a:cubicBezTo>
                  <a:cubicBezTo>
                    <a:pt x="494095" y="348605"/>
                    <a:pt x="520286" y="347468"/>
                    <a:pt x="546381" y="346236"/>
                  </a:cubicBezTo>
                  <a:close/>
                  <a:moveTo>
                    <a:pt x="278625" y="278352"/>
                  </a:moveTo>
                  <a:cubicBezTo>
                    <a:pt x="278625" y="278352"/>
                    <a:pt x="327877" y="302233"/>
                    <a:pt x="371816" y="329810"/>
                  </a:cubicBezTo>
                  <a:cubicBezTo>
                    <a:pt x="404936" y="350469"/>
                    <a:pt x="411104" y="373023"/>
                    <a:pt x="412053" y="405338"/>
                  </a:cubicBezTo>
                  <a:cubicBezTo>
                    <a:pt x="412148" y="405433"/>
                    <a:pt x="412148" y="405622"/>
                    <a:pt x="412148" y="405717"/>
                  </a:cubicBezTo>
                  <a:lnTo>
                    <a:pt x="412148" y="408086"/>
                  </a:lnTo>
                  <a:cubicBezTo>
                    <a:pt x="412243" y="409602"/>
                    <a:pt x="412243" y="411308"/>
                    <a:pt x="412243" y="412919"/>
                  </a:cubicBezTo>
                  <a:lnTo>
                    <a:pt x="379123" y="445992"/>
                  </a:lnTo>
                  <a:lnTo>
                    <a:pt x="372670" y="452436"/>
                  </a:lnTo>
                  <a:lnTo>
                    <a:pt x="356822" y="468262"/>
                  </a:lnTo>
                  <a:lnTo>
                    <a:pt x="319147" y="505884"/>
                  </a:lnTo>
                  <a:lnTo>
                    <a:pt x="265623" y="452436"/>
                  </a:lnTo>
                  <a:lnTo>
                    <a:pt x="249775" y="436705"/>
                  </a:lnTo>
                  <a:lnTo>
                    <a:pt x="245505" y="432346"/>
                  </a:lnTo>
                  <a:cubicBezTo>
                    <a:pt x="235730" y="422680"/>
                    <a:pt x="222729" y="417184"/>
                    <a:pt x="208779" y="417184"/>
                  </a:cubicBezTo>
                  <a:cubicBezTo>
                    <a:pt x="194923" y="417184"/>
                    <a:pt x="181827" y="422680"/>
                    <a:pt x="172148" y="432346"/>
                  </a:cubicBezTo>
                  <a:lnTo>
                    <a:pt x="167782" y="436705"/>
                  </a:lnTo>
                  <a:lnTo>
                    <a:pt x="89490" y="514887"/>
                  </a:lnTo>
                  <a:lnTo>
                    <a:pt x="190" y="514792"/>
                  </a:lnTo>
                  <a:lnTo>
                    <a:pt x="0" y="405433"/>
                  </a:lnTo>
                  <a:cubicBezTo>
                    <a:pt x="949" y="373118"/>
                    <a:pt x="7117" y="350753"/>
                    <a:pt x="40237" y="329904"/>
                  </a:cubicBezTo>
                  <a:cubicBezTo>
                    <a:pt x="84271" y="302233"/>
                    <a:pt x="133429" y="278447"/>
                    <a:pt x="133429" y="278447"/>
                  </a:cubicBezTo>
                  <a:lnTo>
                    <a:pt x="172527" y="401926"/>
                  </a:lnTo>
                  <a:lnTo>
                    <a:pt x="195398" y="337201"/>
                  </a:lnTo>
                  <a:cubicBezTo>
                    <a:pt x="155255" y="281384"/>
                    <a:pt x="198340" y="278636"/>
                    <a:pt x="205932" y="278447"/>
                  </a:cubicBezTo>
                  <a:lnTo>
                    <a:pt x="206121" y="278447"/>
                  </a:lnTo>
                  <a:lnTo>
                    <a:pt x="206406" y="278447"/>
                  </a:lnTo>
                  <a:cubicBezTo>
                    <a:pt x="214093" y="278636"/>
                    <a:pt x="256988" y="281384"/>
                    <a:pt x="216940" y="337201"/>
                  </a:cubicBezTo>
                  <a:lnTo>
                    <a:pt x="239811" y="401926"/>
                  </a:lnTo>
                  <a:close/>
                  <a:moveTo>
                    <a:pt x="406730" y="85850"/>
                  </a:moveTo>
                  <a:lnTo>
                    <a:pt x="412614" y="85850"/>
                  </a:lnTo>
                  <a:cubicBezTo>
                    <a:pt x="426185" y="85850"/>
                    <a:pt x="426185" y="85850"/>
                    <a:pt x="426185" y="99398"/>
                  </a:cubicBezTo>
                  <a:cubicBezTo>
                    <a:pt x="426280" y="108967"/>
                    <a:pt x="426280" y="108967"/>
                    <a:pt x="435770" y="110483"/>
                  </a:cubicBezTo>
                  <a:cubicBezTo>
                    <a:pt x="443172" y="111619"/>
                    <a:pt x="450100" y="113799"/>
                    <a:pt x="456838" y="116641"/>
                  </a:cubicBezTo>
                  <a:cubicBezTo>
                    <a:pt x="460444" y="118346"/>
                    <a:pt x="461867" y="120809"/>
                    <a:pt x="460728" y="124788"/>
                  </a:cubicBezTo>
                  <a:cubicBezTo>
                    <a:pt x="458925" y="130568"/>
                    <a:pt x="457407" y="136347"/>
                    <a:pt x="455509" y="142221"/>
                  </a:cubicBezTo>
                  <a:cubicBezTo>
                    <a:pt x="453801" y="147621"/>
                    <a:pt x="451998" y="148379"/>
                    <a:pt x="446778" y="145821"/>
                  </a:cubicBezTo>
                  <a:cubicBezTo>
                    <a:pt x="436339" y="140800"/>
                    <a:pt x="425141" y="138621"/>
                    <a:pt x="413563" y="139284"/>
                  </a:cubicBezTo>
                  <a:cubicBezTo>
                    <a:pt x="410526" y="139379"/>
                    <a:pt x="407489" y="139757"/>
                    <a:pt x="404642" y="141084"/>
                  </a:cubicBezTo>
                  <a:cubicBezTo>
                    <a:pt x="394583" y="145442"/>
                    <a:pt x="392875" y="156621"/>
                    <a:pt x="401511" y="163443"/>
                  </a:cubicBezTo>
                  <a:cubicBezTo>
                    <a:pt x="405781" y="166853"/>
                    <a:pt x="410716" y="169317"/>
                    <a:pt x="415936" y="171496"/>
                  </a:cubicBezTo>
                  <a:cubicBezTo>
                    <a:pt x="424761" y="175191"/>
                    <a:pt x="433777" y="178696"/>
                    <a:pt x="442223" y="183338"/>
                  </a:cubicBezTo>
                  <a:cubicBezTo>
                    <a:pt x="469175" y="198307"/>
                    <a:pt x="476387" y="232130"/>
                    <a:pt x="457407" y="255152"/>
                  </a:cubicBezTo>
                  <a:cubicBezTo>
                    <a:pt x="450574" y="263489"/>
                    <a:pt x="441654" y="268984"/>
                    <a:pt x="431214" y="271921"/>
                  </a:cubicBezTo>
                  <a:cubicBezTo>
                    <a:pt x="426659" y="273152"/>
                    <a:pt x="424666" y="275616"/>
                    <a:pt x="424951" y="280258"/>
                  </a:cubicBezTo>
                  <a:cubicBezTo>
                    <a:pt x="425141" y="284900"/>
                    <a:pt x="424951" y="289448"/>
                    <a:pt x="424951" y="294185"/>
                  </a:cubicBezTo>
                  <a:cubicBezTo>
                    <a:pt x="424951" y="298353"/>
                    <a:pt x="422768" y="300438"/>
                    <a:pt x="418688" y="300627"/>
                  </a:cubicBezTo>
                  <a:cubicBezTo>
                    <a:pt x="413658" y="300722"/>
                    <a:pt x="408628" y="300722"/>
                    <a:pt x="403693" y="300627"/>
                  </a:cubicBezTo>
                  <a:cubicBezTo>
                    <a:pt x="399328" y="300438"/>
                    <a:pt x="397240" y="298069"/>
                    <a:pt x="397240" y="293806"/>
                  </a:cubicBezTo>
                  <a:cubicBezTo>
                    <a:pt x="397050" y="290490"/>
                    <a:pt x="397050" y="287079"/>
                    <a:pt x="397050" y="283669"/>
                  </a:cubicBezTo>
                  <a:cubicBezTo>
                    <a:pt x="397050" y="276184"/>
                    <a:pt x="396861" y="275805"/>
                    <a:pt x="389648" y="274668"/>
                  </a:cubicBezTo>
                  <a:cubicBezTo>
                    <a:pt x="380348" y="273342"/>
                    <a:pt x="371427" y="271163"/>
                    <a:pt x="362886" y="267089"/>
                  </a:cubicBezTo>
                  <a:cubicBezTo>
                    <a:pt x="356243" y="263963"/>
                    <a:pt x="355579" y="262163"/>
                    <a:pt x="357192" y="255246"/>
                  </a:cubicBezTo>
                  <a:cubicBezTo>
                    <a:pt x="358616" y="250036"/>
                    <a:pt x="360039" y="244920"/>
                    <a:pt x="361653" y="239804"/>
                  </a:cubicBezTo>
                  <a:cubicBezTo>
                    <a:pt x="363551" y="233930"/>
                    <a:pt x="365164" y="233172"/>
                    <a:pt x="370668" y="236014"/>
                  </a:cubicBezTo>
                  <a:cubicBezTo>
                    <a:pt x="379968" y="240846"/>
                    <a:pt x="389838" y="243593"/>
                    <a:pt x="400277" y="244920"/>
                  </a:cubicBezTo>
                  <a:cubicBezTo>
                    <a:pt x="406920" y="245772"/>
                    <a:pt x="413563" y="245014"/>
                    <a:pt x="419732" y="242362"/>
                  </a:cubicBezTo>
                  <a:cubicBezTo>
                    <a:pt x="431214" y="237435"/>
                    <a:pt x="433018" y="224077"/>
                    <a:pt x="423243" y="215929"/>
                  </a:cubicBezTo>
                  <a:cubicBezTo>
                    <a:pt x="420016" y="213276"/>
                    <a:pt x="416220" y="211287"/>
                    <a:pt x="412234" y="209487"/>
                  </a:cubicBezTo>
                  <a:cubicBezTo>
                    <a:pt x="402175" y="205129"/>
                    <a:pt x="391641" y="201718"/>
                    <a:pt x="382056" y="196033"/>
                  </a:cubicBezTo>
                  <a:cubicBezTo>
                    <a:pt x="366587" y="186654"/>
                    <a:pt x="356718" y="173864"/>
                    <a:pt x="357857" y="155105"/>
                  </a:cubicBezTo>
                  <a:cubicBezTo>
                    <a:pt x="359280" y="133694"/>
                    <a:pt x="371238" y="120336"/>
                    <a:pt x="390882" y="113230"/>
                  </a:cubicBezTo>
                  <a:cubicBezTo>
                    <a:pt x="398948" y="110388"/>
                    <a:pt x="399138" y="110483"/>
                    <a:pt x="399138" y="102051"/>
                  </a:cubicBezTo>
                  <a:cubicBezTo>
                    <a:pt x="399138" y="99114"/>
                    <a:pt x="398948" y="96366"/>
                    <a:pt x="399138" y="93429"/>
                  </a:cubicBezTo>
                  <a:cubicBezTo>
                    <a:pt x="399233" y="87082"/>
                    <a:pt x="400372" y="85945"/>
                    <a:pt x="406730" y="85850"/>
                  </a:cubicBezTo>
                  <a:close/>
                  <a:moveTo>
                    <a:pt x="205945" y="50"/>
                  </a:moveTo>
                  <a:cubicBezTo>
                    <a:pt x="214105" y="-329"/>
                    <a:pt x="298173" y="-1087"/>
                    <a:pt x="302823" y="99179"/>
                  </a:cubicBezTo>
                  <a:cubicBezTo>
                    <a:pt x="302823" y="99179"/>
                    <a:pt x="319238" y="249483"/>
                    <a:pt x="206514" y="250620"/>
                  </a:cubicBezTo>
                  <a:lnTo>
                    <a:pt x="205945" y="250620"/>
                  </a:lnTo>
                  <a:lnTo>
                    <a:pt x="205281" y="250620"/>
                  </a:lnTo>
                  <a:cubicBezTo>
                    <a:pt x="92652" y="249483"/>
                    <a:pt x="108972" y="99179"/>
                    <a:pt x="108972" y="99179"/>
                  </a:cubicBezTo>
                  <a:cubicBezTo>
                    <a:pt x="113527" y="-1087"/>
                    <a:pt x="197690" y="-329"/>
                    <a:pt x="205945" y="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ea typeface="思源宋体" panose="02020400000000000000" charset="-122"/>
              </a:endParaRPr>
            </a:p>
          </p:txBody>
        </p:sp>
      </p:grpSp>
      <p:grpSp>
        <p:nvGrpSpPr>
          <p:cNvPr id="52" name="组合 51"/>
          <p:cNvGrpSpPr/>
          <p:nvPr/>
        </p:nvGrpSpPr>
        <p:grpSpPr>
          <a:xfrm>
            <a:off x="6064250" y="1406525"/>
            <a:ext cx="915670" cy="1190625"/>
            <a:chOff x="9550" y="2215"/>
            <a:chExt cx="1442" cy="1875"/>
          </a:xfrm>
        </p:grpSpPr>
        <p:sp>
          <p:nvSpPr>
            <p:cNvPr id="31" name="六边形 30"/>
            <p:cNvSpPr/>
            <p:nvPr/>
          </p:nvSpPr>
          <p:spPr>
            <a:xfrm rot="16200000" flipH="1">
              <a:off x="9616" y="2870"/>
              <a:ext cx="1311" cy="1130"/>
            </a:xfrm>
            <a:prstGeom prst="hexagon">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32" name="六边形 31"/>
            <p:cNvSpPr/>
            <p:nvPr/>
          </p:nvSpPr>
          <p:spPr>
            <a:xfrm rot="16200000" flipH="1">
              <a:off x="9434" y="2331"/>
              <a:ext cx="1674" cy="1443"/>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45" name="Oval 32"/>
            <p:cNvSpPr/>
            <p:nvPr/>
          </p:nvSpPr>
          <p:spPr>
            <a:xfrm>
              <a:off x="9968" y="2751"/>
              <a:ext cx="606" cy="603"/>
            </a:xfrm>
            <a:custGeom>
              <a:avLst/>
              <a:gdLst>
                <a:gd name="connsiteX0" fmla="*/ 486711 w 593106"/>
                <a:gd name="connsiteY0" fmla="*/ 490288 h 589414"/>
                <a:gd name="connsiteX1" fmla="*/ 489292 w 593106"/>
                <a:gd name="connsiteY1" fmla="*/ 522070 h 589414"/>
                <a:gd name="connsiteX2" fmla="*/ 472086 w 593106"/>
                <a:gd name="connsiteY2" fmla="*/ 534955 h 589414"/>
                <a:gd name="connsiteX3" fmla="*/ 451438 w 593106"/>
                <a:gd name="connsiteY3" fmla="*/ 520352 h 589414"/>
                <a:gd name="connsiteX4" fmla="*/ 451438 w 593106"/>
                <a:gd name="connsiteY4" fmla="*/ 517775 h 589414"/>
                <a:gd name="connsiteX5" fmla="*/ 486711 w 593106"/>
                <a:gd name="connsiteY5" fmla="*/ 490288 h 589414"/>
                <a:gd name="connsiteX6" fmla="*/ 96792 w 593106"/>
                <a:gd name="connsiteY6" fmla="*/ 487634 h 589414"/>
                <a:gd name="connsiteX7" fmla="*/ 123450 w 593106"/>
                <a:gd name="connsiteY7" fmla="*/ 511688 h 589414"/>
                <a:gd name="connsiteX8" fmla="*/ 102811 w 593106"/>
                <a:gd name="connsiteY8" fmla="*/ 520279 h 589414"/>
                <a:gd name="connsiteX9" fmla="*/ 100231 w 593106"/>
                <a:gd name="connsiteY9" fmla="*/ 517702 h 589414"/>
                <a:gd name="connsiteX10" fmla="*/ 96792 w 593106"/>
                <a:gd name="connsiteY10" fmla="*/ 487634 h 589414"/>
                <a:gd name="connsiteX11" fmla="*/ 334303 w 593106"/>
                <a:gd name="connsiteY11" fmla="*/ 470443 h 589414"/>
                <a:gd name="connsiteX12" fmla="*/ 390271 w 593106"/>
                <a:gd name="connsiteY12" fmla="*/ 474744 h 589414"/>
                <a:gd name="connsiteX13" fmla="*/ 417825 w 593106"/>
                <a:gd name="connsiteY13" fmla="*/ 512587 h 589414"/>
                <a:gd name="connsiteX14" fmla="*/ 410936 w 593106"/>
                <a:gd name="connsiteY14" fmla="*/ 539249 h 589414"/>
                <a:gd name="connsiteX15" fmla="*/ 368745 w 593106"/>
                <a:gd name="connsiteY15" fmla="*/ 582252 h 589414"/>
                <a:gd name="connsiteX16" fmla="*/ 334303 w 593106"/>
                <a:gd name="connsiteY16" fmla="*/ 589133 h 589414"/>
                <a:gd name="connsiteX17" fmla="*/ 299861 w 593106"/>
                <a:gd name="connsiteY17" fmla="*/ 556450 h 589414"/>
                <a:gd name="connsiteX18" fmla="*/ 299861 w 593106"/>
                <a:gd name="connsiteY18" fmla="*/ 503986 h 589414"/>
                <a:gd name="connsiteX19" fmla="*/ 334303 w 593106"/>
                <a:gd name="connsiteY19" fmla="*/ 470443 h 589414"/>
                <a:gd name="connsiteX20" fmla="*/ 231018 w 593106"/>
                <a:gd name="connsiteY20" fmla="*/ 470443 h 589414"/>
                <a:gd name="connsiteX21" fmla="*/ 265461 w 593106"/>
                <a:gd name="connsiteY21" fmla="*/ 503982 h 589414"/>
                <a:gd name="connsiteX22" fmla="*/ 265461 w 593106"/>
                <a:gd name="connsiteY22" fmla="*/ 555580 h 589414"/>
                <a:gd name="connsiteX23" fmla="*/ 231018 w 593106"/>
                <a:gd name="connsiteY23" fmla="*/ 583959 h 589414"/>
                <a:gd name="connsiteX24" fmla="*/ 204325 w 593106"/>
                <a:gd name="connsiteY24" fmla="*/ 577080 h 589414"/>
                <a:gd name="connsiteX25" fmla="*/ 162994 w 593106"/>
                <a:gd name="connsiteY25" fmla="*/ 531501 h 589414"/>
                <a:gd name="connsiteX26" fmla="*/ 158688 w 593106"/>
                <a:gd name="connsiteY26" fmla="*/ 510862 h 589414"/>
                <a:gd name="connsiteX27" fmla="*/ 185382 w 593106"/>
                <a:gd name="connsiteY27" fmla="*/ 473883 h 589414"/>
                <a:gd name="connsiteX28" fmla="*/ 231018 w 593106"/>
                <a:gd name="connsiteY28" fmla="*/ 470443 h 589414"/>
                <a:gd name="connsiteX29" fmla="*/ 503923 w 593106"/>
                <a:gd name="connsiteY29" fmla="*/ 304486 h 589414"/>
                <a:gd name="connsiteX30" fmla="*/ 561622 w 593106"/>
                <a:gd name="connsiteY30" fmla="*/ 304486 h 589414"/>
                <a:gd name="connsiteX31" fmla="*/ 592624 w 593106"/>
                <a:gd name="connsiteY31" fmla="*/ 338891 h 589414"/>
                <a:gd name="connsiteX32" fmla="*/ 556455 w 593106"/>
                <a:gd name="connsiteY32" fmla="*/ 441247 h 589414"/>
                <a:gd name="connsiteX33" fmla="*/ 504785 w 593106"/>
                <a:gd name="connsiteY33" fmla="*/ 459310 h 589414"/>
                <a:gd name="connsiteX34" fmla="*/ 497895 w 593106"/>
                <a:gd name="connsiteY34" fmla="*/ 457590 h 589414"/>
                <a:gd name="connsiteX35" fmla="*/ 468615 w 593106"/>
                <a:gd name="connsiteY35" fmla="*/ 416303 h 589414"/>
                <a:gd name="connsiteX36" fmla="*/ 471199 w 593106"/>
                <a:gd name="connsiteY36" fmla="*/ 338891 h 589414"/>
                <a:gd name="connsiteX37" fmla="*/ 503923 w 593106"/>
                <a:gd name="connsiteY37" fmla="*/ 304486 h 589414"/>
                <a:gd name="connsiteX38" fmla="*/ 334297 w 593106"/>
                <a:gd name="connsiteY38" fmla="*/ 304486 h 589414"/>
                <a:gd name="connsiteX39" fmla="*/ 400585 w 593106"/>
                <a:gd name="connsiteY39" fmla="*/ 304486 h 589414"/>
                <a:gd name="connsiteX40" fmla="*/ 436742 w 593106"/>
                <a:gd name="connsiteY40" fmla="*/ 338887 h 589414"/>
                <a:gd name="connsiteX41" fmla="*/ 434159 w 593106"/>
                <a:gd name="connsiteY41" fmla="*/ 410269 h 589414"/>
                <a:gd name="connsiteX42" fmla="*/ 396280 w 593106"/>
                <a:gd name="connsiteY42" fmla="*/ 440370 h 589414"/>
                <a:gd name="connsiteX43" fmla="*/ 334297 w 593106"/>
                <a:gd name="connsiteY43" fmla="*/ 436070 h 589414"/>
                <a:gd name="connsiteX44" fmla="*/ 299861 w 593106"/>
                <a:gd name="connsiteY44" fmla="*/ 400809 h 589414"/>
                <a:gd name="connsiteX45" fmla="*/ 299861 w 593106"/>
                <a:gd name="connsiteY45" fmla="*/ 338887 h 589414"/>
                <a:gd name="connsiteX46" fmla="*/ 334297 w 593106"/>
                <a:gd name="connsiteY46" fmla="*/ 304486 h 589414"/>
                <a:gd name="connsiteX47" fmla="*/ 175089 w 593106"/>
                <a:gd name="connsiteY47" fmla="*/ 304486 h 589414"/>
                <a:gd name="connsiteX48" fmla="*/ 231033 w 593106"/>
                <a:gd name="connsiteY48" fmla="*/ 304486 h 589414"/>
                <a:gd name="connsiteX49" fmla="*/ 265460 w 593106"/>
                <a:gd name="connsiteY49" fmla="*/ 338895 h 589414"/>
                <a:gd name="connsiteX50" fmla="*/ 265460 w 593106"/>
                <a:gd name="connsiteY50" fmla="*/ 400830 h 589414"/>
                <a:gd name="connsiteX51" fmla="*/ 231033 w 593106"/>
                <a:gd name="connsiteY51" fmla="*/ 436099 h 589414"/>
                <a:gd name="connsiteX52" fmla="*/ 179393 w 593106"/>
                <a:gd name="connsiteY52" fmla="*/ 439540 h 589414"/>
                <a:gd name="connsiteX53" fmla="*/ 141523 w 593106"/>
                <a:gd name="connsiteY53" fmla="*/ 409433 h 589414"/>
                <a:gd name="connsiteX54" fmla="*/ 138941 w 593106"/>
                <a:gd name="connsiteY54" fmla="*/ 338895 h 589414"/>
                <a:gd name="connsiteX55" fmla="*/ 175089 w 593106"/>
                <a:gd name="connsiteY55" fmla="*/ 304486 h 589414"/>
                <a:gd name="connsiteX56" fmla="*/ 31285 w 593106"/>
                <a:gd name="connsiteY56" fmla="*/ 304486 h 589414"/>
                <a:gd name="connsiteX57" fmla="*/ 72605 w 593106"/>
                <a:gd name="connsiteY57" fmla="*/ 304486 h 589414"/>
                <a:gd name="connsiteX58" fmla="*/ 105316 w 593106"/>
                <a:gd name="connsiteY58" fmla="*/ 338895 h 589414"/>
                <a:gd name="connsiteX59" fmla="*/ 107898 w 593106"/>
                <a:gd name="connsiteY59" fmla="*/ 414595 h 589414"/>
                <a:gd name="connsiteX60" fmla="*/ 82074 w 593106"/>
                <a:gd name="connsiteY60" fmla="*/ 455887 h 589414"/>
                <a:gd name="connsiteX61" fmla="*/ 33868 w 593106"/>
                <a:gd name="connsiteY61" fmla="*/ 436101 h 589414"/>
                <a:gd name="connsiteX62" fmla="*/ 296 w 593106"/>
                <a:gd name="connsiteY62" fmla="*/ 338895 h 589414"/>
                <a:gd name="connsiteX63" fmla="*/ 31285 w 593106"/>
                <a:gd name="connsiteY63" fmla="*/ 304486 h 589414"/>
                <a:gd name="connsiteX64" fmla="*/ 220702 w 593106"/>
                <a:gd name="connsiteY64" fmla="*/ 131682 h 589414"/>
                <a:gd name="connsiteX65" fmla="*/ 231031 w 593106"/>
                <a:gd name="connsiteY65" fmla="*/ 132542 h 589414"/>
                <a:gd name="connsiteX66" fmla="*/ 265461 w 593106"/>
                <a:gd name="connsiteY66" fmla="*/ 167787 h 589414"/>
                <a:gd name="connsiteX67" fmla="*/ 265461 w 593106"/>
                <a:gd name="connsiteY67" fmla="*/ 235699 h 589414"/>
                <a:gd name="connsiteX68" fmla="*/ 231031 w 593106"/>
                <a:gd name="connsiteY68" fmla="*/ 270085 h 589414"/>
                <a:gd name="connsiteX69" fmla="*/ 178525 w 593106"/>
                <a:gd name="connsiteY69" fmla="*/ 270085 h 589414"/>
                <a:gd name="connsiteX70" fmla="*/ 150121 w 593106"/>
                <a:gd name="connsiteY70" fmla="*/ 236559 h 589414"/>
                <a:gd name="connsiteX71" fmla="*/ 172500 w 593106"/>
                <a:gd name="connsiteY71" fmla="*/ 160910 h 589414"/>
                <a:gd name="connsiteX72" fmla="*/ 220702 w 593106"/>
                <a:gd name="connsiteY72" fmla="*/ 131682 h 589414"/>
                <a:gd name="connsiteX73" fmla="*/ 353254 w 593106"/>
                <a:gd name="connsiteY73" fmla="*/ 130853 h 589414"/>
                <a:gd name="connsiteX74" fmla="*/ 401479 w 593106"/>
                <a:gd name="connsiteY74" fmla="*/ 160075 h 589414"/>
                <a:gd name="connsiteX75" fmla="*/ 424731 w 593106"/>
                <a:gd name="connsiteY75" fmla="*/ 236566 h 589414"/>
                <a:gd name="connsiteX76" fmla="*/ 396312 w 593106"/>
                <a:gd name="connsiteY76" fmla="*/ 270085 h 589414"/>
                <a:gd name="connsiteX77" fmla="*/ 334308 w 593106"/>
                <a:gd name="connsiteY77" fmla="*/ 270085 h 589414"/>
                <a:gd name="connsiteX78" fmla="*/ 299861 w 593106"/>
                <a:gd name="connsiteY78" fmla="*/ 235707 h 589414"/>
                <a:gd name="connsiteX79" fmla="*/ 299861 w 593106"/>
                <a:gd name="connsiteY79" fmla="*/ 167810 h 589414"/>
                <a:gd name="connsiteX80" fmla="*/ 334308 w 593106"/>
                <a:gd name="connsiteY80" fmla="*/ 132572 h 589414"/>
                <a:gd name="connsiteX81" fmla="*/ 353254 w 593106"/>
                <a:gd name="connsiteY81" fmla="*/ 130853 h 589414"/>
                <a:gd name="connsiteX82" fmla="*/ 95050 w 593106"/>
                <a:gd name="connsiteY82" fmla="*/ 115364 h 589414"/>
                <a:gd name="connsiteX83" fmla="*/ 118283 w 593106"/>
                <a:gd name="connsiteY83" fmla="*/ 120521 h 589414"/>
                <a:gd name="connsiteX84" fmla="*/ 138933 w 593106"/>
                <a:gd name="connsiteY84" fmla="*/ 157482 h 589414"/>
                <a:gd name="connsiteX85" fmla="*/ 116562 w 593106"/>
                <a:gd name="connsiteY85" fmla="*/ 236561 h 589414"/>
                <a:gd name="connsiteX86" fmla="*/ 76121 w 593106"/>
                <a:gd name="connsiteY86" fmla="*/ 270084 h 589414"/>
                <a:gd name="connsiteX87" fmla="*/ 32238 w 593106"/>
                <a:gd name="connsiteY87" fmla="*/ 270084 h 589414"/>
                <a:gd name="connsiteX88" fmla="*/ 2122 w 593106"/>
                <a:gd name="connsiteY88" fmla="*/ 236561 h 589414"/>
                <a:gd name="connsiteX89" fmla="*/ 41703 w 593106"/>
                <a:gd name="connsiteY89" fmla="*/ 134274 h 589414"/>
                <a:gd name="connsiteX90" fmla="*/ 95050 w 593106"/>
                <a:gd name="connsiteY90" fmla="*/ 115364 h 589414"/>
                <a:gd name="connsiteX91" fmla="*/ 495327 w 593106"/>
                <a:gd name="connsiteY91" fmla="*/ 111081 h 589414"/>
                <a:gd name="connsiteX92" fmla="*/ 548729 w 593106"/>
                <a:gd name="connsiteY92" fmla="*/ 129130 h 589414"/>
                <a:gd name="connsiteX93" fmla="*/ 591795 w 593106"/>
                <a:gd name="connsiteY93" fmla="*/ 236565 h 589414"/>
                <a:gd name="connsiteX94" fmla="*/ 561649 w 593106"/>
                <a:gd name="connsiteY94" fmla="*/ 270085 h 589414"/>
                <a:gd name="connsiteX95" fmla="*/ 500495 w 593106"/>
                <a:gd name="connsiteY95" fmla="*/ 270085 h 589414"/>
                <a:gd name="connsiteX96" fmla="*/ 460013 w 593106"/>
                <a:gd name="connsiteY96" fmla="*/ 236565 h 589414"/>
                <a:gd name="connsiteX97" fmla="*/ 436758 w 593106"/>
                <a:gd name="connsiteY97" fmla="*/ 156634 h 589414"/>
                <a:gd name="connsiteX98" fmla="*/ 457429 w 593106"/>
                <a:gd name="connsiteY98" fmla="*/ 119676 h 589414"/>
                <a:gd name="connsiteX99" fmla="*/ 495327 w 593106"/>
                <a:gd name="connsiteY99" fmla="*/ 111081 h 589414"/>
                <a:gd name="connsiteX100" fmla="*/ 258364 w 593106"/>
                <a:gd name="connsiteY100" fmla="*/ 35758 h 589414"/>
                <a:gd name="connsiteX101" fmla="*/ 265460 w 593106"/>
                <a:gd name="connsiteY101" fmla="*/ 52636 h 589414"/>
                <a:gd name="connsiteX102" fmla="*/ 265460 w 593106"/>
                <a:gd name="connsiteY102" fmla="*/ 64677 h 589414"/>
                <a:gd name="connsiteX103" fmla="*/ 234495 w 593106"/>
                <a:gd name="connsiteY103" fmla="*/ 98218 h 589414"/>
                <a:gd name="connsiteX104" fmla="*/ 223314 w 593106"/>
                <a:gd name="connsiteY104" fmla="*/ 67257 h 589414"/>
                <a:gd name="connsiteX105" fmla="*/ 242237 w 593106"/>
                <a:gd name="connsiteY105" fmla="*/ 44036 h 589414"/>
                <a:gd name="connsiteX106" fmla="*/ 258364 w 593106"/>
                <a:gd name="connsiteY106" fmla="*/ 35758 h 589414"/>
                <a:gd name="connsiteX107" fmla="*/ 307077 w 593106"/>
                <a:gd name="connsiteY107" fmla="*/ 24998 h 589414"/>
                <a:gd name="connsiteX108" fmla="*/ 323985 w 593106"/>
                <a:gd name="connsiteY108" fmla="*/ 32847 h 589414"/>
                <a:gd name="connsiteX109" fmla="*/ 350693 w 593106"/>
                <a:gd name="connsiteY109" fmla="*/ 67253 h 589414"/>
                <a:gd name="connsiteX110" fmla="*/ 335185 w 593106"/>
                <a:gd name="connsiteY110" fmla="*/ 97358 h 589414"/>
                <a:gd name="connsiteX111" fmla="*/ 334323 w 593106"/>
                <a:gd name="connsiteY111" fmla="*/ 98218 h 589414"/>
                <a:gd name="connsiteX112" fmla="*/ 299861 w 593106"/>
                <a:gd name="connsiteY112" fmla="*/ 64672 h 589414"/>
                <a:gd name="connsiteX113" fmla="*/ 299861 w 593106"/>
                <a:gd name="connsiteY113" fmla="*/ 42309 h 589414"/>
                <a:gd name="connsiteX114" fmla="*/ 307077 w 593106"/>
                <a:gd name="connsiteY114" fmla="*/ 24998 h 589414"/>
                <a:gd name="connsiteX115" fmla="*/ 204359 w 593106"/>
                <a:gd name="connsiteY115" fmla="*/ 7108 h 589414"/>
                <a:gd name="connsiteX116" fmla="*/ 215552 w 593106"/>
                <a:gd name="connsiteY116" fmla="*/ 24292 h 589414"/>
                <a:gd name="connsiteX117" fmla="*/ 186279 w 593106"/>
                <a:gd name="connsiteY117" fmla="*/ 63815 h 589414"/>
                <a:gd name="connsiteX118" fmla="*/ 134621 w 593106"/>
                <a:gd name="connsiteY118" fmla="*/ 88732 h 589414"/>
                <a:gd name="connsiteX119" fmla="*/ 120846 w 593106"/>
                <a:gd name="connsiteY119" fmla="*/ 86155 h 589414"/>
                <a:gd name="connsiteX120" fmla="*/ 113097 w 593106"/>
                <a:gd name="connsiteY120" fmla="*/ 55223 h 589414"/>
                <a:gd name="connsiteX121" fmla="*/ 204359 w 593106"/>
                <a:gd name="connsiteY121" fmla="*/ 7108 h 589414"/>
                <a:gd name="connsiteX122" fmla="*/ 368806 w 593106"/>
                <a:gd name="connsiteY122" fmla="*/ 1108 h 589414"/>
                <a:gd name="connsiteX123" fmla="*/ 475572 w 593106"/>
                <a:gd name="connsiteY123" fmla="*/ 51810 h 589414"/>
                <a:gd name="connsiteX124" fmla="*/ 468684 w 593106"/>
                <a:gd name="connsiteY124" fmla="*/ 81887 h 589414"/>
                <a:gd name="connsiteX125" fmla="*/ 441131 w 593106"/>
                <a:gd name="connsiteY125" fmla="*/ 87043 h 589414"/>
                <a:gd name="connsiteX126" fmla="*/ 389471 w 593106"/>
                <a:gd name="connsiteY126" fmla="*/ 62981 h 589414"/>
                <a:gd name="connsiteX127" fmla="*/ 358474 w 593106"/>
                <a:gd name="connsiteY127" fmla="*/ 20013 h 589414"/>
                <a:gd name="connsiteX128" fmla="*/ 368806 w 593106"/>
                <a:gd name="connsiteY128" fmla="*/ 1108 h 5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93106" h="589414">
                  <a:moveTo>
                    <a:pt x="486711" y="490288"/>
                  </a:moveTo>
                  <a:cubicBezTo>
                    <a:pt x="502197" y="494583"/>
                    <a:pt x="503918" y="509185"/>
                    <a:pt x="489292" y="522070"/>
                  </a:cubicBezTo>
                  <a:cubicBezTo>
                    <a:pt x="483270" y="526365"/>
                    <a:pt x="477248" y="530660"/>
                    <a:pt x="472086" y="534955"/>
                  </a:cubicBezTo>
                  <a:cubicBezTo>
                    <a:pt x="456600" y="546121"/>
                    <a:pt x="447136" y="538391"/>
                    <a:pt x="451438" y="520352"/>
                  </a:cubicBezTo>
                  <a:cubicBezTo>
                    <a:pt x="451438" y="519493"/>
                    <a:pt x="451438" y="518634"/>
                    <a:pt x="451438" y="517775"/>
                  </a:cubicBezTo>
                  <a:cubicBezTo>
                    <a:pt x="455739" y="499737"/>
                    <a:pt x="471225" y="486852"/>
                    <a:pt x="486711" y="490288"/>
                  </a:cubicBezTo>
                  <a:close/>
                  <a:moveTo>
                    <a:pt x="96792" y="487634"/>
                  </a:moveTo>
                  <a:cubicBezTo>
                    <a:pt x="107971" y="485056"/>
                    <a:pt x="120010" y="496224"/>
                    <a:pt x="123450" y="511688"/>
                  </a:cubicBezTo>
                  <a:cubicBezTo>
                    <a:pt x="126890" y="528011"/>
                    <a:pt x="117431" y="532306"/>
                    <a:pt x="102811" y="520279"/>
                  </a:cubicBezTo>
                  <a:cubicBezTo>
                    <a:pt x="101951" y="519420"/>
                    <a:pt x="101091" y="518561"/>
                    <a:pt x="100231" y="517702"/>
                  </a:cubicBezTo>
                  <a:cubicBezTo>
                    <a:pt x="85612" y="505674"/>
                    <a:pt x="84752" y="491070"/>
                    <a:pt x="96792" y="487634"/>
                  </a:cubicBezTo>
                  <a:close/>
                  <a:moveTo>
                    <a:pt x="334303" y="470443"/>
                  </a:moveTo>
                  <a:cubicBezTo>
                    <a:pt x="354107" y="471303"/>
                    <a:pt x="373050" y="473024"/>
                    <a:pt x="390271" y="474744"/>
                  </a:cubicBezTo>
                  <a:cubicBezTo>
                    <a:pt x="409214" y="476464"/>
                    <a:pt x="422130" y="493665"/>
                    <a:pt x="417825" y="512587"/>
                  </a:cubicBezTo>
                  <a:cubicBezTo>
                    <a:pt x="415242" y="521187"/>
                    <a:pt x="413520" y="530648"/>
                    <a:pt x="410936" y="539249"/>
                  </a:cubicBezTo>
                  <a:cubicBezTo>
                    <a:pt x="405770" y="558170"/>
                    <a:pt x="386827" y="577952"/>
                    <a:pt x="368745" y="582252"/>
                  </a:cubicBezTo>
                  <a:cubicBezTo>
                    <a:pt x="357551" y="585693"/>
                    <a:pt x="345497" y="587413"/>
                    <a:pt x="334303" y="589133"/>
                  </a:cubicBezTo>
                  <a:cubicBezTo>
                    <a:pt x="315360" y="591713"/>
                    <a:pt x="299861" y="576232"/>
                    <a:pt x="299861" y="556450"/>
                  </a:cubicBezTo>
                  <a:lnTo>
                    <a:pt x="299861" y="503986"/>
                  </a:lnTo>
                  <a:cubicBezTo>
                    <a:pt x="299861" y="485065"/>
                    <a:pt x="315360" y="469583"/>
                    <a:pt x="334303" y="470443"/>
                  </a:cubicBezTo>
                  <a:close/>
                  <a:moveTo>
                    <a:pt x="231018" y="470443"/>
                  </a:moveTo>
                  <a:cubicBezTo>
                    <a:pt x="249962" y="469583"/>
                    <a:pt x="265461" y="485063"/>
                    <a:pt x="265461" y="503982"/>
                  </a:cubicBezTo>
                  <a:lnTo>
                    <a:pt x="265461" y="555580"/>
                  </a:lnTo>
                  <a:cubicBezTo>
                    <a:pt x="265461" y="574500"/>
                    <a:pt x="249962" y="588259"/>
                    <a:pt x="231018" y="583959"/>
                  </a:cubicBezTo>
                  <a:cubicBezTo>
                    <a:pt x="222408" y="582239"/>
                    <a:pt x="212936" y="579660"/>
                    <a:pt x="204325" y="577080"/>
                  </a:cubicBezTo>
                  <a:cubicBezTo>
                    <a:pt x="186243" y="571060"/>
                    <a:pt x="168160" y="549561"/>
                    <a:pt x="162994" y="531501"/>
                  </a:cubicBezTo>
                  <a:cubicBezTo>
                    <a:pt x="161272" y="524621"/>
                    <a:pt x="159550" y="517742"/>
                    <a:pt x="158688" y="510862"/>
                  </a:cubicBezTo>
                  <a:cubicBezTo>
                    <a:pt x="154383" y="492802"/>
                    <a:pt x="166438" y="475603"/>
                    <a:pt x="185382" y="473883"/>
                  </a:cubicBezTo>
                  <a:cubicBezTo>
                    <a:pt x="199159" y="472163"/>
                    <a:pt x="214658" y="471303"/>
                    <a:pt x="231018" y="470443"/>
                  </a:cubicBezTo>
                  <a:close/>
                  <a:moveTo>
                    <a:pt x="503923" y="304486"/>
                  </a:moveTo>
                  <a:lnTo>
                    <a:pt x="561622" y="304486"/>
                  </a:lnTo>
                  <a:cubicBezTo>
                    <a:pt x="580568" y="304486"/>
                    <a:pt x="596069" y="319968"/>
                    <a:pt x="592624" y="338891"/>
                  </a:cubicBezTo>
                  <a:cubicBezTo>
                    <a:pt x="587457" y="375877"/>
                    <a:pt x="574540" y="410282"/>
                    <a:pt x="556455" y="441247"/>
                  </a:cubicBezTo>
                  <a:cubicBezTo>
                    <a:pt x="546982" y="457590"/>
                    <a:pt x="523730" y="464471"/>
                    <a:pt x="504785" y="459310"/>
                  </a:cubicBezTo>
                  <a:cubicBezTo>
                    <a:pt x="503062" y="459310"/>
                    <a:pt x="500479" y="458450"/>
                    <a:pt x="497895" y="457590"/>
                  </a:cubicBezTo>
                  <a:cubicBezTo>
                    <a:pt x="479811" y="453289"/>
                    <a:pt x="466893" y="435226"/>
                    <a:pt x="468615" y="416303"/>
                  </a:cubicBezTo>
                  <a:cubicBezTo>
                    <a:pt x="471199" y="388779"/>
                    <a:pt x="472060" y="363835"/>
                    <a:pt x="471199" y="338891"/>
                  </a:cubicBezTo>
                  <a:cubicBezTo>
                    <a:pt x="471199" y="319968"/>
                    <a:pt x="484978" y="304486"/>
                    <a:pt x="503923" y="304486"/>
                  </a:cubicBezTo>
                  <a:close/>
                  <a:moveTo>
                    <a:pt x="334297" y="304486"/>
                  </a:moveTo>
                  <a:lnTo>
                    <a:pt x="400585" y="304486"/>
                  </a:lnTo>
                  <a:cubicBezTo>
                    <a:pt x="419524" y="304486"/>
                    <a:pt x="436742" y="319966"/>
                    <a:pt x="436742" y="338887"/>
                  </a:cubicBezTo>
                  <a:cubicBezTo>
                    <a:pt x="437603" y="362107"/>
                    <a:pt x="436742" y="385328"/>
                    <a:pt x="434159" y="410269"/>
                  </a:cubicBezTo>
                  <a:cubicBezTo>
                    <a:pt x="432438" y="429189"/>
                    <a:pt x="415220" y="442090"/>
                    <a:pt x="396280" y="440370"/>
                  </a:cubicBezTo>
                  <a:cubicBezTo>
                    <a:pt x="377341" y="438650"/>
                    <a:pt x="356680" y="436930"/>
                    <a:pt x="334297" y="436070"/>
                  </a:cubicBezTo>
                  <a:cubicBezTo>
                    <a:pt x="315357" y="435210"/>
                    <a:pt x="299861" y="419729"/>
                    <a:pt x="299861" y="400809"/>
                  </a:cubicBezTo>
                  <a:lnTo>
                    <a:pt x="299861" y="338887"/>
                  </a:lnTo>
                  <a:cubicBezTo>
                    <a:pt x="299861" y="319966"/>
                    <a:pt x="315357" y="304486"/>
                    <a:pt x="334297" y="304486"/>
                  </a:cubicBezTo>
                  <a:close/>
                  <a:moveTo>
                    <a:pt x="175089" y="304486"/>
                  </a:moveTo>
                  <a:lnTo>
                    <a:pt x="231033" y="304486"/>
                  </a:lnTo>
                  <a:cubicBezTo>
                    <a:pt x="249968" y="304486"/>
                    <a:pt x="265460" y="319970"/>
                    <a:pt x="265460" y="338895"/>
                  </a:cubicBezTo>
                  <a:lnTo>
                    <a:pt x="265460" y="400830"/>
                  </a:lnTo>
                  <a:cubicBezTo>
                    <a:pt x="265460" y="419755"/>
                    <a:pt x="249968" y="435239"/>
                    <a:pt x="231033" y="436099"/>
                  </a:cubicBezTo>
                  <a:cubicBezTo>
                    <a:pt x="212098" y="436960"/>
                    <a:pt x="195745" y="437820"/>
                    <a:pt x="179393" y="439540"/>
                  </a:cubicBezTo>
                  <a:cubicBezTo>
                    <a:pt x="160458" y="441261"/>
                    <a:pt x="143244" y="428357"/>
                    <a:pt x="141523" y="409433"/>
                  </a:cubicBezTo>
                  <a:cubicBezTo>
                    <a:pt x="138941" y="384486"/>
                    <a:pt x="138080" y="361260"/>
                    <a:pt x="138941" y="338895"/>
                  </a:cubicBezTo>
                  <a:cubicBezTo>
                    <a:pt x="138941" y="319970"/>
                    <a:pt x="156154" y="304486"/>
                    <a:pt x="175089" y="304486"/>
                  </a:cubicBezTo>
                  <a:close/>
                  <a:moveTo>
                    <a:pt x="31285" y="304486"/>
                  </a:moveTo>
                  <a:lnTo>
                    <a:pt x="72605" y="304486"/>
                  </a:lnTo>
                  <a:cubicBezTo>
                    <a:pt x="91543" y="304486"/>
                    <a:pt x="105316" y="319970"/>
                    <a:pt x="105316" y="338895"/>
                  </a:cubicBezTo>
                  <a:cubicBezTo>
                    <a:pt x="104455" y="362982"/>
                    <a:pt x="105316" y="388788"/>
                    <a:pt x="107898" y="414595"/>
                  </a:cubicBezTo>
                  <a:cubicBezTo>
                    <a:pt x="109620" y="433521"/>
                    <a:pt x="98429" y="451585"/>
                    <a:pt x="82074" y="455887"/>
                  </a:cubicBezTo>
                  <a:cubicBezTo>
                    <a:pt x="65718" y="460188"/>
                    <a:pt x="43337" y="453306"/>
                    <a:pt x="33868" y="436101"/>
                  </a:cubicBezTo>
                  <a:cubicBezTo>
                    <a:pt x="17512" y="406853"/>
                    <a:pt x="6321" y="374165"/>
                    <a:pt x="296" y="338895"/>
                  </a:cubicBezTo>
                  <a:cubicBezTo>
                    <a:pt x="-2287" y="319970"/>
                    <a:pt x="12347" y="304486"/>
                    <a:pt x="31285" y="304486"/>
                  </a:cubicBezTo>
                  <a:close/>
                  <a:moveTo>
                    <a:pt x="220702" y="131682"/>
                  </a:moveTo>
                  <a:cubicBezTo>
                    <a:pt x="224145" y="131682"/>
                    <a:pt x="227588" y="131682"/>
                    <a:pt x="231031" y="132542"/>
                  </a:cubicBezTo>
                  <a:cubicBezTo>
                    <a:pt x="249968" y="132542"/>
                    <a:pt x="265461" y="148016"/>
                    <a:pt x="265461" y="167787"/>
                  </a:cubicBezTo>
                  <a:lnTo>
                    <a:pt x="265461" y="235699"/>
                  </a:lnTo>
                  <a:cubicBezTo>
                    <a:pt x="265461" y="255471"/>
                    <a:pt x="249968" y="270085"/>
                    <a:pt x="231031" y="270085"/>
                  </a:cubicBezTo>
                  <a:lnTo>
                    <a:pt x="178525" y="270085"/>
                  </a:lnTo>
                  <a:cubicBezTo>
                    <a:pt x="159589" y="270085"/>
                    <a:pt x="145817" y="255471"/>
                    <a:pt x="150121" y="236559"/>
                  </a:cubicBezTo>
                  <a:cubicBezTo>
                    <a:pt x="156146" y="209050"/>
                    <a:pt x="163893" y="183261"/>
                    <a:pt x="172500" y="160910"/>
                  </a:cubicBezTo>
                  <a:cubicBezTo>
                    <a:pt x="179386" y="142858"/>
                    <a:pt x="201766" y="130823"/>
                    <a:pt x="220702" y="131682"/>
                  </a:cubicBezTo>
                  <a:close/>
                  <a:moveTo>
                    <a:pt x="353254" y="130853"/>
                  </a:moveTo>
                  <a:cubicBezTo>
                    <a:pt x="372200" y="129994"/>
                    <a:pt x="394590" y="142886"/>
                    <a:pt x="401479" y="160075"/>
                  </a:cubicBezTo>
                  <a:cubicBezTo>
                    <a:pt x="410952" y="183280"/>
                    <a:pt x="418703" y="208204"/>
                    <a:pt x="424731" y="236566"/>
                  </a:cubicBezTo>
                  <a:cubicBezTo>
                    <a:pt x="429037" y="255474"/>
                    <a:pt x="416119" y="270085"/>
                    <a:pt x="396312" y="270085"/>
                  </a:cubicBezTo>
                  <a:lnTo>
                    <a:pt x="334308" y="270085"/>
                  </a:lnTo>
                  <a:cubicBezTo>
                    <a:pt x="315362" y="270085"/>
                    <a:pt x="299861" y="255474"/>
                    <a:pt x="299861" y="235707"/>
                  </a:cubicBezTo>
                  <a:lnTo>
                    <a:pt x="299861" y="167810"/>
                  </a:lnTo>
                  <a:cubicBezTo>
                    <a:pt x="299861" y="148902"/>
                    <a:pt x="315362" y="132572"/>
                    <a:pt x="334308" y="132572"/>
                  </a:cubicBezTo>
                  <a:cubicBezTo>
                    <a:pt x="340336" y="131713"/>
                    <a:pt x="347226" y="131713"/>
                    <a:pt x="353254" y="130853"/>
                  </a:cubicBezTo>
                  <a:close/>
                  <a:moveTo>
                    <a:pt x="95050" y="115364"/>
                  </a:moveTo>
                  <a:cubicBezTo>
                    <a:pt x="101934" y="117083"/>
                    <a:pt x="109678" y="118802"/>
                    <a:pt x="118283" y="120521"/>
                  </a:cubicBezTo>
                  <a:cubicBezTo>
                    <a:pt x="137213" y="123959"/>
                    <a:pt x="145817" y="139431"/>
                    <a:pt x="138933" y="157482"/>
                  </a:cubicBezTo>
                  <a:cubicBezTo>
                    <a:pt x="130329" y="181549"/>
                    <a:pt x="122585" y="208196"/>
                    <a:pt x="116562" y="236561"/>
                  </a:cubicBezTo>
                  <a:cubicBezTo>
                    <a:pt x="112260" y="255471"/>
                    <a:pt x="95050" y="270084"/>
                    <a:pt x="76121" y="270084"/>
                  </a:cubicBezTo>
                  <a:lnTo>
                    <a:pt x="32238" y="270084"/>
                  </a:lnTo>
                  <a:cubicBezTo>
                    <a:pt x="13308" y="270084"/>
                    <a:pt x="-1320" y="255471"/>
                    <a:pt x="2122" y="236561"/>
                  </a:cubicBezTo>
                  <a:cubicBezTo>
                    <a:pt x="9005" y="199600"/>
                    <a:pt x="22773" y="165218"/>
                    <a:pt x="41703" y="134274"/>
                  </a:cubicBezTo>
                  <a:cubicBezTo>
                    <a:pt x="52028" y="117942"/>
                    <a:pt x="76121" y="111066"/>
                    <a:pt x="95050" y="115364"/>
                  </a:cubicBezTo>
                  <a:close/>
                  <a:moveTo>
                    <a:pt x="495327" y="111081"/>
                  </a:moveTo>
                  <a:cubicBezTo>
                    <a:pt x="514276" y="106784"/>
                    <a:pt x="538393" y="113660"/>
                    <a:pt x="548729" y="129130"/>
                  </a:cubicBezTo>
                  <a:cubicBezTo>
                    <a:pt x="569401" y="161790"/>
                    <a:pt x="584043" y="197889"/>
                    <a:pt x="591795" y="236565"/>
                  </a:cubicBezTo>
                  <a:cubicBezTo>
                    <a:pt x="595240" y="255474"/>
                    <a:pt x="580598" y="270085"/>
                    <a:pt x="561649" y="270085"/>
                  </a:cubicBezTo>
                  <a:lnTo>
                    <a:pt x="500495" y="270085"/>
                  </a:lnTo>
                  <a:cubicBezTo>
                    <a:pt x="481546" y="270085"/>
                    <a:pt x="463458" y="255474"/>
                    <a:pt x="460013" y="236565"/>
                  </a:cubicBezTo>
                  <a:cubicBezTo>
                    <a:pt x="453984" y="207343"/>
                    <a:pt x="446232" y="180699"/>
                    <a:pt x="436758" y="156634"/>
                  </a:cubicBezTo>
                  <a:cubicBezTo>
                    <a:pt x="429867" y="138584"/>
                    <a:pt x="438480" y="123114"/>
                    <a:pt x="457429" y="119676"/>
                  </a:cubicBezTo>
                  <a:cubicBezTo>
                    <a:pt x="471210" y="117097"/>
                    <a:pt x="484130" y="114519"/>
                    <a:pt x="495327" y="111081"/>
                  </a:cubicBezTo>
                  <a:close/>
                  <a:moveTo>
                    <a:pt x="258364" y="35758"/>
                  </a:moveTo>
                  <a:cubicBezTo>
                    <a:pt x="262665" y="37371"/>
                    <a:pt x="265460" y="43176"/>
                    <a:pt x="265460" y="52636"/>
                  </a:cubicBezTo>
                  <a:lnTo>
                    <a:pt x="265460" y="64677"/>
                  </a:lnTo>
                  <a:cubicBezTo>
                    <a:pt x="265460" y="83597"/>
                    <a:pt x="251698" y="98218"/>
                    <a:pt x="234495" y="98218"/>
                  </a:cubicBezTo>
                  <a:cubicBezTo>
                    <a:pt x="218153" y="97358"/>
                    <a:pt x="212132" y="82737"/>
                    <a:pt x="223314" y="67257"/>
                  </a:cubicBezTo>
                  <a:cubicBezTo>
                    <a:pt x="230195" y="58657"/>
                    <a:pt x="236216" y="50916"/>
                    <a:pt x="242237" y="44036"/>
                  </a:cubicBezTo>
                  <a:cubicBezTo>
                    <a:pt x="248258" y="36726"/>
                    <a:pt x="254063" y="34146"/>
                    <a:pt x="258364" y="35758"/>
                  </a:cubicBezTo>
                  <a:close/>
                  <a:moveTo>
                    <a:pt x="307077" y="24998"/>
                  </a:moveTo>
                  <a:cubicBezTo>
                    <a:pt x="311492" y="23171"/>
                    <a:pt x="317523" y="25536"/>
                    <a:pt x="323985" y="32847"/>
                  </a:cubicBezTo>
                  <a:cubicBezTo>
                    <a:pt x="332600" y="42309"/>
                    <a:pt x="341216" y="53490"/>
                    <a:pt x="350693" y="67253"/>
                  </a:cubicBezTo>
                  <a:cubicBezTo>
                    <a:pt x="361893" y="82735"/>
                    <a:pt x="354139" y="97358"/>
                    <a:pt x="335185" y="97358"/>
                  </a:cubicBezTo>
                  <a:cubicBezTo>
                    <a:pt x="335185" y="97358"/>
                    <a:pt x="334323" y="97358"/>
                    <a:pt x="334323" y="98218"/>
                  </a:cubicBezTo>
                  <a:cubicBezTo>
                    <a:pt x="315369" y="98218"/>
                    <a:pt x="299861" y="83595"/>
                    <a:pt x="299861" y="64672"/>
                  </a:cubicBezTo>
                  <a:lnTo>
                    <a:pt x="299861" y="42309"/>
                  </a:lnTo>
                  <a:cubicBezTo>
                    <a:pt x="299861" y="32847"/>
                    <a:pt x="302661" y="26826"/>
                    <a:pt x="307077" y="24998"/>
                  </a:cubicBezTo>
                  <a:close/>
                  <a:moveTo>
                    <a:pt x="204359" y="7108"/>
                  </a:moveTo>
                  <a:cubicBezTo>
                    <a:pt x="222439" y="1094"/>
                    <a:pt x="227605" y="8827"/>
                    <a:pt x="215552" y="24292"/>
                  </a:cubicBezTo>
                  <a:cubicBezTo>
                    <a:pt x="206081" y="35462"/>
                    <a:pt x="195750" y="48350"/>
                    <a:pt x="186279" y="63815"/>
                  </a:cubicBezTo>
                  <a:cubicBezTo>
                    <a:pt x="175947" y="79281"/>
                    <a:pt x="153563" y="91310"/>
                    <a:pt x="134621" y="88732"/>
                  </a:cubicBezTo>
                  <a:cubicBezTo>
                    <a:pt x="129456" y="87873"/>
                    <a:pt x="125151" y="87014"/>
                    <a:pt x="120846" y="86155"/>
                  </a:cubicBezTo>
                  <a:cubicBezTo>
                    <a:pt x="101905" y="81859"/>
                    <a:pt x="97600" y="67252"/>
                    <a:pt x="113097" y="55223"/>
                  </a:cubicBezTo>
                  <a:cubicBezTo>
                    <a:pt x="139787" y="33743"/>
                    <a:pt x="170782" y="17419"/>
                    <a:pt x="204359" y="7108"/>
                  </a:cubicBezTo>
                  <a:close/>
                  <a:moveTo>
                    <a:pt x="368806" y="1108"/>
                  </a:moveTo>
                  <a:cubicBezTo>
                    <a:pt x="408413" y="10560"/>
                    <a:pt x="444575" y="28607"/>
                    <a:pt x="475572" y="51810"/>
                  </a:cubicBezTo>
                  <a:cubicBezTo>
                    <a:pt x="491070" y="62981"/>
                    <a:pt x="487626" y="78450"/>
                    <a:pt x="468684" y="81887"/>
                  </a:cubicBezTo>
                  <a:cubicBezTo>
                    <a:pt x="460074" y="83606"/>
                    <a:pt x="451463" y="85325"/>
                    <a:pt x="441131" y="87043"/>
                  </a:cubicBezTo>
                  <a:cubicBezTo>
                    <a:pt x="422189" y="90481"/>
                    <a:pt x="399803" y="78450"/>
                    <a:pt x="389471" y="62981"/>
                  </a:cubicBezTo>
                  <a:cubicBezTo>
                    <a:pt x="379138" y="46654"/>
                    <a:pt x="367945" y="32044"/>
                    <a:pt x="358474" y="20013"/>
                  </a:cubicBezTo>
                  <a:cubicBezTo>
                    <a:pt x="346420" y="5404"/>
                    <a:pt x="350725" y="-3189"/>
                    <a:pt x="368806" y="11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ea typeface="思源宋体" panose="02020400000000000000" charset="-122"/>
              </a:endParaRPr>
            </a:p>
          </p:txBody>
        </p:sp>
      </p:grpSp>
      <p:grpSp>
        <p:nvGrpSpPr>
          <p:cNvPr id="54" name="组合 53"/>
          <p:cNvGrpSpPr/>
          <p:nvPr/>
        </p:nvGrpSpPr>
        <p:grpSpPr>
          <a:xfrm>
            <a:off x="6064250" y="3352800"/>
            <a:ext cx="915670" cy="1190625"/>
            <a:chOff x="9550" y="5280"/>
            <a:chExt cx="1442" cy="1875"/>
          </a:xfrm>
        </p:grpSpPr>
        <p:sp>
          <p:nvSpPr>
            <p:cNvPr id="37" name="六边形 36"/>
            <p:cNvSpPr/>
            <p:nvPr/>
          </p:nvSpPr>
          <p:spPr>
            <a:xfrm rot="16200000" flipH="1">
              <a:off x="9616" y="5935"/>
              <a:ext cx="1311" cy="1130"/>
            </a:xfrm>
            <a:prstGeom prst="hexagon">
              <a:avLst/>
            </a:prstGeom>
            <a:noFill/>
            <a:ln w="28575">
              <a:solidFill>
                <a:srgbClr val="F795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38" name="六边形 37"/>
            <p:cNvSpPr/>
            <p:nvPr/>
          </p:nvSpPr>
          <p:spPr>
            <a:xfrm rot="16200000" flipH="1">
              <a:off x="9434" y="5396"/>
              <a:ext cx="1674" cy="1443"/>
            </a:xfrm>
            <a:prstGeom prst="hexagon">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46" name="Oval 38"/>
            <p:cNvSpPr/>
            <p:nvPr/>
          </p:nvSpPr>
          <p:spPr>
            <a:xfrm>
              <a:off x="9968" y="5843"/>
              <a:ext cx="606" cy="550"/>
            </a:xfrm>
            <a:custGeom>
              <a:avLst/>
              <a:gdLst>
                <a:gd name="connsiteX0" fmla="*/ 247154 w 599460"/>
                <a:gd name="connsiteY0" fmla="*/ 445665 h 543751"/>
                <a:gd name="connsiteX1" fmla="*/ 576993 w 599460"/>
                <a:gd name="connsiteY1" fmla="*/ 445665 h 543751"/>
                <a:gd name="connsiteX2" fmla="*/ 599460 w 599460"/>
                <a:gd name="connsiteY2" fmla="*/ 468070 h 543751"/>
                <a:gd name="connsiteX3" fmla="*/ 576993 w 599460"/>
                <a:gd name="connsiteY3" fmla="*/ 490474 h 543751"/>
                <a:gd name="connsiteX4" fmla="*/ 247154 w 599460"/>
                <a:gd name="connsiteY4" fmla="*/ 490474 h 543751"/>
                <a:gd name="connsiteX5" fmla="*/ 224687 w 599460"/>
                <a:gd name="connsiteY5" fmla="*/ 468070 h 543751"/>
                <a:gd name="connsiteX6" fmla="*/ 247154 w 599460"/>
                <a:gd name="connsiteY6" fmla="*/ 445665 h 543751"/>
                <a:gd name="connsiteX7" fmla="*/ 46399 w 599460"/>
                <a:gd name="connsiteY7" fmla="*/ 393087 h 543751"/>
                <a:gd name="connsiteX8" fmla="*/ 97281 w 599460"/>
                <a:gd name="connsiteY8" fmla="*/ 407918 h 543751"/>
                <a:gd name="connsiteX9" fmla="*/ 183092 w 599460"/>
                <a:gd name="connsiteY9" fmla="*/ 432506 h 543751"/>
                <a:gd name="connsiteX10" fmla="*/ 97281 w 599460"/>
                <a:gd name="connsiteY10" fmla="*/ 543751 h 543751"/>
                <a:gd name="connsiteX11" fmla="*/ 11471 w 599460"/>
                <a:gd name="connsiteY11" fmla="*/ 432506 h 543751"/>
                <a:gd name="connsiteX12" fmla="*/ 46399 w 599460"/>
                <a:gd name="connsiteY12" fmla="*/ 393087 h 543751"/>
                <a:gd name="connsiteX13" fmla="*/ 247154 w 599460"/>
                <a:gd name="connsiteY13" fmla="*/ 249423 h 543751"/>
                <a:gd name="connsiteX14" fmla="*/ 576993 w 599460"/>
                <a:gd name="connsiteY14" fmla="*/ 249423 h 543751"/>
                <a:gd name="connsiteX15" fmla="*/ 599460 w 599460"/>
                <a:gd name="connsiteY15" fmla="*/ 271863 h 543751"/>
                <a:gd name="connsiteX16" fmla="*/ 576993 w 599460"/>
                <a:gd name="connsiteY16" fmla="*/ 294303 h 543751"/>
                <a:gd name="connsiteX17" fmla="*/ 247154 w 599460"/>
                <a:gd name="connsiteY17" fmla="*/ 294303 h 543751"/>
                <a:gd name="connsiteX18" fmla="*/ 224687 w 599460"/>
                <a:gd name="connsiteY18" fmla="*/ 271863 h 543751"/>
                <a:gd name="connsiteX19" fmla="*/ 247154 w 599460"/>
                <a:gd name="connsiteY19" fmla="*/ 249423 h 543751"/>
                <a:gd name="connsiteX20" fmla="*/ 198851 w 599460"/>
                <a:gd name="connsiteY20" fmla="*/ 162727 h 543751"/>
                <a:gd name="connsiteX21" fmla="*/ 223504 w 599460"/>
                <a:gd name="connsiteY21" fmla="*/ 170185 h 543751"/>
                <a:gd name="connsiteX22" fmla="*/ 228286 w 599460"/>
                <a:gd name="connsiteY22" fmla="*/ 217202 h 543751"/>
                <a:gd name="connsiteX23" fmla="*/ 123336 w 599460"/>
                <a:gd name="connsiteY23" fmla="*/ 346318 h 543751"/>
                <a:gd name="connsiteX24" fmla="*/ 100386 w 599460"/>
                <a:gd name="connsiteY24" fmla="*/ 358489 h 543751"/>
                <a:gd name="connsiteX25" fmla="*/ 97278 w 599460"/>
                <a:gd name="connsiteY25" fmla="*/ 358728 h 543751"/>
                <a:gd name="connsiteX26" fmla="*/ 75762 w 599460"/>
                <a:gd name="connsiteY26" fmla="*/ 350852 h 543751"/>
                <a:gd name="connsiteX27" fmla="*/ 11931 w 599460"/>
                <a:gd name="connsiteY27" fmla="*/ 297631 h 543751"/>
                <a:gd name="connsiteX28" fmla="*/ 7867 w 599460"/>
                <a:gd name="connsiteY28" fmla="*/ 250375 h 543751"/>
                <a:gd name="connsiteX29" fmla="*/ 55202 w 599460"/>
                <a:gd name="connsiteY29" fmla="*/ 246080 h 543751"/>
                <a:gd name="connsiteX30" fmla="*/ 92736 w 599460"/>
                <a:gd name="connsiteY30" fmla="*/ 277583 h 543751"/>
                <a:gd name="connsiteX31" fmla="*/ 176169 w 599460"/>
                <a:gd name="connsiteY31" fmla="*/ 174958 h 543751"/>
                <a:gd name="connsiteX32" fmla="*/ 198851 w 599460"/>
                <a:gd name="connsiteY32" fmla="*/ 162727 h 543751"/>
                <a:gd name="connsiteX33" fmla="*/ 247154 w 599460"/>
                <a:gd name="connsiteY33" fmla="*/ 53251 h 543751"/>
                <a:gd name="connsiteX34" fmla="*/ 576993 w 599460"/>
                <a:gd name="connsiteY34" fmla="*/ 53251 h 543751"/>
                <a:gd name="connsiteX35" fmla="*/ 599460 w 599460"/>
                <a:gd name="connsiteY35" fmla="*/ 75691 h 543751"/>
                <a:gd name="connsiteX36" fmla="*/ 576993 w 599460"/>
                <a:gd name="connsiteY36" fmla="*/ 98131 h 543751"/>
                <a:gd name="connsiteX37" fmla="*/ 247154 w 599460"/>
                <a:gd name="connsiteY37" fmla="*/ 98131 h 543751"/>
                <a:gd name="connsiteX38" fmla="*/ 224687 w 599460"/>
                <a:gd name="connsiteY38" fmla="*/ 75691 h 543751"/>
                <a:gd name="connsiteX39" fmla="*/ 247154 w 599460"/>
                <a:gd name="connsiteY39" fmla="*/ 53251 h 543751"/>
                <a:gd name="connsiteX40" fmla="*/ 46399 w 599460"/>
                <a:gd name="connsiteY40" fmla="*/ 739 h 543751"/>
                <a:gd name="connsiteX41" fmla="*/ 97281 w 599460"/>
                <a:gd name="connsiteY41" fmla="*/ 15563 h 543751"/>
                <a:gd name="connsiteX42" fmla="*/ 183092 w 599460"/>
                <a:gd name="connsiteY42" fmla="*/ 40141 h 543751"/>
                <a:gd name="connsiteX43" fmla="*/ 97281 w 599460"/>
                <a:gd name="connsiteY43" fmla="*/ 151337 h 543751"/>
                <a:gd name="connsiteX44" fmla="*/ 11471 w 599460"/>
                <a:gd name="connsiteY44" fmla="*/ 40141 h 543751"/>
                <a:gd name="connsiteX45" fmla="*/ 46399 w 599460"/>
                <a:gd name="connsiteY45" fmla="*/ 739 h 54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9460" h="543751">
                  <a:moveTo>
                    <a:pt x="247154" y="445665"/>
                  </a:moveTo>
                  <a:lnTo>
                    <a:pt x="576993" y="445665"/>
                  </a:lnTo>
                  <a:cubicBezTo>
                    <a:pt x="589422" y="445665"/>
                    <a:pt x="599460" y="455676"/>
                    <a:pt x="599460" y="468070"/>
                  </a:cubicBezTo>
                  <a:cubicBezTo>
                    <a:pt x="599460" y="480463"/>
                    <a:pt x="589422" y="490474"/>
                    <a:pt x="576993" y="490474"/>
                  </a:cubicBezTo>
                  <a:lnTo>
                    <a:pt x="247154" y="490474"/>
                  </a:lnTo>
                  <a:cubicBezTo>
                    <a:pt x="234726" y="490474"/>
                    <a:pt x="224687" y="480463"/>
                    <a:pt x="224687" y="468070"/>
                  </a:cubicBezTo>
                  <a:cubicBezTo>
                    <a:pt x="224687" y="455676"/>
                    <a:pt x="234726" y="445665"/>
                    <a:pt x="247154" y="445665"/>
                  </a:cubicBezTo>
                  <a:close/>
                  <a:moveTo>
                    <a:pt x="46399" y="393087"/>
                  </a:moveTo>
                  <a:cubicBezTo>
                    <a:pt x="63937" y="390133"/>
                    <a:pt x="84135" y="396220"/>
                    <a:pt x="97281" y="407918"/>
                  </a:cubicBezTo>
                  <a:cubicBezTo>
                    <a:pt x="123574" y="384523"/>
                    <a:pt x="178073" y="383568"/>
                    <a:pt x="183092" y="432506"/>
                  </a:cubicBezTo>
                  <a:cubicBezTo>
                    <a:pt x="189546" y="495290"/>
                    <a:pt x="97281" y="543751"/>
                    <a:pt x="97281" y="543751"/>
                  </a:cubicBezTo>
                  <a:cubicBezTo>
                    <a:pt x="97281" y="543751"/>
                    <a:pt x="5017" y="495290"/>
                    <a:pt x="11471" y="432506"/>
                  </a:cubicBezTo>
                  <a:cubicBezTo>
                    <a:pt x="13980" y="408037"/>
                    <a:pt x="28860" y="396041"/>
                    <a:pt x="46399" y="393087"/>
                  </a:cubicBezTo>
                  <a:close/>
                  <a:moveTo>
                    <a:pt x="247154" y="249423"/>
                  </a:moveTo>
                  <a:lnTo>
                    <a:pt x="576993" y="249423"/>
                  </a:lnTo>
                  <a:cubicBezTo>
                    <a:pt x="589422" y="249423"/>
                    <a:pt x="599460" y="259449"/>
                    <a:pt x="599460" y="271863"/>
                  </a:cubicBezTo>
                  <a:cubicBezTo>
                    <a:pt x="599460" y="284277"/>
                    <a:pt x="589422" y="294303"/>
                    <a:pt x="576993" y="294303"/>
                  </a:cubicBezTo>
                  <a:lnTo>
                    <a:pt x="247154" y="294303"/>
                  </a:lnTo>
                  <a:cubicBezTo>
                    <a:pt x="234726" y="294303"/>
                    <a:pt x="224687" y="284277"/>
                    <a:pt x="224687" y="271863"/>
                  </a:cubicBezTo>
                  <a:cubicBezTo>
                    <a:pt x="224687" y="259449"/>
                    <a:pt x="234726" y="249423"/>
                    <a:pt x="247154" y="249423"/>
                  </a:cubicBezTo>
                  <a:close/>
                  <a:moveTo>
                    <a:pt x="198851" y="162727"/>
                  </a:moveTo>
                  <a:cubicBezTo>
                    <a:pt x="207427" y="161832"/>
                    <a:pt x="216332" y="164219"/>
                    <a:pt x="223504" y="170185"/>
                  </a:cubicBezTo>
                  <a:cubicBezTo>
                    <a:pt x="237848" y="181641"/>
                    <a:pt x="240000" y="202882"/>
                    <a:pt x="228286" y="217202"/>
                  </a:cubicBezTo>
                  <a:lnTo>
                    <a:pt x="123336" y="346318"/>
                  </a:lnTo>
                  <a:cubicBezTo>
                    <a:pt x="117837" y="353239"/>
                    <a:pt x="109470" y="357773"/>
                    <a:pt x="100386" y="358489"/>
                  </a:cubicBezTo>
                  <a:cubicBezTo>
                    <a:pt x="99429" y="358728"/>
                    <a:pt x="98473" y="358728"/>
                    <a:pt x="97278" y="358728"/>
                  </a:cubicBezTo>
                  <a:cubicBezTo>
                    <a:pt x="89389" y="358728"/>
                    <a:pt x="81738" y="356103"/>
                    <a:pt x="75762" y="350852"/>
                  </a:cubicBezTo>
                  <a:lnTo>
                    <a:pt x="11931" y="297631"/>
                  </a:lnTo>
                  <a:cubicBezTo>
                    <a:pt x="-2174" y="285697"/>
                    <a:pt x="-4086" y="264457"/>
                    <a:pt x="7867" y="250375"/>
                  </a:cubicBezTo>
                  <a:cubicBezTo>
                    <a:pt x="19820" y="236056"/>
                    <a:pt x="40858" y="234146"/>
                    <a:pt x="55202" y="246080"/>
                  </a:cubicBezTo>
                  <a:lnTo>
                    <a:pt x="92736" y="277583"/>
                  </a:lnTo>
                  <a:lnTo>
                    <a:pt x="176169" y="174958"/>
                  </a:lnTo>
                  <a:cubicBezTo>
                    <a:pt x="182027" y="167798"/>
                    <a:pt x="190274" y="163622"/>
                    <a:pt x="198851" y="162727"/>
                  </a:cubicBezTo>
                  <a:close/>
                  <a:moveTo>
                    <a:pt x="247154" y="53251"/>
                  </a:moveTo>
                  <a:lnTo>
                    <a:pt x="576993" y="53251"/>
                  </a:lnTo>
                  <a:cubicBezTo>
                    <a:pt x="589422" y="53251"/>
                    <a:pt x="599460" y="63277"/>
                    <a:pt x="599460" y="75691"/>
                  </a:cubicBezTo>
                  <a:cubicBezTo>
                    <a:pt x="599460" y="88105"/>
                    <a:pt x="589422" y="98131"/>
                    <a:pt x="576993" y="98131"/>
                  </a:cubicBezTo>
                  <a:lnTo>
                    <a:pt x="247154" y="98131"/>
                  </a:lnTo>
                  <a:cubicBezTo>
                    <a:pt x="234726" y="98131"/>
                    <a:pt x="224687" y="88105"/>
                    <a:pt x="224687" y="75691"/>
                  </a:cubicBezTo>
                  <a:cubicBezTo>
                    <a:pt x="224687" y="63277"/>
                    <a:pt x="234726" y="53251"/>
                    <a:pt x="247154" y="53251"/>
                  </a:cubicBezTo>
                  <a:close/>
                  <a:moveTo>
                    <a:pt x="46399" y="739"/>
                  </a:moveTo>
                  <a:cubicBezTo>
                    <a:pt x="63937" y="-2214"/>
                    <a:pt x="84135" y="3871"/>
                    <a:pt x="97281" y="15563"/>
                  </a:cubicBezTo>
                  <a:cubicBezTo>
                    <a:pt x="123574" y="-7822"/>
                    <a:pt x="178073" y="-8776"/>
                    <a:pt x="183092" y="40141"/>
                  </a:cubicBezTo>
                  <a:cubicBezTo>
                    <a:pt x="189546" y="102897"/>
                    <a:pt x="97281" y="151337"/>
                    <a:pt x="97281" y="151337"/>
                  </a:cubicBezTo>
                  <a:cubicBezTo>
                    <a:pt x="97281" y="151337"/>
                    <a:pt x="5017" y="102897"/>
                    <a:pt x="11471" y="40141"/>
                  </a:cubicBezTo>
                  <a:cubicBezTo>
                    <a:pt x="13980" y="15682"/>
                    <a:pt x="28860" y="3692"/>
                    <a:pt x="46399" y="7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ea typeface="思源宋体" panose="02020400000000000000" charset="-122"/>
              </a:endParaRPr>
            </a:p>
          </p:txBody>
        </p:sp>
      </p:grpSp>
      <p:grpSp>
        <p:nvGrpSpPr>
          <p:cNvPr id="14" name="组合 13"/>
          <p:cNvGrpSpPr/>
          <p:nvPr/>
        </p:nvGrpSpPr>
        <p:grpSpPr>
          <a:xfrm>
            <a:off x="2333625" y="1502410"/>
            <a:ext cx="2656840" cy="967740"/>
            <a:chOff x="3675" y="2216"/>
            <a:chExt cx="4184" cy="1524"/>
          </a:xfrm>
        </p:grpSpPr>
        <p:sp>
          <p:nvSpPr>
            <p:cNvPr id="12306" name="TextBox 13"/>
            <p:cNvSpPr txBox="1">
              <a:spLocks noChangeArrowheads="1"/>
            </p:cNvSpPr>
            <p:nvPr/>
          </p:nvSpPr>
          <p:spPr bwMode="auto">
            <a:xfrm>
              <a:off x="3675" y="2216"/>
              <a:ext cx="23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6660" eaLnBrk="1" hangingPunct="1">
                <a:spcBef>
                  <a:spcPct val="20000"/>
                </a:spcBef>
                <a:defRPr/>
              </a:pPr>
              <a:r>
                <a:rPr lang="zh-CN" altLang="en-US" sz="1400" dirty="0">
                  <a:solidFill>
                    <a:schemeClr val="tx1">
                      <a:lumMod val="75000"/>
                      <a:lumOff val="25000"/>
                    </a:schemeClr>
                  </a:solidFill>
                  <a:latin typeface="思源宋体" panose="02020400000000000000" charset="-122"/>
                  <a:ea typeface="思源宋体" panose="02020400000000000000" charset="-122"/>
                  <a:sym typeface="+mn-ea"/>
                </a:rPr>
                <a:t>单击此处输入标题</a:t>
              </a:r>
            </a:p>
          </p:txBody>
        </p:sp>
        <p:sp>
          <p:nvSpPr>
            <p:cNvPr id="12" name="TextBox 11"/>
            <p:cNvSpPr txBox="1"/>
            <p:nvPr/>
          </p:nvSpPr>
          <p:spPr>
            <a:xfrm>
              <a:off x="3675" y="2724"/>
              <a:ext cx="4185" cy="1016"/>
            </a:xfrm>
            <a:prstGeom prst="rect">
              <a:avLst/>
            </a:prstGeom>
            <a:noFill/>
          </p:spPr>
          <p:txBody>
            <a:bodyPr wrap="square" rtlCol="0">
              <a:spAutoFit/>
            </a:bodyPr>
            <a:lstStyle/>
            <a:p>
              <a:pPr marL="0" lvl="1" indent="0" algn="l">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grpSp>
        <p:nvGrpSpPr>
          <p:cNvPr id="16" name="组合 15"/>
          <p:cNvGrpSpPr/>
          <p:nvPr/>
        </p:nvGrpSpPr>
        <p:grpSpPr>
          <a:xfrm>
            <a:off x="2333625" y="3448685"/>
            <a:ext cx="2656840" cy="967740"/>
            <a:chOff x="3675" y="2216"/>
            <a:chExt cx="4184" cy="1524"/>
          </a:xfrm>
        </p:grpSpPr>
        <p:sp>
          <p:nvSpPr>
            <p:cNvPr id="17" name="TextBox 13"/>
            <p:cNvSpPr txBox="1">
              <a:spLocks noChangeArrowheads="1"/>
            </p:cNvSpPr>
            <p:nvPr/>
          </p:nvSpPr>
          <p:spPr bwMode="auto">
            <a:xfrm>
              <a:off x="3675" y="2216"/>
              <a:ext cx="23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6660" eaLnBrk="1" hangingPunct="1">
                <a:spcBef>
                  <a:spcPct val="20000"/>
                </a:spcBef>
                <a:defRPr/>
              </a:pPr>
              <a:r>
                <a:rPr lang="zh-CN" altLang="en-US" sz="1400" dirty="0">
                  <a:solidFill>
                    <a:schemeClr val="tx1">
                      <a:lumMod val="75000"/>
                      <a:lumOff val="25000"/>
                    </a:schemeClr>
                  </a:solidFill>
                  <a:latin typeface="思源宋体" panose="02020400000000000000" charset="-122"/>
                  <a:ea typeface="思源宋体" panose="02020400000000000000" charset="-122"/>
                  <a:sym typeface="+mn-ea"/>
                </a:rPr>
                <a:t>单击此处输入标题</a:t>
              </a:r>
            </a:p>
          </p:txBody>
        </p:sp>
        <p:sp>
          <p:nvSpPr>
            <p:cNvPr id="22" name="TextBox 11"/>
            <p:cNvSpPr txBox="1"/>
            <p:nvPr/>
          </p:nvSpPr>
          <p:spPr>
            <a:xfrm>
              <a:off x="3675" y="2724"/>
              <a:ext cx="4185" cy="1016"/>
            </a:xfrm>
            <a:prstGeom prst="rect">
              <a:avLst/>
            </a:prstGeom>
            <a:noFill/>
          </p:spPr>
          <p:txBody>
            <a:bodyPr wrap="square" rtlCol="0">
              <a:spAutoFit/>
            </a:bodyPr>
            <a:lstStyle/>
            <a:p>
              <a:pPr marL="0" lvl="1" indent="0" algn="l">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grpSp>
        <p:nvGrpSpPr>
          <p:cNvPr id="23" name="组合 22"/>
          <p:cNvGrpSpPr/>
          <p:nvPr/>
        </p:nvGrpSpPr>
        <p:grpSpPr>
          <a:xfrm>
            <a:off x="7329805" y="1502410"/>
            <a:ext cx="2656840" cy="967740"/>
            <a:chOff x="3675" y="2216"/>
            <a:chExt cx="4184" cy="1524"/>
          </a:xfrm>
        </p:grpSpPr>
        <p:sp>
          <p:nvSpPr>
            <p:cNvPr id="24" name="TextBox 13"/>
            <p:cNvSpPr txBox="1">
              <a:spLocks noChangeArrowheads="1"/>
            </p:cNvSpPr>
            <p:nvPr/>
          </p:nvSpPr>
          <p:spPr bwMode="auto">
            <a:xfrm>
              <a:off x="3675" y="2216"/>
              <a:ext cx="23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6660" eaLnBrk="1" hangingPunct="1">
                <a:spcBef>
                  <a:spcPct val="20000"/>
                </a:spcBef>
                <a:defRPr/>
              </a:pPr>
              <a:r>
                <a:rPr lang="zh-CN" altLang="en-US" sz="1400" dirty="0">
                  <a:solidFill>
                    <a:schemeClr val="tx1">
                      <a:lumMod val="75000"/>
                      <a:lumOff val="25000"/>
                    </a:schemeClr>
                  </a:solidFill>
                  <a:latin typeface="思源宋体" panose="02020400000000000000" charset="-122"/>
                  <a:ea typeface="思源宋体" panose="02020400000000000000" charset="-122"/>
                  <a:sym typeface="+mn-ea"/>
                </a:rPr>
                <a:t>单击此处输入标题</a:t>
              </a:r>
            </a:p>
          </p:txBody>
        </p:sp>
        <p:sp>
          <p:nvSpPr>
            <p:cNvPr id="27" name="TextBox 11"/>
            <p:cNvSpPr txBox="1"/>
            <p:nvPr/>
          </p:nvSpPr>
          <p:spPr>
            <a:xfrm>
              <a:off x="3675" y="2724"/>
              <a:ext cx="4185" cy="1016"/>
            </a:xfrm>
            <a:prstGeom prst="rect">
              <a:avLst/>
            </a:prstGeom>
            <a:noFill/>
          </p:spPr>
          <p:txBody>
            <a:bodyPr wrap="square" rtlCol="0">
              <a:spAutoFit/>
            </a:bodyPr>
            <a:lstStyle/>
            <a:p>
              <a:pPr marL="0" lvl="1" indent="0" algn="l">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grpSp>
        <p:nvGrpSpPr>
          <p:cNvPr id="33" name="组合 32"/>
          <p:cNvGrpSpPr/>
          <p:nvPr/>
        </p:nvGrpSpPr>
        <p:grpSpPr>
          <a:xfrm>
            <a:off x="7329805" y="3448685"/>
            <a:ext cx="2656840" cy="967740"/>
            <a:chOff x="3675" y="2216"/>
            <a:chExt cx="4184" cy="1524"/>
          </a:xfrm>
        </p:grpSpPr>
        <p:sp>
          <p:nvSpPr>
            <p:cNvPr id="39" name="TextBox 13"/>
            <p:cNvSpPr txBox="1">
              <a:spLocks noChangeArrowheads="1"/>
            </p:cNvSpPr>
            <p:nvPr/>
          </p:nvSpPr>
          <p:spPr bwMode="auto">
            <a:xfrm>
              <a:off x="3675" y="2216"/>
              <a:ext cx="238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6660" eaLnBrk="1" hangingPunct="1">
                <a:spcBef>
                  <a:spcPct val="20000"/>
                </a:spcBef>
                <a:defRPr/>
              </a:pPr>
              <a:r>
                <a:rPr lang="zh-CN" altLang="en-US" sz="1400" dirty="0">
                  <a:solidFill>
                    <a:schemeClr val="tx1">
                      <a:lumMod val="75000"/>
                      <a:lumOff val="25000"/>
                    </a:schemeClr>
                  </a:solidFill>
                  <a:latin typeface="思源宋体" panose="02020400000000000000" charset="-122"/>
                  <a:ea typeface="思源宋体" panose="02020400000000000000" charset="-122"/>
                  <a:sym typeface="+mn-ea"/>
                </a:rPr>
                <a:t>单击此处输入标题</a:t>
              </a:r>
            </a:p>
          </p:txBody>
        </p:sp>
        <p:sp>
          <p:nvSpPr>
            <p:cNvPr id="47" name="TextBox 11"/>
            <p:cNvSpPr txBox="1"/>
            <p:nvPr/>
          </p:nvSpPr>
          <p:spPr>
            <a:xfrm>
              <a:off x="3675" y="2724"/>
              <a:ext cx="4185" cy="1016"/>
            </a:xfrm>
            <a:prstGeom prst="rect">
              <a:avLst/>
            </a:prstGeom>
            <a:noFill/>
          </p:spPr>
          <p:txBody>
            <a:bodyPr wrap="square" rtlCol="0">
              <a:spAutoFit/>
            </a:bodyPr>
            <a:lstStyle/>
            <a:p>
              <a:pPr marL="0" lvl="1" indent="0" algn="l">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grpSp>
        <p:nvGrpSpPr>
          <p:cNvPr id="48" name="组合 47"/>
          <p:cNvGrpSpPr/>
          <p:nvPr/>
        </p:nvGrpSpPr>
        <p:grpSpPr>
          <a:xfrm>
            <a:off x="396875" y="204470"/>
            <a:ext cx="1664335" cy="306070"/>
            <a:chOff x="13571" y="280"/>
            <a:chExt cx="2621" cy="482"/>
          </a:xfrm>
        </p:grpSpPr>
        <p:sp>
          <p:nvSpPr>
            <p:cNvPr id="49"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sym typeface="+mn-ea"/>
                </a:rPr>
                <a:t>请输入您的标题</a:t>
              </a:r>
              <a:endParaRPr lang="zh-CN" altLang="en-US" sz="1400" b="1"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mn-ea"/>
              </a:endParaRPr>
            </a:p>
          </p:txBody>
        </p:sp>
        <p:pic>
          <p:nvPicPr>
            <p:cNvPr id="50" name="图片 49" descr="矩形 6 拷贝"/>
            <p:cNvPicPr>
              <a:picLocks noChangeAspect="1"/>
            </p:cNvPicPr>
            <p:nvPr/>
          </p:nvPicPr>
          <p:blipFill>
            <a:blip r:embed="rId5"/>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 calcmode="lin" valueType="num">
                                      <p:cBhvr>
                                        <p:cTn id="9" dur="500" fill="hold"/>
                                        <p:tgtEl>
                                          <p:spTgt spid="51"/>
                                        </p:tgtEl>
                                        <p:attrNameLst>
                                          <p:attrName>style.rotation</p:attrName>
                                        </p:attrNameLst>
                                      </p:cBhvr>
                                      <p:tavLst>
                                        <p:tav tm="0">
                                          <p:val>
                                            <p:fltVal val="90"/>
                                          </p:val>
                                        </p:tav>
                                        <p:tav tm="100000">
                                          <p:val>
                                            <p:fltVal val="0"/>
                                          </p:val>
                                        </p:tav>
                                      </p:tavLst>
                                    </p:anim>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500" fill="hold">
                                          <p:stCondLst>
                                            <p:cond delay="0"/>
                                          </p:stCondLst>
                                        </p:cTn>
                                        <p:tgtEl>
                                          <p:spTgt spid="52"/>
                                        </p:tgtEl>
                                        <p:attrNameLst>
                                          <p:attrName>style.visibility</p:attrName>
                                        </p:attrNameLst>
                                      </p:cBhvr>
                                      <p:to>
                                        <p:strVal val="visible"/>
                                      </p:to>
                                    </p:set>
                                    <p:anim calcmode="lin" valueType="num">
                                      <p:cBhvr>
                                        <p:cTn id="20" dur="500" fill="hold"/>
                                        <p:tgtEl>
                                          <p:spTgt spid="52"/>
                                        </p:tgtEl>
                                        <p:attrNameLst>
                                          <p:attrName>ppt_w</p:attrName>
                                        </p:attrNameLst>
                                      </p:cBhvr>
                                      <p:tavLst>
                                        <p:tav tm="0">
                                          <p:val>
                                            <p:fltVal val="0"/>
                                          </p:val>
                                        </p:tav>
                                        <p:tav tm="100000">
                                          <p:val>
                                            <p:strVal val="#ppt_w"/>
                                          </p:val>
                                        </p:tav>
                                      </p:tavLst>
                                    </p:anim>
                                    <p:anim calcmode="lin" valueType="num">
                                      <p:cBhvr>
                                        <p:cTn id="21" dur="500" fill="hold"/>
                                        <p:tgtEl>
                                          <p:spTgt spid="52"/>
                                        </p:tgtEl>
                                        <p:attrNameLst>
                                          <p:attrName>ppt_h</p:attrName>
                                        </p:attrNameLst>
                                      </p:cBhvr>
                                      <p:tavLst>
                                        <p:tav tm="0">
                                          <p:val>
                                            <p:fltVal val="0"/>
                                          </p:val>
                                        </p:tav>
                                        <p:tav tm="100000">
                                          <p:val>
                                            <p:strVal val="#ppt_h"/>
                                          </p:val>
                                        </p:tav>
                                      </p:tavLst>
                                    </p:anim>
                                    <p:anim calcmode="lin" valueType="num">
                                      <p:cBhvr>
                                        <p:cTn id="22" dur="500" fill="hold"/>
                                        <p:tgtEl>
                                          <p:spTgt spid="52"/>
                                        </p:tgtEl>
                                        <p:attrNameLst>
                                          <p:attrName>style.rotation</p:attrName>
                                        </p:attrNameLst>
                                      </p:cBhvr>
                                      <p:tavLst>
                                        <p:tav tm="0">
                                          <p:val>
                                            <p:fltVal val="90"/>
                                          </p:val>
                                        </p:tav>
                                        <p:tav tm="100000">
                                          <p:val>
                                            <p:fltVal val="0"/>
                                          </p:val>
                                        </p:tav>
                                      </p:tavLst>
                                    </p:anim>
                                    <p:animEffect transition="in" filter="fade">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500"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 calcmode="lin" valueType="num">
                                      <p:cBhvr>
                                        <p:cTn id="35" dur="500" fill="hold"/>
                                        <p:tgtEl>
                                          <p:spTgt spid="53"/>
                                        </p:tgtEl>
                                        <p:attrNameLst>
                                          <p:attrName>style.rotation</p:attrName>
                                        </p:attrNameLst>
                                      </p:cBhvr>
                                      <p:tavLst>
                                        <p:tav tm="0">
                                          <p:val>
                                            <p:fltVal val="90"/>
                                          </p:val>
                                        </p:tav>
                                        <p:tav tm="100000">
                                          <p:val>
                                            <p:fltVal val="0"/>
                                          </p:val>
                                        </p:tav>
                                      </p:tavLst>
                                    </p:anim>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500"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fltVal val="0"/>
                                          </p:val>
                                        </p:tav>
                                        <p:tav tm="100000">
                                          <p:val>
                                            <p:strVal val="#ppt_h"/>
                                          </p:val>
                                        </p:tav>
                                      </p:tavLst>
                                    </p:anim>
                                    <p:anim calcmode="lin" valueType="num">
                                      <p:cBhvr>
                                        <p:cTn id="48" dur="500" fill="hold"/>
                                        <p:tgtEl>
                                          <p:spTgt spid="54"/>
                                        </p:tgtEl>
                                        <p:attrNameLst>
                                          <p:attrName>style.rotation</p:attrName>
                                        </p:attrNameLst>
                                      </p:cBhvr>
                                      <p:tavLst>
                                        <p:tav tm="0">
                                          <p:val>
                                            <p:fltVal val="90"/>
                                          </p:val>
                                        </p:tav>
                                        <p:tav tm="100000">
                                          <p:val>
                                            <p:fltVal val="0"/>
                                          </p:val>
                                        </p:tav>
                                      </p:tavLst>
                                    </p:anim>
                                    <p:animEffect transition="in" filter="fade">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randombar(horizontal)">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1" name="图片 20" descr="图层 2 副本 12"/>
          <p:cNvPicPr>
            <a:picLocks noChangeAspect="1"/>
          </p:cNvPicPr>
          <p:nvPr/>
        </p:nvPicPr>
        <p:blipFill>
          <a:blip r:embed="rId2"/>
          <a:stretch>
            <a:fillRect/>
          </a:stretch>
        </p:blipFill>
        <p:spPr>
          <a:xfrm>
            <a:off x="-605155" y="4046855"/>
            <a:ext cx="1238885" cy="1238885"/>
          </a:xfrm>
          <a:prstGeom prst="rect">
            <a:avLst/>
          </a:prstGeom>
        </p:spPr>
      </p:pic>
      <p:pic>
        <p:nvPicPr>
          <p:cNvPr id="9" name="图片 8" descr="图层 2 副本 12"/>
          <p:cNvPicPr>
            <a:picLocks noChangeAspect="1"/>
          </p:cNvPicPr>
          <p:nvPr/>
        </p:nvPicPr>
        <p:blipFill>
          <a:blip r:embed="rId2"/>
          <a:stretch>
            <a:fillRect/>
          </a:stretch>
        </p:blipFill>
        <p:spPr>
          <a:xfrm>
            <a:off x="-206375" y="5015230"/>
            <a:ext cx="2015490" cy="2015490"/>
          </a:xfrm>
          <a:prstGeom prst="rect">
            <a:avLst/>
          </a:prstGeom>
        </p:spPr>
      </p:pic>
      <p:pic>
        <p:nvPicPr>
          <p:cNvPr id="7" name="图片 6" descr="图层 2 副本 14-1"/>
          <p:cNvPicPr>
            <a:picLocks noChangeAspect="1"/>
          </p:cNvPicPr>
          <p:nvPr/>
        </p:nvPicPr>
        <p:blipFill>
          <a:blip r:embed="rId3"/>
          <a:stretch>
            <a:fillRect/>
          </a:stretch>
        </p:blipFill>
        <p:spPr>
          <a:xfrm>
            <a:off x="953" y="5227955"/>
            <a:ext cx="1600835" cy="1590040"/>
          </a:xfrm>
          <a:prstGeom prst="rect">
            <a:avLst/>
          </a:prstGeom>
        </p:spPr>
      </p:pic>
      <p:pic>
        <p:nvPicPr>
          <p:cNvPr id="18" name="图片 17" descr="图层 4 副本 4 拷贝 2"/>
          <p:cNvPicPr>
            <a:picLocks noChangeAspect="1"/>
          </p:cNvPicPr>
          <p:nvPr/>
        </p:nvPicPr>
        <p:blipFill>
          <a:blip r:embed="rId4"/>
          <a:stretch>
            <a:fillRect/>
          </a:stretch>
        </p:blipFill>
        <p:spPr>
          <a:xfrm>
            <a:off x="1532890" y="4954905"/>
            <a:ext cx="1032510" cy="1090295"/>
          </a:xfrm>
          <a:prstGeom prst="rect">
            <a:avLst/>
          </a:prstGeom>
        </p:spPr>
      </p:pic>
      <p:grpSp>
        <p:nvGrpSpPr>
          <p:cNvPr id="48" name="组合 47"/>
          <p:cNvGrpSpPr/>
          <p:nvPr/>
        </p:nvGrpSpPr>
        <p:grpSpPr>
          <a:xfrm>
            <a:off x="396875" y="204470"/>
            <a:ext cx="1664335" cy="306070"/>
            <a:chOff x="13571" y="280"/>
            <a:chExt cx="2621" cy="482"/>
          </a:xfrm>
        </p:grpSpPr>
        <p:sp>
          <p:nvSpPr>
            <p:cNvPr id="49"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sym typeface="+mn-ea"/>
                </a:rPr>
                <a:t>请输入您的标题</a:t>
              </a:r>
              <a:endParaRPr lang="zh-CN" altLang="en-US" sz="1400" b="1"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mn-ea"/>
              </a:endParaRPr>
            </a:p>
          </p:txBody>
        </p:sp>
        <p:pic>
          <p:nvPicPr>
            <p:cNvPr id="50" name="图片 49" descr="矩形 6 拷贝"/>
            <p:cNvPicPr>
              <a:picLocks noChangeAspect="1"/>
            </p:cNvPicPr>
            <p:nvPr/>
          </p:nvPicPr>
          <p:blipFill>
            <a:blip r:embed="rId5"/>
            <a:stretch>
              <a:fillRect/>
            </a:stretch>
          </p:blipFill>
          <p:spPr>
            <a:xfrm flipH="1">
              <a:off x="13571" y="388"/>
              <a:ext cx="266" cy="267"/>
            </a:xfrm>
            <a:prstGeom prst="rect">
              <a:avLst/>
            </a:prstGeom>
          </p:spPr>
        </p:pic>
      </p:grpSp>
      <p:grpSp>
        <p:nvGrpSpPr>
          <p:cNvPr id="41" name="Group 57"/>
          <p:cNvGrpSpPr/>
          <p:nvPr/>
        </p:nvGrpSpPr>
        <p:grpSpPr>
          <a:xfrm>
            <a:off x="6595741" y="2169139"/>
            <a:ext cx="1108073" cy="1124248"/>
            <a:chOff x="2285781" y="4847654"/>
            <a:chExt cx="952480" cy="966132"/>
          </a:xfrm>
        </p:grpSpPr>
        <p:sp>
          <p:nvSpPr>
            <p:cNvPr id="42" name="Oval 58"/>
            <p:cNvSpPr/>
            <p:nvPr/>
          </p:nvSpPr>
          <p:spPr bwMode="auto">
            <a:xfrm>
              <a:off x="2346028" y="4908765"/>
              <a:ext cx="840592" cy="852640"/>
            </a:xfrm>
            <a:prstGeom prst="ellipse">
              <a:avLst/>
            </a:prstGeom>
            <a:solidFill>
              <a:srgbClr val="F79515"/>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60" dirty="0"/>
            </a:p>
          </p:txBody>
        </p:sp>
        <p:sp>
          <p:nvSpPr>
            <p:cNvPr id="2" name="Oval 59"/>
            <p:cNvSpPr/>
            <p:nvPr/>
          </p:nvSpPr>
          <p:spPr bwMode="auto">
            <a:xfrm>
              <a:off x="2285781" y="4847654"/>
              <a:ext cx="952480" cy="966132"/>
            </a:xfrm>
            <a:prstGeom prst="ellipse">
              <a:avLst/>
            </a:prstGeom>
            <a:noFill/>
            <a:ln w="3175" cmpd="sng">
              <a:solidFill>
                <a:srgbClr val="F79515"/>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60" dirty="0"/>
            </a:p>
          </p:txBody>
        </p:sp>
      </p:grpSp>
      <p:grpSp>
        <p:nvGrpSpPr>
          <p:cNvPr id="3" name="Group 49"/>
          <p:cNvGrpSpPr/>
          <p:nvPr/>
        </p:nvGrpSpPr>
        <p:grpSpPr>
          <a:xfrm>
            <a:off x="4233806" y="801479"/>
            <a:ext cx="1108073" cy="1124248"/>
            <a:chOff x="2285781" y="4847654"/>
            <a:chExt cx="952480" cy="966132"/>
          </a:xfrm>
        </p:grpSpPr>
        <p:sp>
          <p:nvSpPr>
            <p:cNvPr id="4" name="Oval 50"/>
            <p:cNvSpPr/>
            <p:nvPr/>
          </p:nvSpPr>
          <p:spPr bwMode="auto">
            <a:xfrm>
              <a:off x="2346028" y="4908765"/>
              <a:ext cx="840592" cy="852640"/>
            </a:xfrm>
            <a:prstGeom prst="ellipse">
              <a:avLst/>
            </a:prstGeom>
            <a:solidFill>
              <a:schemeClr val="tx1">
                <a:lumMod val="65000"/>
                <a:lumOff val="35000"/>
              </a:schemeClr>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60" dirty="0"/>
            </a:p>
          </p:txBody>
        </p:sp>
        <p:sp>
          <p:nvSpPr>
            <p:cNvPr id="5"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60" dirty="0"/>
            </a:p>
          </p:txBody>
        </p:sp>
      </p:grpSp>
      <p:cxnSp>
        <p:nvCxnSpPr>
          <p:cNvPr id="8" name="Straight Connector 18"/>
          <p:cNvCxnSpPr/>
          <p:nvPr/>
        </p:nvCxnSpPr>
        <p:spPr>
          <a:xfrm>
            <a:off x="5963784" y="80855"/>
            <a:ext cx="0" cy="1217449"/>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 name="TextBox 19"/>
          <p:cNvSpPr txBox="1"/>
          <p:nvPr/>
        </p:nvSpPr>
        <p:spPr>
          <a:xfrm>
            <a:off x="2993084" y="837602"/>
            <a:ext cx="1193800" cy="396240"/>
          </a:xfrm>
          <a:prstGeom prst="rect">
            <a:avLst/>
          </a:prstGeom>
          <a:noFill/>
        </p:spPr>
        <p:txBody>
          <a:bodyPr wrap="none" lIns="89100" tIns="44550" rIns="89100" bIns="44550" rtlCol="0">
            <a:spAutoFit/>
          </a:bodyPr>
          <a:lstStyle/>
          <a:p>
            <a:pPr algn="r"/>
            <a:r>
              <a:rPr lang="zh-CN" altLang="en-US" sz="2000" b="1" dirty="0">
                <a:solidFill>
                  <a:schemeClr val="tx1">
                    <a:lumMod val="75000"/>
                    <a:lumOff val="25000"/>
                  </a:schemeClr>
                </a:solidFill>
                <a:latin typeface="+mj-lt"/>
                <a:ea typeface="思源宋体" panose="02020400000000000000" charset="-122"/>
              </a:rPr>
              <a:t>添加标题</a:t>
            </a:r>
          </a:p>
        </p:txBody>
      </p:sp>
      <p:sp>
        <p:nvSpPr>
          <p:cNvPr id="11" name="TextBox 20"/>
          <p:cNvSpPr txBox="1"/>
          <p:nvPr/>
        </p:nvSpPr>
        <p:spPr>
          <a:xfrm>
            <a:off x="2047070" y="1244182"/>
            <a:ext cx="2129055" cy="522140"/>
          </a:xfrm>
          <a:prstGeom prst="rect">
            <a:avLst/>
          </a:prstGeom>
          <a:noFill/>
        </p:spPr>
        <p:txBody>
          <a:bodyPr wrap="square" lIns="89100" tIns="44550" rIns="89100" bIns="44550" rtlCol="0">
            <a:spAutoFit/>
          </a:bodyPr>
          <a:lstStyle/>
          <a:p>
            <a:pPr algn="r" defTabSz="315595">
              <a:lnSpc>
                <a:spcPct val="120000"/>
              </a:lnSpc>
              <a:spcBef>
                <a:spcPts val="830"/>
              </a:spcBef>
              <a:defRPr/>
            </a:pPr>
            <a:r>
              <a:rPr lang="zh-CN" altLang="en-US" sz="1170" dirty="0">
                <a:ea typeface="思源宋体" panose="02020400000000000000" charset="-122"/>
                <a:cs typeface="思源黑体 CN Normal" panose="020B0400000000000000" charset="-122"/>
              </a:rPr>
              <a:t>单击添加内容单击添加内容单击添加内容</a:t>
            </a:r>
            <a:endParaRPr lang="es-ES" sz="1170" dirty="0">
              <a:cs typeface="思源黑体 CN Normal" panose="020B0400000000000000" charset="-122"/>
            </a:endParaRPr>
          </a:p>
        </p:txBody>
      </p:sp>
      <p:sp>
        <p:nvSpPr>
          <p:cNvPr id="13" name="Oval 22"/>
          <p:cNvSpPr/>
          <p:nvPr/>
        </p:nvSpPr>
        <p:spPr>
          <a:xfrm>
            <a:off x="5908675" y="1313488"/>
            <a:ext cx="110220" cy="110249"/>
          </a:xfrm>
          <a:prstGeom prst="ellipse">
            <a:avLst/>
          </a:prstGeom>
          <a:solidFill>
            <a:schemeClr val="tx1">
              <a:lumMod val="75000"/>
              <a:lumOff val="25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100" tIns="44550" rIns="89100" bIns="44550" rtlCol="0" anchor="ctr"/>
          <a:lstStyle/>
          <a:p>
            <a:pPr algn="ctr"/>
            <a:endParaRPr lang="id-ID" sz="860"/>
          </a:p>
        </p:txBody>
      </p:sp>
      <p:cxnSp>
        <p:nvCxnSpPr>
          <p:cNvPr id="51" name="Straight Connector 23"/>
          <p:cNvCxnSpPr/>
          <p:nvPr/>
        </p:nvCxnSpPr>
        <p:spPr>
          <a:xfrm>
            <a:off x="5397376" y="1386987"/>
            <a:ext cx="511299"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52" name="Straight Connector 30"/>
          <p:cNvCxnSpPr/>
          <p:nvPr/>
        </p:nvCxnSpPr>
        <p:spPr>
          <a:xfrm>
            <a:off x="5963784" y="1432263"/>
            <a:ext cx="0" cy="1217449"/>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53" name="Oval 31"/>
          <p:cNvSpPr/>
          <p:nvPr/>
        </p:nvSpPr>
        <p:spPr>
          <a:xfrm>
            <a:off x="5908675" y="2664896"/>
            <a:ext cx="110220" cy="110249"/>
          </a:xfrm>
          <a:prstGeom prst="ellipse">
            <a:avLst/>
          </a:prstGeom>
          <a:solidFill>
            <a:srgbClr val="F79515"/>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100" tIns="44550" rIns="89100" bIns="44550" rtlCol="0" anchor="ctr"/>
          <a:lstStyle/>
          <a:p>
            <a:pPr algn="ctr"/>
            <a:endParaRPr lang="id-ID" sz="860"/>
          </a:p>
        </p:txBody>
      </p:sp>
      <p:cxnSp>
        <p:nvCxnSpPr>
          <p:cNvPr id="54" name="Straight Connector 32"/>
          <p:cNvCxnSpPr/>
          <p:nvPr/>
        </p:nvCxnSpPr>
        <p:spPr>
          <a:xfrm>
            <a:off x="6018894" y="2738396"/>
            <a:ext cx="511299"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55" name="TextBox 35"/>
          <p:cNvSpPr txBox="1"/>
          <p:nvPr/>
        </p:nvSpPr>
        <p:spPr>
          <a:xfrm>
            <a:off x="7748845" y="2224604"/>
            <a:ext cx="1193800" cy="396240"/>
          </a:xfrm>
          <a:prstGeom prst="rect">
            <a:avLst/>
          </a:prstGeom>
          <a:noFill/>
        </p:spPr>
        <p:txBody>
          <a:bodyPr wrap="none" lIns="89100" tIns="44550" rIns="89100" bIns="44550" rtlCol="0">
            <a:spAutoFit/>
          </a:bodyPr>
          <a:lstStyle/>
          <a:p>
            <a:r>
              <a:rPr lang="zh-CN" altLang="en-US" sz="2000" b="1" dirty="0">
                <a:solidFill>
                  <a:schemeClr val="tx1">
                    <a:lumMod val="75000"/>
                    <a:lumOff val="25000"/>
                  </a:schemeClr>
                </a:solidFill>
                <a:latin typeface="+mj-lt"/>
                <a:ea typeface="思源宋体" panose="02020400000000000000" charset="-122"/>
              </a:rPr>
              <a:t>添加标题</a:t>
            </a:r>
          </a:p>
        </p:txBody>
      </p:sp>
      <p:sp>
        <p:nvSpPr>
          <p:cNvPr id="56" name="TextBox 62"/>
          <p:cNvSpPr txBox="1"/>
          <p:nvPr/>
        </p:nvSpPr>
        <p:spPr>
          <a:xfrm>
            <a:off x="7759565" y="2649265"/>
            <a:ext cx="2129055" cy="522140"/>
          </a:xfrm>
          <a:prstGeom prst="rect">
            <a:avLst/>
          </a:prstGeom>
          <a:noFill/>
        </p:spPr>
        <p:txBody>
          <a:bodyPr wrap="square" lIns="89100" tIns="44550" rIns="89100" bIns="44550" rtlCol="0">
            <a:spAutoFit/>
          </a:bodyPr>
          <a:lstStyle/>
          <a:p>
            <a:pPr defTabSz="315595">
              <a:lnSpc>
                <a:spcPct val="120000"/>
              </a:lnSpc>
              <a:spcBef>
                <a:spcPts val="830"/>
              </a:spcBef>
              <a:defRPr/>
            </a:pPr>
            <a:r>
              <a:rPr lang="zh-CN" altLang="en-US" sz="1170" dirty="0">
                <a:ea typeface="思源宋体" panose="02020400000000000000" charset="-122"/>
                <a:cs typeface="思源黑体 CN Normal" panose="020B0400000000000000" charset="-122"/>
              </a:rPr>
              <a:t>单击添加内容单击添加内容单击添加内容</a:t>
            </a:r>
            <a:endParaRPr lang="es-ES" sz="1170" dirty="0">
              <a:cs typeface="思源黑体 CN Normal" panose="020B0400000000000000" charset="-122"/>
            </a:endParaRPr>
          </a:p>
        </p:txBody>
      </p:sp>
      <p:grpSp>
        <p:nvGrpSpPr>
          <p:cNvPr id="57" name="Group 36"/>
          <p:cNvGrpSpPr/>
          <p:nvPr/>
        </p:nvGrpSpPr>
        <p:grpSpPr>
          <a:xfrm>
            <a:off x="6598502" y="4881493"/>
            <a:ext cx="1108073" cy="1124248"/>
            <a:chOff x="2285781" y="4847654"/>
            <a:chExt cx="952480" cy="966132"/>
          </a:xfrm>
        </p:grpSpPr>
        <p:sp>
          <p:nvSpPr>
            <p:cNvPr id="59" name="Oval 45"/>
            <p:cNvSpPr/>
            <p:nvPr/>
          </p:nvSpPr>
          <p:spPr bwMode="auto">
            <a:xfrm>
              <a:off x="2346028" y="4908765"/>
              <a:ext cx="840592" cy="852640"/>
            </a:xfrm>
            <a:prstGeom prst="ellipse">
              <a:avLst/>
            </a:prstGeom>
            <a:solidFill>
              <a:srgbClr val="F79515"/>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60" dirty="0"/>
            </a:p>
          </p:txBody>
        </p:sp>
        <p:sp>
          <p:nvSpPr>
            <p:cNvPr id="60" name="Oval 46"/>
            <p:cNvSpPr/>
            <p:nvPr/>
          </p:nvSpPr>
          <p:spPr bwMode="auto">
            <a:xfrm>
              <a:off x="2285781" y="4847654"/>
              <a:ext cx="952480" cy="966132"/>
            </a:xfrm>
            <a:prstGeom prst="ellipse">
              <a:avLst/>
            </a:prstGeom>
            <a:noFill/>
            <a:ln w="3175" cmpd="sng">
              <a:solidFill>
                <a:srgbClr val="F79515"/>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60" dirty="0"/>
            </a:p>
          </p:txBody>
        </p:sp>
      </p:grpSp>
      <p:grpSp>
        <p:nvGrpSpPr>
          <p:cNvPr id="61" name="Group 47"/>
          <p:cNvGrpSpPr/>
          <p:nvPr/>
        </p:nvGrpSpPr>
        <p:grpSpPr>
          <a:xfrm>
            <a:off x="4236567" y="3513833"/>
            <a:ext cx="1108073" cy="1124248"/>
            <a:chOff x="2285781" y="4847654"/>
            <a:chExt cx="952480" cy="966132"/>
          </a:xfrm>
        </p:grpSpPr>
        <p:sp>
          <p:nvSpPr>
            <p:cNvPr id="62" name="Oval 48"/>
            <p:cNvSpPr/>
            <p:nvPr/>
          </p:nvSpPr>
          <p:spPr bwMode="auto">
            <a:xfrm>
              <a:off x="2346028" y="4908765"/>
              <a:ext cx="840592" cy="852640"/>
            </a:xfrm>
            <a:prstGeom prst="ellipse">
              <a:avLst/>
            </a:prstGeom>
            <a:solidFill>
              <a:schemeClr val="tx1">
                <a:lumMod val="65000"/>
                <a:lumOff val="35000"/>
              </a:schemeClr>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60" dirty="0"/>
            </a:p>
          </p:txBody>
        </p:sp>
        <p:sp>
          <p:nvSpPr>
            <p:cNvPr id="63" name="Oval 52"/>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60" dirty="0"/>
            </a:p>
          </p:txBody>
        </p:sp>
      </p:grpSp>
      <p:cxnSp>
        <p:nvCxnSpPr>
          <p:cNvPr id="64" name="Straight Connector 54"/>
          <p:cNvCxnSpPr/>
          <p:nvPr/>
        </p:nvCxnSpPr>
        <p:spPr>
          <a:xfrm>
            <a:off x="5966546" y="2793209"/>
            <a:ext cx="0" cy="1217449"/>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5" name="TextBox 55"/>
          <p:cNvSpPr txBox="1"/>
          <p:nvPr/>
        </p:nvSpPr>
        <p:spPr>
          <a:xfrm>
            <a:off x="2995845" y="3549956"/>
            <a:ext cx="1193800" cy="396240"/>
          </a:xfrm>
          <a:prstGeom prst="rect">
            <a:avLst/>
          </a:prstGeom>
          <a:noFill/>
        </p:spPr>
        <p:txBody>
          <a:bodyPr wrap="none" lIns="89100" tIns="44550" rIns="89100" bIns="44550" rtlCol="0">
            <a:spAutoFit/>
          </a:bodyPr>
          <a:lstStyle/>
          <a:p>
            <a:pPr algn="r"/>
            <a:r>
              <a:rPr lang="zh-CN" altLang="en-US" sz="2000" b="1" dirty="0">
                <a:solidFill>
                  <a:schemeClr val="tx1">
                    <a:lumMod val="75000"/>
                    <a:lumOff val="25000"/>
                  </a:schemeClr>
                </a:solidFill>
                <a:latin typeface="+mj-lt"/>
                <a:ea typeface="思源宋体" panose="02020400000000000000" charset="-122"/>
              </a:rPr>
              <a:t>添加标题</a:t>
            </a:r>
          </a:p>
        </p:txBody>
      </p:sp>
      <p:sp>
        <p:nvSpPr>
          <p:cNvPr id="66" name="TextBox 56"/>
          <p:cNvSpPr txBox="1"/>
          <p:nvPr/>
        </p:nvSpPr>
        <p:spPr>
          <a:xfrm>
            <a:off x="2049831" y="3956536"/>
            <a:ext cx="2129055" cy="522140"/>
          </a:xfrm>
          <a:prstGeom prst="rect">
            <a:avLst/>
          </a:prstGeom>
          <a:noFill/>
        </p:spPr>
        <p:txBody>
          <a:bodyPr wrap="square" lIns="89100" tIns="44550" rIns="89100" bIns="44550" rtlCol="0">
            <a:spAutoFit/>
          </a:bodyPr>
          <a:lstStyle/>
          <a:p>
            <a:pPr algn="r" defTabSz="315595">
              <a:lnSpc>
                <a:spcPct val="120000"/>
              </a:lnSpc>
              <a:spcBef>
                <a:spcPts val="830"/>
              </a:spcBef>
              <a:defRPr/>
            </a:pPr>
            <a:r>
              <a:rPr lang="zh-CN" altLang="en-US" sz="1170" dirty="0">
                <a:ea typeface="思源宋体" panose="02020400000000000000" charset="-122"/>
                <a:cs typeface="思源黑体 CN Normal" panose="020B0400000000000000" charset="-122"/>
              </a:rPr>
              <a:t>单击添加内容单击添加内容单击添加内容</a:t>
            </a:r>
            <a:endParaRPr lang="es-ES" sz="1170" dirty="0">
              <a:cs typeface="思源黑体 CN Normal" panose="020B0400000000000000" charset="-122"/>
            </a:endParaRPr>
          </a:p>
        </p:txBody>
      </p:sp>
      <p:sp>
        <p:nvSpPr>
          <p:cNvPr id="67" name="Oval 60"/>
          <p:cNvSpPr/>
          <p:nvPr/>
        </p:nvSpPr>
        <p:spPr>
          <a:xfrm>
            <a:off x="5911436" y="4025842"/>
            <a:ext cx="110220" cy="110249"/>
          </a:xfrm>
          <a:prstGeom prst="ellipse">
            <a:avLst/>
          </a:prstGeom>
          <a:solidFill>
            <a:schemeClr val="tx1">
              <a:lumMod val="75000"/>
              <a:lumOff val="25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100" tIns="44550" rIns="89100" bIns="44550" rtlCol="0" anchor="ctr"/>
          <a:lstStyle/>
          <a:p>
            <a:pPr algn="ctr"/>
            <a:endParaRPr lang="id-ID" sz="860"/>
          </a:p>
        </p:txBody>
      </p:sp>
      <p:cxnSp>
        <p:nvCxnSpPr>
          <p:cNvPr id="68" name="Straight Connector 61"/>
          <p:cNvCxnSpPr/>
          <p:nvPr/>
        </p:nvCxnSpPr>
        <p:spPr>
          <a:xfrm>
            <a:off x="5400137" y="4099342"/>
            <a:ext cx="511299"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05" name="Straight Connector 68"/>
          <p:cNvCxnSpPr/>
          <p:nvPr/>
        </p:nvCxnSpPr>
        <p:spPr>
          <a:xfrm>
            <a:off x="5966546" y="4144618"/>
            <a:ext cx="0" cy="1217449"/>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6" name="Oval 69"/>
          <p:cNvSpPr/>
          <p:nvPr/>
        </p:nvSpPr>
        <p:spPr>
          <a:xfrm>
            <a:off x="5911436" y="5377251"/>
            <a:ext cx="110220" cy="110249"/>
          </a:xfrm>
          <a:prstGeom prst="ellipse">
            <a:avLst/>
          </a:prstGeom>
          <a:solidFill>
            <a:srgbClr val="F79515"/>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100" tIns="44550" rIns="89100" bIns="44550" rtlCol="0" anchor="ctr"/>
          <a:lstStyle/>
          <a:p>
            <a:pPr algn="ctr"/>
            <a:endParaRPr lang="id-ID" sz="860"/>
          </a:p>
        </p:txBody>
      </p:sp>
      <p:cxnSp>
        <p:nvCxnSpPr>
          <p:cNvPr id="107" name="Straight Connector 70"/>
          <p:cNvCxnSpPr/>
          <p:nvPr/>
        </p:nvCxnSpPr>
        <p:spPr>
          <a:xfrm>
            <a:off x="6021656" y="5450751"/>
            <a:ext cx="511299"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108" name="TextBox 71"/>
          <p:cNvSpPr txBox="1"/>
          <p:nvPr/>
        </p:nvSpPr>
        <p:spPr>
          <a:xfrm>
            <a:off x="7751606" y="4936958"/>
            <a:ext cx="1193800" cy="396240"/>
          </a:xfrm>
          <a:prstGeom prst="rect">
            <a:avLst/>
          </a:prstGeom>
          <a:noFill/>
        </p:spPr>
        <p:txBody>
          <a:bodyPr wrap="none" lIns="89100" tIns="44550" rIns="89100" bIns="44550" rtlCol="0">
            <a:spAutoFit/>
          </a:bodyPr>
          <a:lstStyle/>
          <a:p>
            <a:r>
              <a:rPr lang="zh-CN" altLang="en-US" sz="2000" b="1" dirty="0">
                <a:solidFill>
                  <a:schemeClr val="tx1">
                    <a:lumMod val="75000"/>
                    <a:lumOff val="25000"/>
                  </a:schemeClr>
                </a:solidFill>
                <a:latin typeface="+mj-lt"/>
                <a:ea typeface="思源宋体" panose="02020400000000000000" charset="-122"/>
              </a:rPr>
              <a:t>添加标题</a:t>
            </a:r>
          </a:p>
        </p:txBody>
      </p:sp>
      <p:sp>
        <p:nvSpPr>
          <p:cNvPr id="109" name="TextBox 80"/>
          <p:cNvSpPr txBox="1"/>
          <p:nvPr/>
        </p:nvSpPr>
        <p:spPr>
          <a:xfrm>
            <a:off x="7762327" y="5361620"/>
            <a:ext cx="2129055" cy="522140"/>
          </a:xfrm>
          <a:prstGeom prst="rect">
            <a:avLst/>
          </a:prstGeom>
          <a:noFill/>
        </p:spPr>
        <p:txBody>
          <a:bodyPr wrap="square" lIns="89100" tIns="44550" rIns="89100" bIns="44550" rtlCol="0">
            <a:spAutoFit/>
          </a:bodyPr>
          <a:lstStyle/>
          <a:p>
            <a:pPr defTabSz="315595">
              <a:lnSpc>
                <a:spcPct val="120000"/>
              </a:lnSpc>
              <a:spcBef>
                <a:spcPts val="830"/>
              </a:spcBef>
              <a:defRPr/>
            </a:pPr>
            <a:r>
              <a:rPr lang="zh-CN" altLang="en-US" sz="1170" dirty="0">
                <a:ea typeface="思源宋体" panose="02020400000000000000" charset="-122"/>
                <a:cs typeface="思源黑体 CN Normal" panose="020B0400000000000000" charset="-122"/>
              </a:rPr>
              <a:t>单击添加内容单击添加内容单击添加内容</a:t>
            </a:r>
            <a:endParaRPr lang="es-ES" sz="1170" dirty="0">
              <a:cs typeface="思源黑体 CN Normal" panose="020B0400000000000000" charset="-122"/>
            </a:endParaRPr>
          </a:p>
        </p:txBody>
      </p:sp>
      <p:cxnSp>
        <p:nvCxnSpPr>
          <p:cNvPr id="110" name="Straight Connector 81"/>
          <p:cNvCxnSpPr/>
          <p:nvPr/>
        </p:nvCxnSpPr>
        <p:spPr>
          <a:xfrm>
            <a:off x="5963784" y="5516242"/>
            <a:ext cx="0" cy="1217449"/>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11" name="AutoShape 18"/>
          <p:cNvSpPr/>
          <p:nvPr/>
        </p:nvSpPr>
        <p:spPr bwMode="auto">
          <a:xfrm>
            <a:off x="4590099" y="1138325"/>
            <a:ext cx="411761" cy="384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bg1"/>
          </a:solidFill>
          <a:ln>
            <a:noFill/>
          </a:ln>
          <a:effectLst/>
        </p:spPr>
        <p:txBody>
          <a:bodyPr lIns="49499" tIns="49499" rIns="49499" bIns="49499" anchor="ctr"/>
          <a:lstStyle/>
          <a:p>
            <a:pPr defTabSz="445770">
              <a:defRPr/>
            </a:pPr>
            <a:endParaRPr lang="es-ES" sz="2825" dirty="0">
              <a:solidFill>
                <a:srgbClr val="44CEB9"/>
              </a:solidFill>
              <a:effectLst>
                <a:outerShdw blurRad="38100" dist="38100" dir="2700000" algn="tl">
                  <a:srgbClr val="000000"/>
                </a:outerShdw>
              </a:effectLst>
              <a:latin typeface="思源黑体 CN Normal" panose="020B0400000000000000" charset="-122"/>
              <a:cs typeface="思源黑体 CN Normal" panose="020B0400000000000000" charset="-122"/>
              <a:sym typeface="Gill Sans" charset="0"/>
            </a:endParaRPr>
          </a:p>
        </p:txBody>
      </p:sp>
      <p:sp>
        <p:nvSpPr>
          <p:cNvPr id="112" name="AutoShape 24"/>
          <p:cNvSpPr/>
          <p:nvPr/>
        </p:nvSpPr>
        <p:spPr bwMode="auto">
          <a:xfrm>
            <a:off x="4516509" y="3866324"/>
            <a:ext cx="562075" cy="42298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bg1"/>
          </a:solidFill>
          <a:ln>
            <a:noFill/>
          </a:ln>
          <a:effectLst/>
        </p:spPr>
        <p:txBody>
          <a:bodyPr lIns="49499" tIns="49499" rIns="49499" bIns="49499" anchor="ctr"/>
          <a:lstStyle/>
          <a:p>
            <a:pPr defTabSz="445770">
              <a:defRPr/>
            </a:pPr>
            <a:endParaRPr lang="es-ES" sz="2825" dirty="0">
              <a:solidFill>
                <a:srgbClr val="44CEB9"/>
              </a:solidFill>
              <a:effectLst>
                <a:outerShdw blurRad="38100" dist="38100" dir="2700000" algn="tl">
                  <a:srgbClr val="000000"/>
                </a:outerShdw>
              </a:effectLst>
              <a:latin typeface="思源黑体 CN Normal" panose="020B0400000000000000" charset="-122"/>
              <a:cs typeface="思源黑体 CN Normal" panose="020B0400000000000000" charset="-122"/>
              <a:sym typeface="Gill Sans" charset="0"/>
            </a:endParaRPr>
          </a:p>
        </p:txBody>
      </p:sp>
      <p:sp>
        <p:nvSpPr>
          <p:cNvPr id="113" name="AutoShape 76"/>
          <p:cNvSpPr/>
          <p:nvPr/>
        </p:nvSpPr>
        <p:spPr bwMode="auto">
          <a:xfrm>
            <a:off x="6949173" y="2524517"/>
            <a:ext cx="411761" cy="384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bg1"/>
          </a:solidFill>
          <a:ln>
            <a:noFill/>
          </a:ln>
          <a:effectLst/>
        </p:spPr>
        <p:txBody>
          <a:bodyPr lIns="49499" tIns="49499" rIns="49499" bIns="49499" anchor="ctr"/>
          <a:lstStyle/>
          <a:p>
            <a:pPr defTabSz="445770">
              <a:defRPr/>
            </a:pPr>
            <a:endParaRPr lang="es-ES" sz="2825" dirty="0">
              <a:solidFill>
                <a:srgbClr val="44CEB9"/>
              </a:solidFill>
              <a:effectLst>
                <a:outerShdw blurRad="38100" dist="38100" dir="2700000" algn="tl">
                  <a:srgbClr val="000000"/>
                </a:outerShdw>
              </a:effectLst>
              <a:latin typeface="思源黑体 CN Normal" panose="020B0400000000000000" charset="-122"/>
              <a:cs typeface="思源黑体 CN Normal" panose="020B0400000000000000" charset="-122"/>
              <a:sym typeface="Gill Sans" charset="0"/>
            </a:endParaRPr>
          </a:p>
        </p:txBody>
      </p:sp>
      <p:sp>
        <p:nvSpPr>
          <p:cNvPr id="114" name="AutoShape 123"/>
          <p:cNvSpPr/>
          <p:nvPr/>
        </p:nvSpPr>
        <p:spPr bwMode="auto">
          <a:xfrm>
            <a:off x="6950818" y="5239258"/>
            <a:ext cx="410115" cy="4229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49499" tIns="49499" rIns="49499" bIns="49499" anchor="ctr"/>
          <a:lstStyle/>
          <a:p>
            <a:pPr defTabSz="445770">
              <a:defRPr/>
            </a:pPr>
            <a:endParaRPr lang="es-ES" sz="2825" dirty="0">
              <a:solidFill>
                <a:srgbClr val="44CEB9"/>
              </a:solidFill>
              <a:effectLst>
                <a:outerShdw blurRad="38100" dist="38100" dir="2700000" algn="tl">
                  <a:srgbClr val="000000"/>
                </a:outerShdw>
              </a:effectLst>
              <a:latin typeface="思源黑体 CN Normal" panose="020B0400000000000000" charset="-122"/>
              <a:cs typeface="思源黑体 CN Normal" panose="020B0400000000000000" charset="-122"/>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right)">
                                      <p:cBhvr>
                                        <p:cTn id="17" dur="500"/>
                                        <p:tgtEl>
                                          <p:spTgt spid="5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1"/>
                                        </p:tgtEl>
                                        <p:attrNameLst>
                                          <p:attrName>style.visibility</p:attrName>
                                        </p:attrNameLst>
                                      </p:cBhvr>
                                      <p:to>
                                        <p:strVal val="visible"/>
                                      </p:to>
                                    </p:set>
                                    <p:anim calcmode="lin" valueType="num">
                                      <p:cBhvr>
                                        <p:cTn id="25" dur="500" fill="hold"/>
                                        <p:tgtEl>
                                          <p:spTgt spid="111"/>
                                        </p:tgtEl>
                                        <p:attrNameLst>
                                          <p:attrName>ppt_w</p:attrName>
                                        </p:attrNameLst>
                                      </p:cBhvr>
                                      <p:tavLst>
                                        <p:tav tm="0">
                                          <p:val>
                                            <p:fltVal val="0"/>
                                          </p:val>
                                        </p:tav>
                                        <p:tav tm="100000">
                                          <p:val>
                                            <p:strVal val="#ppt_w"/>
                                          </p:val>
                                        </p:tav>
                                      </p:tavLst>
                                    </p:anim>
                                    <p:anim calcmode="lin" valueType="num">
                                      <p:cBhvr>
                                        <p:cTn id="26" dur="500" fill="hold"/>
                                        <p:tgtEl>
                                          <p:spTgt spid="111"/>
                                        </p:tgtEl>
                                        <p:attrNameLst>
                                          <p:attrName>ppt_h</p:attrName>
                                        </p:attrNameLst>
                                      </p:cBhvr>
                                      <p:tavLst>
                                        <p:tav tm="0">
                                          <p:val>
                                            <p:fltVal val="0"/>
                                          </p:val>
                                        </p:tav>
                                        <p:tav tm="100000">
                                          <p:val>
                                            <p:strVal val="#ppt_h"/>
                                          </p:val>
                                        </p:tav>
                                      </p:tavLst>
                                    </p:anim>
                                    <p:animEffect transition="in" filter="fade">
                                      <p:cBhvr>
                                        <p:cTn id="27" dur="500"/>
                                        <p:tgtEl>
                                          <p:spTgt spid="11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500"/>
                                        <p:tgtEl>
                                          <p:spTgt spid="52"/>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500"/>
                                        <p:tgtEl>
                                          <p:spTgt spid="54"/>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p:cTn id="56" dur="500" fill="hold"/>
                                        <p:tgtEl>
                                          <p:spTgt spid="113"/>
                                        </p:tgtEl>
                                        <p:attrNameLst>
                                          <p:attrName>ppt_w</p:attrName>
                                        </p:attrNameLst>
                                      </p:cBhvr>
                                      <p:tavLst>
                                        <p:tav tm="0">
                                          <p:val>
                                            <p:fltVal val="0"/>
                                          </p:val>
                                        </p:tav>
                                        <p:tav tm="100000">
                                          <p:val>
                                            <p:strVal val="#ppt_w"/>
                                          </p:val>
                                        </p:tav>
                                      </p:tavLst>
                                    </p:anim>
                                    <p:anim calcmode="lin" valueType="num">
                                      <p:cBhvr>
                                        <p:cTn id="57" dur="500" fill="hold"/>
                                        <p:tgtEl>
                                          <p:spTgt spid="113"/>
                                        </p:tgtEl>
                                        <p:attrNameLst>
                                          <p:attrName>ppt_h</p:attrName>
                                        </p:attrNameLst>
                                      </p:cBhvr>
                                      <p:tavLst>
                                        <p:tav tm="0">
                                          <p:val>
                                            <p:fltVal val="0"/>
                                          </p:val>
                                        </p:tav>
                                        <p:tav tm="100000">
                                          <p:val>
                                            <p:strVal val="#ppt_h"/>
                                          </p:val>
                                        </p:tav>
                                      </p:tavLst>
                                    </p:anim>
                                    <p:animEffect transition="in" filter="fade">
                                      <p:cBhvr>
                                        <p:cTn id="58" dur="500"/>
                                        <p:tgtEl>
                                          <p:spTgt spid="113"/>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par>
                          <p:cTn id="66" fill="hold">
                            <p:stCondLst>
                              <p:cond delay="6000"/>
                            </p:stCondLst>
                            <p:childTnLst>
                              <p:par>
                                <p:cTn id="67" presetID="22" presetClass="entr" presetSubtype="1"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up)">
                                      <p:cBhvr>
                                        <p:cTn id="69" dur="500"/>
                                        <p:tgtEl>
                                          <p:spTgt spid="64"/>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7"/>
                                        </p:tgtEl>
                                        <p:attrNameLst>
                                          <p:attrName>style.visibility</p:attrName>
                                        </p:attrNameLst>
                                      </p:cBhvr>
                                      <p:to>
                                        <p:strVal val="visible"/>
                                      </p:to>
                                    </p:set>
                                    <p:anim calcmode="lin" valueType="num">
                                      <p:cBhvr>
                                        <p:cTn id="73" dur="500" fill="hold"/>
                                        <p:tgtEl>
                                          <p:spTgt spid="67"/>
                                        </p:tgtEl>
                                        <p:attrNameLst>
                                          <p:attrName>ppt_w</p:attrName>
                                        </p:attrNameLst>
                                      </p:cBhvr>
                                      <p:tavLst>
                                        <p:tav tm="0">
                                          <p:val>
                                            <p:fltVal val="0"/>
                                          </p:val>
                                        </p:tav>
                                        <p:tav tm="100000">
                                          <p:val>
                                            <p:strVal val="#ppt_w"/>
                                          </p:val>
                                        </p:tav>
                                      </p:tavLst>
                                    </p:anim>
                                    <p:anim calcmode="lin" valueType="num">
                                      <p:cBhvr>
                                        <p:cTn id="74" dur="500" fill="hold"/>
                                        <p:tgtEl>
                                          <p:spTgt spid="67"/>
                                        </p:tgtEl>
                                        <p:attrNameLst>
                                          <p:attrName>ppt_h</p:attrName>
                                        </p:attrNameLst>
                                      </p:cBhvr>
                                      <p:tavLst>
                                        <p:tav tm="0">
                                          <p:val>
                                            <p:fltVal val="0"/>
                                          </p:val>
                                        </p:tav>
                                        <p:tav tm="100000">
                                          <p:val>
                                            <p:strVal val="#ppt_h"/>
                                          </p:val>
                                        </p:tav>
                                      </p:tavLst>
                                    </p:anim>
                                    <p:animEffect transition="in" filter="fade">
                                      <p:cBhvr>
                                        <p:cTn id="75" dur="500"/>
                                        <p:tgtEl>
                                          <p:spTgt spid="67"/>
                                        </p:tgtEl>
                                      </p:cBhvr>
                                    </p:animEffect>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right)">
                                      <p:cBhvr>
                                        <p:cTn id="79" dur="500"/>
                                        <p:tgtEl>
                                          <p:spTgt spid="68"/>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112"/>
                                        </p:tgtEl>
                                        <p:attrNameLst>
                                          <p:attrName>style.visibility</p:attrName>
                                        </p:attrNameLst>
                                      </p:cBhvr>
                                      <p:to>
                                        <p:strVal val="visible"/>
                                      </p:to>
                                    </p:set>
                                    <p:anim calcmode="lin" valueType="num">
                                      <p:cBhvr>
                                        <p:cTn id="87" dur="500" fill="hold"/>
                                        <p:tgtEl>
                                          <p:spTgt spid="112"/>
                                        </p:tgtEl>
                                        <p:attrNameLst>
                                          <p:attrName>ppt_w</p:attrName>
                                        </p:attrNameLst>
                                      </p:cBhvr>
                                      <p:tavLst>
                                        <p:tav tm="0">
                                          <p:val>
                                            <p:fltVal val="0"/>
                                          </p:val>
                                        </p:tav>
                                        <p:tav tm="100000">
                                          <p:val>
                                            <p:strVal val="#ppt_w"/>
                                          </p:val>
                                        </p:tav>
                                      </p:tavLst>
                                    </p:anim>
                                    <p:anim calcmode="lin" valueType="num">
                                      <p:cBhvr>
                                        <p:cTn id="88" dur="500" fill="hold"/>
                                        <p:tgtEl>
                                          <p:spTgt spid="112"/>
                                        </p:tgtEl>
                                        <p:attrNameLst>
                                          <p:attrName>ppt_h</p:attrName>
                                        </p:attrNameLst>
                                      </p:cBhvr>
                                      <p:tavLst>
                                        <p:tav tm="0">
                                          <p:val>
                                            <p:fltVal val="0"/>
                                          </p:val>
                                        </p:tav>
                                        <p:tav tm="100000">
                                          <p:val>
                                            <p:strVal val="#ppt_h"/>
                                          </p:val>
                                        </p:tav>
                                      </p:tavLst>
                                    </p:anim>
                                    <p:animEffect transition="in" filter="fade">
                                      <p:cBhvr>
                                        <p:cTn id="89" dur="500"/>
                                        <p:tgtEl>
                                          <p:spTgt spid="112"/>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500"/>
                                        <p:tgtEl>
                                          <p:spTgt spid="6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500"/>
                                        <p:tgtEl>
                                          <p:spTgt spid="66"/>
                                        </p:tgtEl>
                                      </p:cBhvr>
                                    </p:animEffect>
                                  </p:childTnLst>
                                </p:cTn>
                              </p:par>
                            </p:childTnLst>
                          </p:cTn>
                        </p:par>
                        <p:par>
                          <p:cTn id="97" fill="hold">
                            <p:stCondLst>
                              <p:cond delay="9000"/>
                            </p:stCondLst>
                            <p:childTnLst>
                              <p:par>
                                <p:cTn id="98" presetID="22" presetClass="entr" presetSubtype="1" fill="hold" nodeType="after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wipe(up)">
                                      <p:cBhvr>
                                        <p:cTn id="100" dur="500"/>
                                        <p:tgtEl>
                                          <p:spTgt spid="105"/>
                                        </p:tgtEl>
                                      </p:cBhvr>
                                    </p:animEffect>
                                  </p:childTnLst>
                                </p:cTn>
                              </p:par>
                            </p:childTnLst>
                          </p:cTn>
                        </p:par>
                        <p:par>
                          <p:cTn id="101" fill="hold">
                            <p:stCondLst>
                              <p:cond delay="9500"/>
                            </p:stCondLst>
                            <p:childTnLst>
                              <p:par>
                                <p:cTn id="102" presetID="53" presetClass="entr" presetSubtype="16" fill="hold" grpId="0" nodeType="afterEffect">
                                  <p:stCondLst>
                                    <p:cond delay="0"/>
                                  </p:stCondLst>
                                  <p:childTnLst>
                                    <p:set>
                                      <p:cBhvr>
                                        <p:cTn id="103" dur="1" fill="hold">
                                          <p:stCondLst>
                                            <p:cond delay="0"/>
                                          </p:stCondLst>
                                        </p:cTn>
                                        <p:tgtEl>
                                          <p:spTgt spid="106"/>
                                        </p:tgtEl>
                                        <p:attrNameLst>
                                          <p:attrName>style.visibility</p:attrName>
                                        </p:attrNameLst>
                                      </p:cBhvr>
                                      <p:to>
                                        <p:strVal val="visible"/>
                                      </p:to>
                                    </p:set>
                                    <p:anim calcmode="lin" valueType="num">
                                      <p:cBhvr>
                                        <p:cTn id="104" dur="500" fill="hold"/>
                                        <p:tgtEl>
                                          <p:spTgt spid="106"/>
                                        </p:tgtEl>
                                        <p:attrNameLst>
                                          <p:attrName>ppt_w</p:attrName>
                                        </p:attrNameLst>
                                      </p:cBhvr>
                                      <p:tavLst>
                                        <p:tav tm="0">
                                          <p:val>
                                            <p:fltVal val="0"/>
                                          </p:val>
                                        </p:tav>
                                        <p:tav tm="100000">
                                          <p:val>
                                            <p:strVal val="#ppt_w"/>
                                          </p:val>
                                        </p:tav>
                                      </p:tavLst>
                                    </p:anim>
                                    <p:anim calcmode="lin" valueType="num">
                                      <p:cBhvr>
                                        <p:cTn id="105" dur="500" fill="hold"/>
                                        <p:tgtEl>
                                          <p:spTgt spid="106"/>
                                        </p:tgtEl>
                                        <p:attrNameLst>
                                          <p:attrName>ppt_h</p:attrName>
                                        </p:attrNameLst>
                                      </p:cBhvr>
                                      <p:tavLst>
                                        <p:tav tm="0">
                                          <p:val>
                                            <p:fltVal val="0"/>
                                          </p:val>
                                        </p:tav>
                                        <p:tav tm="100000">
                                          <p:val>
                                            <p:strVal val="#ppt_h"/>
                                          </p:val>
                                        </p:tav>
                                      </p:tavLst>
                                    </p:anim>
                                    <p:animEffect transition="in" filter="fade">
                                      <p:cBhvr>
                                        <p:cTn id="106" dur="500"/>
                                        <p:tgtEl>
                                          <p:spTgt spid="106"/>
                                        </p:tgtEl>
                                      </p:cBhvr>
                                    </p:animEffect>
                                  </p:childTnLst>
                                </p:cTn>
                              </p:par>
                            </p:childTnLst>
                          </p:cTn>
                        </p:par>
                        <p:par>
                          <p:cTn id="107" fill="hold">
                            <p:stCondLst>
                              <p:cond delay="10000"/>
                            </p:stCondLst>
                            <p:childTnLst>
                              <p:par>
                                <p:cTn id="108" presetID="22" presetClass="entr" presetSubtype="8" fill="hold" nodeType="afterEffect">
                                  <p:stCondLst>
                                    <p:cond delay="0"/>
                                  </p:stCondLst>
                                  <p:childTnLst>
                                    <p:set>
                                      <p:cBhvr>
                                        <p:cTn id="109" dur="1" fill="hold">
                                          <p:stCondLst>
                                            <p:cond delay="0"/>
                                          </p:stCondLst>
                                        </p:cTn>
                                        <p:tgtEl>
                                          <p:spTgt spid="107"/>
                                        </p:tgtEl>
                                        <p:attrNameLst>
                                          <p:attrName>style.visibility</p:attrName>
                                        </p:attrNameLst>
                                      </p:cBhvr>
                                      <p:to>
                                        <p:strVal val="visible"/>
                                      </p:to>
                                    </p:set>
                                    <p:animEffect transition="in" filter="wipe(left)">
                                      <p:cBhvr>
                                        <p:cTn id="110" dur="500"/>
                                        <p:tgtEl>
                                          <p:spTgt spid="107"/>
                                        </p:tgtEl>
                                      </p:cBhvr>
                                    </p:animEffect>
                                  </p:childTnLst>
                                </p:cTn>
                              </p:par>
                            </p:childTnLst>
                          </p:cTn>
                        </p:par>
                        <p:par>
                          <p:cTn id="111" fill="hold">
                            <p:stCondLst>
                              <p:cond delay="10500"/>
                            </p:stCondLst>
                            <p:childTnLst>
                              <p:par>
                                <p:cTn id="112" presetID="10"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childTnLst>
                          </p:cTn>
                        </p:par>
                        <p:par>
                          <p:cTn id="115" fill="hold">
                            <p:stCondLst>
                              <p:cond delay="11000"/>
                            </p:stCondLst>
                            <p:childTnLst>
                              <p:par>
                                <p:cTn id="116" presetID="53" presetClass="entr" presetSubtype="16" fill="hold" grpId="0" nodeType="afterEffect">
                                  <p:stCondLst>
                                    <p:cond delay="0"/>
                                  </p:stCondLst>
                                  <p:childTnLst>
                                    <p:set>
                                      <p:cBhvr>
                                        <p:cTn id="117" dur="1" fill="hold">
                                          <p:stCondLst>
                                            <p:cond delay="0"/>
                                          </p:stCondLst>
                                        </p:cTn>
                                        <p:tgtEl>
                                          <p:spTgt spid="114"/>
                                        </p:tgtEl>
                                        <p:attrNameLst>
                                          <p:attrName>style.visibility</p:attrName>
                                        </p:attrNameLst>
                                      </p:cBhvr>
                                      <p:to>
                                        <p:strVal val="visible"/>
                                      </p:to>
                                    </p:set>
                                    <p:anim calcmode="lin" valueType="num">
                                      <p:cBhvr>
                                        <p:cTn id="118" dur="500" fill="hold"/>
                                        <p:tgtEl>
                                          <p:spTgt spid="114"/>
                                        </p:tgtEl>
                                        <p:attrNameLst>
                                          <p:attrName>ppt_w</p:attrName>
                                        </p:attrNameLst>
                                      </p:cBhvr>
                                      <p:tavLst>
                                        <p:tav tm="0">
                                          <p:val>
                                            <p:fltVal val="0"/>
                                          </p:val>
                                        </p:tav>
                                        <p:tav tm="100000">
                                          <p:val>
                                            <p:strVal val="#ppt_w"/>
                                          </p:val>
                                        </p:tav>
                                      </p:tavLst>
                                    </p:anim>
                                    <p:anim calcmode="lin" valueType="num">
                                      <p:cBhvr>
                                        <p:cTn id="119" dur="500" fill="hold"/>
                                        <p:tgtEl>
                                          <p:spTgt spid="114"/>
                                        </p:tgtEl>
                                        <p:attrNameLst>
                                          <p:attrName>ppt_h</p:attrName>
                                        </p:attrNameLst>
                                      </p:cBhvr>
                                      <p:tavLst>
                                        <p:tav tm="0">
                                          <p:val>
                                            <p:fltVal val="0"/>
                                          </p:val>
                                        </p:tav>
                                        <p:tav tm="100000">
                                          <p:val>
                                            <p:strVal val="#ppt_h"/>
                                          </p:val>
                                        </p:tav>
                                      </p:tavLst>
                                    </p:anim>
                                    <p:animEffect transition="in" filter="fade">
                                      <p:cBhvr>
                                        <p:cTn id="120" dur="500"/>
                                        <p:tgtEl>
                                          <p:spTgt spid="114"/>
                                        </p:tgtEl>
                                      </p:cBhvr>
                                    </p:animEffect>
                                  </p:childTnLst>
                                </p:cTn>
                              </p:par>
                            </p:childTnLst>
                          </p:cTn>
                        </p:par>
                        <p:par>
                          <p:cTn id="121" fill="hold">
                            <p:stCondLst>
                              <p:cond delay="11500"/>
                            </p:stCondLst>
                            <p:childTnLst>
                              <p:par>
                                <p:cTn id="122" presetID="10" presetClass="entr" presetSubtype="0" fill="hold" grpId="0" nodeType="afterEffect">
                                  <p:stCondLst>
                                    <p:cond delay="0"/>
                                  </p:stCondLst>
                                  <p:childTnLst>
                                    <p:set>
                                      <p:cBhvr>
                                        <p:cTn id="123" dur="1" fill="hold">
                                          <p:stCondLst>
                                            <p:cond delay="0"/>
                                          </p:stCondLst>
                                        </p:cTn>
                                        <p:tgtEl>
                                          <p:spTgt spid="108"/>
                                        </p:tgtEl>
                                        <p:attrNameLst>
                                          <p:attrName>style.visibility</p:attrName>
                                        </p:attrNameLst>
                                      </p:cBhvr>
                                      <p:to>
                                        <p:strVal val="visible"/>
                                      </p:to>
                                    </p:set>
                                    <p:animEffect transition="in" filter="fade">
                                      <p:cBhvr>
                                        <p:cTn id="124" dur="500"/>
                                        <p:tgtEl>
                                          <p:spTgt spid="10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09"/>
                                        </p:tgtEl>
                                        <p:attrNameLst>
                                          <p:attrName>style.visibility</p:attrName>
                                        </p:attrNameLst>
                                      </p:cBhvr>
                                      <p:to>
                                        <p:strVal val="visible"/>
                                      </p:to>
                                    </p:set>
                                    <p:animEffect transition="in" filter="fade">
                                      <p:cBhvr>
                                        <p:cTn id="127" dur="500"/>
                                        <p:tgtEl>
                                          <p:spTgt spid="109"/>
                                        </p:tgtEl>
                                      </p:cBhvr>
                                    </p:animEffect>
                                  </p:childTnLst>
                                </p:cTn>
                              </p:par>
                            </p:childTnLst>
                          </p:cTn>
                        </p:par>
                        <p:par>
                          <p:cTn id="128" fill="hold">
                            <p:stCondLst>
                              <p:cond delay="12000"/>
                            </p:stCondLst>
                            <p:childTnLst>
                              <p:par>
                                <p:cTn id="129" presetID="22" presetClass="entr" presetSubtype="1" fill="hold" nodeType="afterEffect">
                                  <p:stCondLst>
                                    <p:cond delay="0"/>
                                  </p:stCondLst>
                                  <p:childTnLst>
                                    <p:set>
                                      <p:cBhvr>
                                        <p:cTn id="130" dur="1" fill="hold">
                                          <p:stCondLst>
                                            <p:cond delay="0"/>
                                          </p:stCondLst>
                                        </p:cTn>
                                        <p:tgtEl>
                                          <p:spTgt spid="110"/>
                                        </p:tgtEl>
                                        <p:attrNameLst>
                                          <p:attrName>style.visibility</p:attrName>
                                        </p:attrNameLst>
                                      </p:cBhvr>
                                      <p:to>
                                        <p:strVal val="visible"/>
                                      </p:to>
                                    </p:set>
                                    <p:animEffect transition="in" filter="wipe(up)">
                                      <p:cBhvr>
                                        <p:cTn id="131"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bldLvl="0" animBg="1"/>
      <p:bldP spid="53" grpId="0" bldLvl="0" animBg="1"/>
      <p:bldP spid="55" grpId="0"/>
      <p:bldP spid="56" grpId="0"/>
      <p:bldP spid="65" grpId="0"/>
      <p:bldP spid="66" grpId="0"/>
      <p:bldP spid="67" grpId="0" bldLvl="0" animBg="1"/>
      <p:bldP spid="106" grpId="0" bldLvl="0" animBg="1"/>
      <p:bldP spid="108" grpId="0"/>
      <p:bldP spid="109" grpId="0"/>
      <p:bldP spid="111" grpId="0" bldLvl="0" animBg="1"/>
      <p:bldP spid="112" grpId="0" bldLvl="0" animBg="1"/>
      <p:bldP spid="113" grpId="0" bldLvl="0" animBg="1"/>
      <p:bldP spid="1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图片 4" descr="图层 2 副本 14 拷贝"/>
          <p:cNvPicPr>
            <a:picLocks noChangeAspect="1"/>
          </p:cNvPicPr>
          <p:nvPr/>
        </p:nvPicPr>
        <p:blipFill>
          <a:blip r:embed="rId2"/>
          <a:stretch>
            <a:fillRect/>
          </a:stretch>
        </p:blipFill>
        <p:spPr>
          <a:xfrm>
            <a:off x="8176895" y="9525"/>
            <a:ext cx="2000250" cy="847725"/>
          </a:xfrm>
          <a:prstGeom prst="rect">
            <a:avLst/>
          </a:prstGeom>
        </p:spPr>
      </p:pic>
      <p:pic>
        <p:nvPicPr>
          <p:cNvPr id="21" name="图片 20" descr="图层 2 副本 12"/>
          <p:cNvPicPr>
            <a:picLocks noChangeAspect="1"/>
          </p:cNvPicPr>
          <p:nvPr/>
        </p:nvPicPr>
        <p:blipFill>
          <a:blip r:embed="rId3"/>
          <a:stretch>
            <a:fillRect/>
          </a:stretch>
        </p:blipFill>
        <p:spPr>
          <a:xfrm>
            <a:off x="-605155" y="4046855"/>
            <a:ext cx="1238885" cy="1238885"/>
          </a:xfrm>
          <a:prstGeom prst="rect">
            <a:avLst/>
          </a:prstGeom>
        </p:spPr>
      </p:pic>
      <p:pic>
        <p:nvPicPr>
          <p:cNvPr id="9" name="图片 8" descr="图层 2 副本 12"/>
          <p:cNvPicPr>
            <a:picLocks noChangeAspect="1"/>
          </p:cNvPicPr>
          <p:nvPr/>
        </p:nvPicPr>
        <p:blipFill>
          <a:blip r:embed="rId3"/>
          <a:stretch>
            <a:fillRect/>
          </a:stretch>
        </p:blipFill>
        <p:spPr>
          <a:xfrm>
            <a:off x="-206375" y="5015230"/>
            <a:ext cx="2015490" cy="2015490"/>
          </a:xfrm>
          <a:prstGeom prst="rect">
            <a:avLst/>
          </a:prstGeom>
        </p:spPr>
      </p:pic>
      <p:pic>
        <p:nvPicPr>
          <p:cNvPr id="7" name="图片 6" descr="图层 2 副本 14-1"/>
          <p:cNvPicPr>
            <a:picLocks noChangeAspect="1"/>
          </p:cNvPicPr>
          <p:nvPr/>
        </p:nvPicPr>
        <p:blipFill>
          <a:blip r:embed="rId4"/>
          <a:stretch>
            <a:fillRect/>
          </a:stretch>
        </p:blipFill>
        <p:spPr>
          <a:xfrm>
            <a:off x="953" y="5227955"/>
            <a:ext cx="1600835" cy="1590040"/>
          </a:xfrm>
          <a:prstGeom prst="rect">
            <a:avLst/>
          </a:prstGeom>
        </p:spPr>
      </p:pic>
      <p:pic>
        <p:nvPicPr>
          <p:cNvPr id="18" name="图片 17" descr="图层 4 副本 4 拷贝 2"/>
          <p:cNvPicPr>
            <a:picLocks noChangeAspect="1"/>
          </p:cNvPicPr>
          <p:nvPr/>
        </p:nvPicPr>
        <p:blipFill>
          <a:blip r:embed="rId5"/>
          <a:stretch>
            <a:fillRect/>
          </a:stretch>
        </p:blipFill>
        <p:spPr>
          <a:xfrm>
            <a:off x="1532890" y="4954905"/>
            <a:ext cx="1032510" cy="1090295"/>
          </a:xfrm>
          <a:prstGeom prst="rect">
            <a:avLst/>
          </a:prstGeom>
        </p:spPr>
      </p:pic>
      <p:pic>
        <p:nvPicPr>
          <p:cNvPr id="2" name="图片 1" descr="图层 2 副本 14-1"/>
          <p:cNvPicPr>
            <a:picLocks noChangeAspect="1"/>
          </p:cNvPicPr>
          <p:nvPr/>
        </p:nvPicPr>
        <p:blipFill>
          <a:blip r:embed="rId4"/>
          <a:stretch>
            <a:fillRect/>
          </a:stretch>
        </p:blipFill>
        <p:spPr>
          <a:xfrm>
            <a:off x="4667250" y="1112520"/>
            <a:ext cx="1466850" cy="1457325"/>
          </a:xfrm>
          <a:prstGeom prst="rect">
            <a:avLst/>
          </a:prstGeom>
        </p:spPr>
      </p:pic>
      <p:sp>
        <p:nvSpPr>
          <p:cNvPr id="3" name="文本框 2"/>
          <p:cNvSpPr txBox="1"/>
          <p:nvPr/>
        </p:nvSpPr>
        <p:spPr>
          <a:xfrm>
            <a:off x="5077460" y="1518603"/>
            <a:ext cx="675640" cy="645160"/>
          </a:xfrm>
          <a:prstGeom prst="rect">
            <a:avLst/>
          </a:prstGeom>
          <a:noFill/>
        </p:spPr>
        <p:txBody>
          <a:bodyPr wrap="none" rtlCol="0">
            <a:spAutoFit/>
          </a:bodyPr>
          <a:lstStyle/>
          <a:p>
            <a:r>
              <a:rPr lang="en-US" altLang="zh-CN" sz="3600">
                <a:solidFill>
                  <a:schemeClr val="bg1"/>
                </a:solidFill>
                <a:latin typeface="思源宋体" panose="02020400000000000000" charset="-122"/>
                <a:ea typeface="思源宋体" panose="02020400000000000000" charset="-122"/>
              </a:rPr>
              <a:t>02</a:t>
            </a:r>
          </a:p>
        </p:txBody>
      </p:sp>
      <p:sp>
        <p:nvSpPr>
          <p:cNvPr id="28" name="文本框 27"/>
          <p:cNvSpPr txBox="1"/>
          <p:nvPr/>
        </p:nvSpPr>
        <p:spPr>
          <a:xfrm>
            <a:off x="4160520" y="2687320"/>
            <a:ext cx="2480945" cy="460375"/>
          </a:xfrm>
          <a:prstGeom prst="rect">
            <a:avLst/>
          </a:prstGeom>
          <a:noFill/>
        </p:spPr>
        <p:txBody>
          <a:bodyPr wrap="square" rtlCol="0">
            <a:spAutoFit/>
          </a:bodyPr>
          <a:lstStyle/>
          <a:p>
            <a:r>
              <a:rPr lang="zh-CN" altLang="en-US" sz="2400">
                <a:solidFill>
                  <a:schemeClr val="tx1">
                    <a:lumMod val="75000"/>
                    <a:lumOff val="25000"/>
                  </a:schemeClr>
                </a:solidFill>
                <a:latin typeface="思源宋体" panose="02020400000000000000" charset="-122"/>
                <a:ea typeface="思源宋体" panose="02020400000000000000" charset="-122"/>
              </a:rPr>
              <a:t>请输入您的标题</a:t>
            </a:r>
          </a:p>
        </p:txBody>
      </p:sp>
      <p:sp>
        <p:nvSpPr>
          <p:cNvPr id="4" name="TextBox 11"/>
          <p:cNvSpPr txBox="1"/>
          <p:nvPr/>
        </p:nvSpPr>
        <p:spPr>
          <a:xfrm>
            <a:off x="2736215" y="3309620"/>
            <a:ext cx="5329555" cy="737235"/>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1" name="图片 20" descr="图层 2 副本 12"/>
          <p:cNvPicPr>
            <a:picLocks noChangeAspect="1"/>
          </p:cNvPicPr>
          <p:nvPr/>
        </p:nvPicPr>
        <p:blipFill>
          <a:blip r:embed="rId2"/>
          <a:stretch>
            <a:fillRect/>
          </a:stretch>
        </p:blipFill>
        <p:spPr>
          <a:xfrm>
            <a:off x="-605155" y="4046855"/>
            <a:ext cx="1238885" cy="1238885"/>
          </a:xfrm>
          <a:prstGeom prst="rect">
            <a:avLst/>
          </a:prstGeom>
        </p:spPr>
      </p:pic>
      <p:pic>
        <p:nvPicPr>
          <p:cNvPr id="9" name="图片 8" descr="图层 2 副本 12"/>
          <p:cNvPicPr>
            <a:picLocks noChangeAspect="1"/>
          </p:cNvPicPr>
          <p:nvPr/>
        </p:nvPicPr>
        <p:blipFill>
          <a:blip r:embed="rId2"/>
          <a:stretch>
            <a:fillRect/>
          </a:stretch>
        </p:blipFill>
        <p:spPr>
          <a:xfrm>
            <a:off x="-206375" y="5015230"/>
            <a:ext cx="2015490" cy="2015490"/>
          </a:xfrm>
          <a:prstGeom prst="rect">
            <a:avLst/>
          </a:prstGeom>
        </p:spPr>
      </p:pic>
      <p:pic>
        <p:nvPicPr>
          <p:cNvPr id="7" name="图片 6" descr="图层 2 副本 14-1"/>
          <p:cNvPicPr>
            <a:picLocks noChangeAspect="1"/>
          </p:cNvPicPr>
          <p:nvPr/>
        </p:nvPicPr>
        <p:blipFill>
          <a:blip r:embed="rId3"/>
          <a:stretch>
            <a:fillRect/>
          </a:stretch>
        </p:blipFill>
        <p:spPr>
          <a:xfrm>
            <a:off x="953" y="5227955"/>
            <a:ext cx="1600835" cy="1590040"/>
          </a:xfrm>
          <a:prstGeom prst="rect">
            <a:avLst/>
          </a:prstGeom>
        </p:spPr>
      </p:pic>
      <p:pic>
        <p:nvPicPr>
          <p:cNvPr id="18" name="图片 17" descr="图层 4 副本 4 拷贝 2"/>
          <p:cNvPicPr>
            <a:picLocks noChangeAspect="1"/>
          </p:cNvPicPr>
          <p:nvPr/>
        </p:nvPicPr>
        <p:blipFill>
          <a:blip r:embed="rId4"/>
          <a:stretch>
            <a:fillRect/>
          </a:stretch>
        </p:blipFill>
        <p:spPr>
          <a:xfrm>
            <a:off x="1532890" y="4954905"/>
            <a:ext cx="1032510" cy="1090295"/>
          </a:xfrm>
          <a:prstGeom prst="rect">
            <a:avLst/>
          </a:prstGeom>
        </p:spPr>
      </p:pic>
      <p:grpSp>
        <p:nvGrpSpPr>
          <p:cNvPr id="48" name="组合 47"/>
          <p:cNvGrpSpPr/>
          <p:nvPr/>
        </p:nvGrpSpPr>
        <p:grpSpPr>
          <a:xfrm>
            <a:off x="396875" y="204470"/>
            <a:ext cx="1664335" cy="306070"/>
            <a:chOff x="13571" y="280"/>
            <a:chExt cx="2621" cy="482"/>
          </a:xfrm>
        </p:grpSpPr>
        <p:sp>
          <p:nvSpPr>
            <p:cNvPr id="49"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sym typeface="+mn-ea"/>
                </a:rPr>
                <a:t>请输入您的标题</a:t>
              </a:r>
              <a:endParaRPr lang="zh-CN" altLang="en-US" sz="1400" b="1"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mn-ea"/>
              </a:endParaRPr>
            </a:p>
          </p:txBody>
        </p:sp>
        <p:pic>
          <p:nvPicPr>
            <p:cNvPr id="50" name="图片 49" descr="矩形 6 拷贝"/>
            <p:cNvPicPr>
              <a:picLocks noChangeAspect="1"/>
            </p:cNvPicPr>
            <p:nvPr/>
          </p:nvPicPr>
          <p:blipFill>
            <a:blip r:embed="rId5"/>
            <a:stretch>
              <a:fillRect/>
            </a:stretch>
          </p:blipFill>
          <p:spPr>
            <a:xfrm flipH="1">
              <a:off x="13571" y="388"/>
              <a:ext cx="266" cy="267"/>
            </a:xfrm>
            <a:prstGeom prst="rect">
              <a:avLst/>
            </a:prstGeom>
          </p:spPr>
        </p:pic>
      </p:grpSp>
      <p:sp>
        <p:nvSpPr>
          <p:cNvPr id="2" name="Oval 2"/>
          <p:cNvSpPr>
            <a:spLocks noChangeArrowheads="1"/>
          </p:cNvSpPr>
          <p:nvPr/>
        </p:nvSpPr>
        <p:spPr bwMode="auto">
          <a:xfrm>
            <a:off x="1195784" y="1879606"/>
            <a:ext cx="1299458" cy="1302153"/>
          </a:xfrm>
          <a:prstGeom prst="ellipse">
            <a:avLst/>
          </a:prstGeom>
          <a:solidFill>
            <a:srgbClr val="F79515"/>
          </a:solidFill>
          <a:ln>
            <a:noFill/>
          </a:ln>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3" name="Freeform 3"/>
          <p:cNvSpPr/>
          <p:nvPr/>
        </p:nvSpPr>
        <p:spPr bwMode="auto">
          <a:xfrm>
            <a:off x="1853979" y="1604355"/>
            <a:ext cx="918510" cy="925269"/>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rgbClr val="A2897B"/>
            </a:solidFill>
            <a:round/>
            <a:headEnd type="triangle" w="med" len="med"/>
          </a:ln>
          <a:extLst>
            <a:ext uri="{909E8E84-426E-40DD-AFC4-6F175D3DCCD1}">
              <a14:hiddenFill xmlns:a14="http://schemas.microsoft.com/office/drawing/2010/main">
                <a:solidFill>
                  <a:srgbClr val="FFFFFF"/>
                </a:solidFill>
              </a14:hiddenFill>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4" name="Oval 4"/>
          <p:cNvSpPr>
            <a:spLocks noChangeArrowheads="1"/>
          </p:cNvSpPr>
          <p:nvPr/>
        </p:nvSpPr>
        <p:spPr bwMode="auto">
          <a:xfrm>
            <a:off x="5932244" y="1879606"/>
            <a:ext cx="1295226" cy="1302153"/>
          </a:xfrm>
          <a:prstGeom prst="ellipse">
            <a:avLst/>
          </a:prstGeom>
          <a:solidFill>
            <a:srgbClr val="F79515"/>
          </a:solidFill>
          <a:ln>
            <a:noFill/>
          </a:ln>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5" name="Freeform 5"/>
          <p:cNvSpPr/>
          <p:nvPr/>
        </p:nvSpPr>
        <p:spPr bwMode="auto">
          <a:xfrm>
            <a:off x="6592555" y="1604355"/>
            <a:ext cx="918510" cy="925269"/>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rgbClr val="A2897B"/>
            </a:solidFill>
            <a:round/>
            <a:headEnd type="triangle" w="med" len="med"/>
          </a:ln>
          <a:extLst>
            <a:ext uri="{909E8E84-426E-40DD-AFC4-6F175D3DCCD1}">
              <a14:hiddenFill xmlns:a14="http://schemas.microsoft.com/office/drawing/2010/main">
                <a:solidFill>
                  <a:srgbClr val="FFFFFF"/>
                </a:solidFill>
              </a14:hiddenFill>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6" name="Oval 6"/>
          <p:cNvSpPr>
            <a:spLocks noChangeArrowheads="1"/>
          </p:cNvSpPr>
          <p:nvPr/>
        </p:nvSpPr>
        <p:spPr bwMode="auto">
          <a:xfrm>
            <a:off x="3481475" y="3255866"/>
            <a:ext cx="1299458" cy="1300035"/>
          </a:xfrm>
          <a:prstGeom prst="ellipse">
            <a:avLst/>
          </a:prstGeom>
          <a:solidFill>
            <a:schemeClr val="tx1">
              <a:lumMod val="75000"/>
              <a:lumOff val="25000"/>
            </a:schemeClr>
          </a:solidFill>
          <a:ln>
            <a:noFill/>
          </a:ln>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8" name="Freeform 7"/>
          <p:cNvSpPr/>
          <p:nvPr/>
        </p:nvSpPr>
        <p:spPr bwMode="auto">
          <a:xfrm>
            <a:off x="4139671" y="3905884"/>
            <a:ext cx="924857" cy="925268"/>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rgbClr val="A2897B"/>
            </a:solidFill>
            <a:round/>
            <a:tailEnd type="triangle" w="med" len="med"/>
          </a:ln>
          <a:extLst>
            <a:ext uri="{909E8E84-426E-40DD-AFC4-6F175D3DCCD1}">
              <a14:hiddenFill xmlns:a14="http://schemas.microsoft.com/office/drawing/2010/main">
                <a:solidFill>
                  <a:srgbClr val="FFFFFF"/>
                </a:solidFill>
              </a14:hiddenFill>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10" name="Oval 8"/>
          <p:cNvSpPr>
            <a:spLocks noChangeArrowheads="1"/>
          </p:cNvSpPr>
          <p:nvPr/>
        </p:nvSpPr>
        <p:spPr bwMode="auto">
          <a:xfrm>
            <a:off x="8298358" y="3255866"/>
            <a:ext cx="1301576" cy="1300035"/>
          </a:xfrm>
          <a:prstGeom prst="ellipse">
            <a:avLst/>
          </a:prstGeom>
          <a:solidFill>
            <a:schemeClr val="tx1">
              <a:lumMod val="75000"/>
              <a:lumOff val="25000"/>
            </a:schemeClr>
          </a:solidFill>
          <a:ln>
            <a:noFill/>
          </a:ln>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11" name="Freeform 9"/>
          <p:cNvSpPr/>
          <p:nvPr/>
        </p:nvSpPr>
        <p:spPr bwMode="auto">
          <a:xfrm>
            <a:off x="8948088" y="3905884"/>
            <a:ext cx="920625" cy="925268"/>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rgbClr val="A2897B"/>
            </a:solidFill>
            <a:round/>
            <a:tailEnd type="triangle" w="med" len="med"/>
          </a:ln>
          <a:extLst>
            <a:ext uri="{909E8E84-426E-40DD-AFC4-6F175D3DCCD1}">
              <a14:hiddenFill xmlns:a14="http://schemas.microsoft.com/office/drawing/2010/main">
                <a:solidFill>
                  <a:srgbClr val="FFFFFF"/>
                </a:solidFill>
              </a14:hiddenFill>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12" name="Freeform 10"/>
          <p:cNvSpPr>
            <a:spLocks noEditPoints="1"/>
          </p:cNvSpPr>
          <p:nvPr/>
        </p:nvSpPr>
        <p:spPr bwMode="auto">
          <a:xfrm>
            <a:off x="8698355" y="3656040"/>
            <a:ext cx="501581" cy="499687"/>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grpSp>
        <p:nvGrpSpPr>
          <p:cNvPr id="13" name="Group 11"/>
          <p:cNvGrpSpPr/>
          <p:nvPr/>
        </p:nvGrpSpPr>
        <p:grpSpPr bwMode="auto">
          <a:xfrm>
            <a:off x="3889937" y="3685680"/>
            <a:ext cx="499466" cy="440403"/>
            <a:chOff x="0" y="0"/>
            <a:chExt cx="236" cy="208"/>
          </a:xfrm>
        </p:grpSpPr>
        <p:sp>
          <p:nvSpPr>
            <p:cNvPr id="14"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15"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grpSp>
      <p:grpSp>
        <p:nvGrpSpPr>
          <p:cNvPr id="16" name="Group 14"/>
          <p:cNvGrpSpPr/>
          <p:nvPr/>
        </p:nvGrpSpPr>
        <p:grpSpPr bwMode="auto">
          <a:xfrm>
            <a:off x="6336473" y="2279782"/>
            <a:ext cx="505815" cy="501804"/>
            <a:chOff x="0" y="0"/>
            <a:chExt cx="239" cy="237"/>
          </a:xfrm>
        </p:grpSpPr>
        <p:sp>
          <p:nvSpPr>
            <p:cNvPr id="17"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19"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20"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22"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grpSp>
      <p:grpSp>
        <p:nvGrpSpPr>
          <p:cNvPr id="23" name="Group 19"/>
          <p:cNvGrpSpPr/>
          <p:nvPr/>
        </p:nvGrpSpPr>
        <p:grpSpPr bwMode="auto">
          <a:xfrm>
            <a:off x="1604245" y="2294601"/>
            <a:ext cx="499466" cy="501805"/>
            <a:chOff x="0" y="0"/>
            <a:chExt cx="236" cy="237"/>
          </a:xfrm>
        </p:grpSpPr>
        <p:sp>
          <p:nvSpPr>
            <p:cNvPr id="24"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sp>
          <p:nvSpPr>
            <p:cNvPr id="25"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sym typeface="字魂59号-创粗黑" panose="00000500000000000000" pitchFamily="2" charset="-122"/>
              </a:endParaRPr>
            </a:p>
          </p:txBody>
        </p:sp>
      </p:grpSp>
      <p:sp>
        <p:nvSpPr>
          <p:cNvPr id="26" name="TextBox 6"/>
          <p:cNvSpPr txBox="1"/>
          <p:nvPr/>
        </p:nvSpPr>
        <p:spPr>
          <a:xfrm>
            <a:off x="804732" y="3570595"/>
            <a:ext cx="2075654"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宋体" panose="02020400000000000000" charset="-122"/>
                <a:ea typeface="思源宋体" panose="02020400000000000000" charset="-122"/>
                <a:sym typeface="字魂59号-创粗黑" panose="00000500000000000000" pitchFamily="2" charset="-122"/>
              </a:rPr>
              <a:t>输入您的标题</a:t>
            </a:r>
          </a:p>
        </p:txBody>
      </p:sp>
      <p:sp>
        <p:nvSpPr>
          <p:cNvPr id="27" name="TextBox 9"/>
          <p:cNvSpPr txBox="1"/>
          <p:nvPr/>
        </p:nvSpPr>
        <p:spPr>
          <a:xfrm>
            <a:off x="1033471" y="3857106"/>
            <a:ext cx="1551666" cy="954172"/>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宋体" panose="02020400000000000000" charset="-122"/>
                <a:ea typeface="思源宋体" panose="02020400000000000000" charset="-122"/>
                <a:sym typeface="字魂59号-创粗黑" panose="00000500000000000000" pitchFamily="2" charset="-122"/>
              </a:rPr>
              <a:t>您的内容打在这里，或者通过复制您的文本后，在此框中选择粘贴。</a:t>
            </a:r>
          </a:p>
        </p:txBody>
      </p:sp>
      <p:sp>
        <p:nvSpPr>
          <p:cNvPr id="28" name="TextBox 6"/>
          <p:cNvSpPr txBox="1"/>
          <p:nvPr/>
        </p:nvSpPr>
        <p:spPr>
          <a:xfrm>
            <a:off x="3188086" y="1788173"/>
            <a:ext cx="2075654"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宋体" panose="02020400000000000000" charset="-122"/>
                <a:ea typeface="思源宋体" panose="02020400000000000000" charset="-122"/>
                <a:sym typeface="字魂59号-创粗黑" panose="00000500000000000000" pitchFamily="2" charset="-122"/>
              </a:rPr>
              <a:t>输入您的标题</a:t>
            </a:r>
          </a:p>
        </p:txBody>
      </p:sp>
      <p:sp>
        <p:nvSpPr>
          <p:cNvPr id="29" name="TextBox 9"/>
          <p:cNvSpPr txBox="1"/>
          <p:nvPr/>
        </p:nvSpPr>
        <p:spPr>
          <a:xfrm>
            <a:off x="3416825" y="2074684"/>
            <a:ext cx="1551666" cy="954172"/>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宋体" panose="02020400000000000000" charset="-122"/>
                <a:ea typeface="思源宋体" panose="02020400000000000000" charset="-122"/>
                <a:sym typeface="字魂59号-创粗黑" panose="00000500000000000000" pitchFamily="2" charset="-122"/>
              </a:rPr>
              <a:t>您的内容打在这里，或者通过复制您的文本后，在此框中选择粘贴。</a:t>
            </a:r>
          </a:p>
        </p:txBody>
      </p:sp>
      <p:sp>
        <p:nvSpPr>
          <p:cNvPr id="30" name="TextBox 6"/>
          <p:cNvSpPr txBox="1"/>
          <p:nvPr/>
        </p:nvSpPr>
        <p:spPr>
          <a:xfrm>
            <a:off x="5587983" y="3456790"/>
            <a:ext cx="2075654"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宋体" panose="02020400000000000000" charset="-122"/>
                <a:ea typeface="思源宋体" panose="02020400000000000000" charset="-122"/>
                <a:sym typeface="字魂59号-创粗黑" panose="00000500000000000000" pitchFamily="2" charset="-122"/>
              </a:rPr>
              <a:t>输入您的标题</a:t>
            </a:r>
          </a:p>
        </p:txBody>
      </p:sp>
      <p:sp>
        <p:nvSpPr>
          <p:cNvPr id="31" name="TextBox 9"/>
          <p:cNvSpPr txBox="1"/>
          <p:nvPr/>
        </p:nvSpPr>
        <p:spPr>
          <a:xfrm>
            <a:off x="5816722" y="3743301"/>
            <a:ext cx="1551666" cy="954172"/>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宋体" panose="02020400000000000000" charset="-122"/>
                <a:ea typeface="思源宋体" panose="02020400000000000000" charset="-122"/>
                <a:sym typeface="字魂59号-创粗黑" panose="00000500000000000000" pitchFamily="2" charset="-122"/>
              </a:rPr>
              <a:t>您的内容打在这里，或者通过复制您的文本后，在此框中选择粘贴。</a:t>
            </a:r>
          </a:p>
        </p:txBody>
      </p:sp>
      <p:sp>
        <p:nvSpPr>
          <p:cNvPr id="32" name="TextBox 6"/>
          <p:cNvSpPr txBox="1"/>
          <p:nvPr/>
        </p:nvSpPr>
        <p:spPr>
          <a:xfrm>
            <a:off x="7962484" y="1721565"/>
            <a:ext cx="2075654"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宋体" panose="02020400000000000000" charset="-122"/>
                <a:ea typeface="思源宋体" panose="02020400000000000000" charset="-122"/>
                <a:sym typeface="字魂59号-创粗黑" panose="00000500000000000000" pitchFamily="2" charset="-122"/>
              </a:rPr>
              <a:t>输入您的标题</a:t>
            </a:r>
          </a:p>
        </p:txBody>
      </p:sp>
      <p:sp>
        <p:nvSpPr>
          <p:cNvPr id="33" name="TextBox 9"/>
          <p:cNvSpPr txBox="1"/>
          <p:nvPr/>
        </p:nvSpPr>
        <p:spPr>
          <a:xfrm>
            <a:off x="8191223" y="2008076"/>
            <a:ext cx="1551666" cy="954172"/>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宋体" panose="02020400000000000000" charset="-122"/>
                <a:ea typeface="思源宋体" panose="02020400000000000000" charset="-122"/>
                <a:sym typeface="字魂59号-创粗黑" panose="00000500000000000000" pitchFamily="2" charset="-122"/>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par>
                                <p:cTn id="10" presetID="6" presetClass="emph" presetSubtype="0" autoRev="1" fill="hold" grpId="1" nodeType="withEffect">
                                  <p:stCondLst>
                                    <p:cond delay="300"/>
                                  </p:stCondLst>
                                  <p:childTnLst>
                                    <p:animScale>
                                      <p:cBhvr>
                                        <p:cTn id="11" dur="150" fill="hold"/>
                                        <p:tgtEl>
                                          <p:spTgt spid="2"/>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23"/>
                                        </p:tgtEl>
                                        <p:attrNameLst>
                                          <p:attrName>style.visibility</p:attrName>
                                        </p:attrNameLst>
                                      </p:cBhvr>
                                      <p:to>
                                        <p:strVal val="visible"/>
                                      </p:to>
                                    </p:set>
                                    <p:anim calcmode="lin" valueType="num">
                                      <p:cBhvr>
                                        <p:cTn id="14" dur="300" fill="hold"/>
                                        <p:tgtEl>
                                          <p:spTgt spid="23"/>
                                        </p:tgtEl>
                                        <p:attrNameLst>
                                          <p:attrName>ppt_w</p:attrName>
                                        </p:attrNameLst>
                                      </p:cBhvr>
                                      <p:tavLst>
                                        <p:tav tm="0">
                                          <p:val>
                                            <p:fltVal val="0"/>
                                          </p:val>
                                        </p:tav>
                                        <p:tav tm="100000">
                                          <p:val>
                                            <p:strVal val="#ppt_w"/>
                                          </p:val>
                                        </p:tav>
                                      </p:tavLst>
                                    </p:anim>
                                    <p:anim calcmode="lin" valueType="num">
                                      <p:cBhvr>
                                        <p:cTn id="15" dur="300" fill="hold"/>
                                        <p:tgtEl>
                                          <p:spTgt spid="23"/>
                                        </p:tgtEl>
                                        <p:attrNameLst>
                                          <p:attrName>ppt_h</p:attrName>
                                        </p:attrNameLst>
                                      </p:cBhvr>
                                      <p:tavLst>
                                        <p:tav tm="0">
                                          <p:val>
                                            <p:fltVal val="0"/>
                                          </p:val>
                                        </p:tav>
                                        <p:tav tm="100000">
                                          <p:val>
                                            <p:strVal val="#ppt_h"/>
                                          </p:val>
                                        </p:tav>
                                      </p:tavLst>
                                    </p:anim>
                                    <p:animEffect transition="in" filter="fade">
                                      <p:cBhvr>
                                        <p:cTn id="16" dur="300"/>
                                        <p:tgtEl>
                                          <p:spTgt spid="23"/>
                                        </p:tgtEl>
                                      </p:cBhvr>
                                    </p:animEffect>
                                  </p:childTnLst>
                                </p:cTn>
                              </p:par>
                              <p:par>
                                <p:cTn id="17" presetID="6" presetClass="emph" presetSubtype="0" autoRev="1" fill="hold" nodeType="withEffect">
                                  <p:stCondLst>
                                    <p:cond delay="400"/>
                                  </p:stCondLst>
                                  <p:childTnLst>
                                    <p:animScale>
                                      <p:cBhvr>
                                        <p:cTn id="18" dur="150" fill="hold"/>
                                        <p:tgtEl>
                                          <p:spTgt spid="23"/>
                                        </p:tgtEl>
                                      </p:cBhvr>
                                      <p:by x="110000" y="110000"/>
                                    </p:animScale>
                                  </p:childTnLst>
                                </p:cTn>
                              </p:par>
                              <p:par>
                                <p:cTn id="19" presetID="22" presetClass="entr" presetSubtype="8" fill="hold" grpId="0" nodeType="withEffect">
                                  <p:stCondLst>
                                    <p:cond delay="70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53" presetClass="entr" presetSubtype="16" fill="hold" grpId="0" nodeType="withEffect">
                                  <p:stCondLst>
                                    <p:cond delay="1200"/>
                                  </p:stCondLst>
                                  <p:childTnLst>
                                    <p:set>
                                      <p:cBhvr>
                                        <p:cTn id="23" dur="1" fill="hold">
                                          <p:stCondLst>
                                            <p:cond delay="0"/>
                                          </p:stCondLst>
                                        </p:cTn>
                                        <p:tgtEl>
                                          <p:spTgt spid="6"/>
                                        </p:tgtEl>
                                        <p:attrNameLst>
                                          <p:attrName>style.visibility</p:attrName>
                                        </p:attrNameLst>
                                      </p:cBhvr>
                                      <p:to>
                                        <p:strVal val="visible"/>
                                      </p:to>
                                    </p:set>
                                    <p:anim calcmode="lin" valueType="num">
                                      <p:cBhvr>
                                        <p:cTn id="24" dur="300" fill="hold"/>
                                        <p:tgtEl>
                                          <p:spTgt spid="6"/>
                                        </p:tgtEl>
                                        <p:attrNameLst>
                                          <p:attrName>ppt_w</p:attrName>
                                        </p:attrNameLst>
                                      </p:cBhvr>
                                      <p:tavLst>
                                        <p:tav tm="0">
                                          <p:val>
                                            <p:fltVal val="0"/>
                                          </p:val>
                                        </p:tav>
                                        <p:tav tm="100000">
                                          <p:val>
                                            <p:strVal val="#ppt_w"/>
                                          </p:val>
                                        </p:tav>
                                      </p:tavLst>
                                    </p:anim>
                                    <p:anim calcmode="lin" valueType="num">
                                      <p:cBhvr>
                                        <p:cTn id="25" dur="300" fill="hold"/>
                                        <p:tgtEl>
                                          <p:spTgt spid="6"/>
                                        </p:tgtEl>
                                        <p:attrNameLst>
                                          <p:attrName>ppt_h</p:attrName>
                                        </p:attrNameLst>
                                      </p:cBhvr>
                                      <p:tavLst>
                                        <p:tav tm="0">
                                          <p:val>
                                            <p:fltVal val="0"/>
                                          </p:val>
                                        </p:tav>
                                        <p:tav tm="100000">
                                          <p:val>
                                            <p:strVal val="#ppt_h"/>
                                          </p:val>
                                        </p:tav>
                                      </p:tavLst>
                                    </p:anim>
                                    <p:animEffect transition="in" filter="fade">
                                      <p:cBhvr>
                                        <p:cTn id="26" dur="300"/>
                                        <p:tgtEl>
                                          <p:spTgt spid="6"/>
                                        </p:tgtEl>
                                      </p:cBhvr>
                                    </p:animEffect>
                                  </p:childTnLst>
                                </p:cTn>
                              </p:par>
                              <p:par>
                                <p:cTn id="27" presetID="6" presetClass="emph" presetSubtype="0" autoRev="1" fill="hold" grpId="1" nodeType="withEffect">
                                  <p:stCondLst>
                                    <p:cond delay="1500"/>
                                  </p:stCondLst>
                                  <p:childTnLst>
                                    <p:animScale>
                                      <p:cBhvr>
                                        <p:cTn id="28" dur="150" fill="hold"/>
                                        <p:tgtEl>
                                          <p:spTgt spid="6"/>
                                        </p:tgtEl>
                                      </p:cBhvr>
                                      <p:by x="110000" y="110000"/>
                                    </p:animScale>
                                  </p:childTnLst>
                                </p:cTn>
                              </p:par>
                              <p:par>
                                <p:cTn id="29" presetID="53" presetClass="entr" presetSubtype="16" fill="hold" nodeType="withEffect">
                                  <p:stCondLst>
                                    <p:cond delay="13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300" fill="hold"/>
                                        <p:tgtEl>
                                          <p:spTgt spid="13"/>
                                        </p:tgtEl>
                                        <p:attrNameLst>
                                          <p:attrName>ppt_w</p:attrName>
                                        </p:attrNameLst>
                                      </p:cBhvr>
                                      <p:tavLst>
                                        <p:tav tm="0">
                                          <p:val>
                                            <p:fltVal val="0"/>
                                          </p:val>
                                        </p:tav>
                                        <p:tav tm="100000">
                                          <p:val>
                                            <p:strVal val="#ppt_w"/>
                                          </p:val>
                                        </p:tav>
                                      </p:tavLst>
                                    </p:anim>
                                    <p:anim calcmode="lin" valueType="num">
                                      <p:cBhvr>
                                        <p:cTn id="32" dur="300" fill="hold"/>
                                        <p:tgtEl>
                                          <p:spTgt spid="13"/>
                                        </p:tgtEl>
                                        <p:attrNameLst>
                                          <p:attrName>ppt_h</p:attrName>
                                        </p:attrNameLst>
                                      </p:cBhvr>
                                      <p:tavLst>
                                        <p:tav tm="0">
                                          <p:val>
                                            <p:fltVal val="0"/>
                                          </p:val>
                                        </p:tav>
                                        <p:tav tm="100000">
                                          <p:val>
                                            <p:strVal val="#ppt_h"/>
                                          </p:val>
                                        </p:tav>
                                      </p:tavLst>
                                    </p:anim>
                                    <p:animEffect transition="in" filter="fade">
                                      <p:cBhvr>
                                        <p:cTn id="33" dur="300"/>
                                        <p:tgtEl>
                                          <p:spTgt spid="13"/>
                                        </p:tgtEl>
                                      </p:cBhvr>
                                    </p:animEffect>
                                  </p:childTnLst>
                                </p:cTn>
                              </p:par>
                              <p:par>
                                <p:cTn id="34" presetID="6" presetClass="emph" presetSubtype="0" autoRev="1" fill="hold" nodeType="withEffect">
                                  <p:stCondLst>
                                    <p:cond delay="1600"/>
                                  </p:stCondLst>
                                  <p:childTnLst>
                                    <p:animScale>
                                      <p:cBhvr>
                                        <p:cTn id="35" dur="150" fill="hold"/>
                                        <p:tgtEl>
                                          <p:spTgt spid="13"/>
                                        </p:tgtEl>
                                      </p:cBhvr>
                                      <p:by x="110000" y="110000"/>
                                    </p:animScale>
                                  </p:childTnLst>
                                </p:cTn>
                              </p:par>
                              <p:par>
                                <p:cTn id="36" presetID="22" presetClass="entr" presetSubtype="8" fill="hold" grpId="0" nodeType="withEffect">
                                  <p:stCondLst>
                                    <p:cond delay="190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53" presetClass="entr" presetSubtype="16" fill="hold" grpId="0" nodeType="withEffect">
                                  <p:stCondLst>
                                    <p:cond delay="2400"/>
                                  </p:stCondLst>
                                  <p:childTnLst>
                                    <p:set>
                                      <p:cBhvr>
                                        <p:cTn id="40" dur="1" fill="hold">
                                          <p:stCondLst>
                                            <p:cond delay="0"/>
                                          </p:stCondLst>
                                        </p:cTn>
                                        <p:tgtEl>
                                          <p:spTgt spid="4"/>
                                        </p:tgtEl>
                                        <p:attrNameLst>
                                          <p:attrName>style.visibility</p:attrName>
                                        </p:attrNameLst>
                                      </p:cBhvr>
                                      <p:to>
                                        <p:strVal val="visible"/>
                                      </p:to>
                                    </p:set>
                                    <p:anim calcmode="lin" valueType="num">
                                      <p:cBhvr>
                                        <p:cTn id="41" dur="300" fill="hold"/>
                                        <p:tgtEl>
                                          <p:spTgt spid="4"/>
                                        </p:tgtEl>
                                        <p:attrNameLst>
                                          <p:attrName>ppt_w</p:attrName>
                                        </p:attrNameLst>
                                      </p:cBhvr>
                                      <p:tavLst>
                                        <p:tav tm="0">
                                          <p:val>
                                            <p:fltVal val="0"/>
                                          </p:val>
                                        </p:tav>
                                        <p:tav tm="100000">
                                          <p:val>
                                            <p:strVal val="#ppt_w"/>
                                          </p:val>
                                        </p:tav>
                                      </p:tavLst>
                                    </p:anim>
                                    <p:anim calcmode="lin" valueType="num">
                                      <p:cBhvr>
                                        <p:cTn id="42" dur="300" fill="hold"/>
                                        <p:tgtEl>
                                          <p:spTgt spid="4"/>
                                        </p:tgtEl>
                                        <p:attrNameLst>
                                          <p:attrName>ppt_h</p:attrName>
                                        </p:attrNameLst>
                                      </p:cBhvr>
                                      <p:tavLst>
                                        <p:tav tm="0">
                                          <p:val>
                                            <p:fltVal val="0"/>
                                          </p:val>
                                        </p:tav>
                                        <p:tav tm="100000">
                                          <p:val>
                                            <p:strVal val="#ppt_h"/>
                                          </p:val>
                                        </p:tav>
                                      </p:tavLst>
                                    </p:anim>
                                    <p:animEffect transition="in" filter="fade">
                                      <p:cBhvr>
                                        <p:cTn id="43" dur="300"/>
                                        <p:tgtEl>
                                          <p:spTgt spid="4"/>
                                        </p:tgtEl>
                                      </p:cBhvr>
                                    </p:animEffect>
                                  </p:childTnLst>
                                </p:cTn>
                              </p:par>
                              <p:par>
                                <p:cTn id="44" presetID="6" presetClass="emph" presetSubtype="0" autoRev="1" fill="hold" grpId="1" nodeType="withEffect">
                                  <p:stCondLst>
                                    <p:cond delay="2700"/>
                                  </p:stCondLst>
                                  <p:childTnLst>
                                    <p:animScale>
                                      <p:cBhvr>
                                        <p:cTn id="45" dur="150" fill="hold"/>
                                        <p:tgtEl>
                                          <p:spTgt spid="4"/>
                                        </p:tgtEl>
                                      </p:cBhvr>
                                      <p:by x="110000" y="110000"/>
                                    </p:animScale>
                                  </p:childTnLst>
                                </p:cTn>
                              </p:par>
                              <p:par>
                                <p:cTn id="46" presetID="53" presetClass="entr" presetSubtype="16" fill="hold" nodeType="withEffect">
                                  <p:stCondLst>
                                    <p:cond delay="2500"/>
                                  </p:stCondLst>
                                  <p:childTnLst>
                                    <p:set>
                                      <p:cBhvr>
                                        <p:cTn id="47" dur="1" fill="hold">
                                          <p:stCondLst>
                                            <p:cond delay="0"/>
                                          </p:stCondLst>
                                        </p:cTn>
                                        <p:tgtEl>
                                          <p:spTgt spid="16"/>
                                        </p:tgtEl>
                                        <p:attrNameLst>
                                          <p:attrName>style.visibility</p:attrName>
                                        </p:attrNameLst>
                                      </p:cBhvr>
                                      <p:to>
                                        <p:strVal val="visible"/>
                                      </p:to>
                                    </p:set>
                                    <p:anim calcmode="lin" valueType="num">
                                      <p:cBhvr>
                                        <p:cTn id="48" dur="300" fill="hold"/>
                                        <p:tgtEl>
                                          <p:spTgt spid="16"/>
                                        </p:tgtEl>
                                        <p:attrNameLst>
                                          <p:attrName>ppt_w</p:attrName>
                                        </p:attrNameLst>
                                      </p:cBhvr>
                                      <p:tavLst>
                                        <p:tav tm="0">
                                          <p:val>
                                            <p:fltVal val="0"/>
                                          </p:val>
                                        </p:tav>
                                        <p:tav tm="100000">
                                          <p:val>
                                            <p:strVal val="#ppt_w"/>
                                          </p:val>
                                        </p:tav>
                                      </p:tavLst>
                                    </p:anim>
                                    <p:anim calcmode="lin" valueType="num">
                                      <p:cBhvr>
                                        <p:cTn id="49" dur="300" fill="hold"/>
                                        <p:tgtEl>
                                          <p:spTgt spid="16"/>
                                        </p:tgtEl>
                                        <p:attrNameLst>
                                          <p:attrName>ppt_h</p:attrName>
                                        </p:attrNameLst>
                                      </p:cBhvr>
                                      <p:tavLst>
                                        <p:tav tm="0">
                                          <p:val>
                                            <p:fltVal val="0"/>
                                          </p:val>
                                        </p:tav>
                                        <p:tav tm="100000">
                                          <p:val>
                                            <p:strVal val="#ppt_h"/>
                                          </p:val>
                                        </p:tav>
                                      </p:tavLst>
                                    </p:anim>
                                    <p:animEffect transition="in" filter="fade">
                                      <p:cBhvr>
                                        <p:cTn id="50" dur="300"/>
                                        <p:tgtEl>
                                          <p:spTgt spid="16"/>
                                        </p:tgtEl>
                                      </p:cBhvr>
                                    </p:animEffect>
                                  </p:childTnLst>
                                </p:cTn>
                              </p:par>
                              <p:par>
                                <p:cTn id="51" presetID="6" presetClass="emph" presetSubtype="0" autoRev="1" fill="hold" nodeType="withEffect">
                                  <p:stCondLst>
                                    <p:cond delay="2800"/>
                                  </p:stCondLst>
                                  <p:childTnLst>
                                    <p:animScale>
                                      <p:cBhvr>
                                        <p:cTn id="52" dur="150" fill="hold"/>
                                        <p:tgtEl>
                                          <p:spTgt spid="16"/>
                                        </p:tgtEl>
                                      </p:cBhvr>
                                      <p:by x="110000" y="110000"/>
                                    </p:animScale>
                                  </p:childTnLst>
                                </p:cTn>
                              </p:par>
                              <p:par>
                                <p:cTn id="53" presetID="22" presetClass="entr" presetSubtype="8" fill="hold" grpId="0" nodeType="withEffect">
                                  <p:stCondLst>
                                    <p:cond delay="310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par>
                                <p:cTn id="56" presetID="53" presetClass="entr" presetSubtype="16" fill="hold" grpId="0" nodeType="withEffect">
                                  <p:stCondLst>
                                    <p:cond delay="3600"/>
                                  </p:stCondLst>
                                  <p:childTnLst>
                                    <p:set>
                                      <p:cBhvr>
                                        <p:cTn id="57" dur="1" fill="hold">
                                          <p:stCondLst>
                                            <p:cond delay="0"/>
                                          </p:stCondLst>
                                        </p:cTn>
                                        <p:tgtEl>
                                          <p:spTgt spid="10"/>
                                        </p:tgtEl>
                                        <p:attrNameLst>
                                          <p:attrName>style.visibility</p:attrName>
                                        </p:attrNameLst>
                                      </p:cBhvr>
                                      <p:to>
                                        <p:strVal val="visible"/>
                                      </p:to>
                                    </p:set>
                                    <p:anim calcmode="lin" valueType="num">
                                      <p:cBhvr>
                                        <p:cTn id="58" dur="300" fill="hold"/>
                                        <p:tgtEl>
                                          <p:spTgt spid="10"/>
                                        </p:tgtEl>
                                        <p:attrNameLst>
                                          <p:attrName>ppt_w</p:attrName>
                                        </p:attrNameLst>
                                      </p:cBhvr>
                                      <p:tavLst>
                                        <p:tav tm="0">
                                          <p:val>
                                            <p:fltVal val="0"/>
                                          </p:val>
                                        </p:tav>
                                        <p:tav tm="100000">
                                          <p:val>
                                            <p:strVal val="#ppt_w"/>
                                          </p:val>
                                        </p:tav>
                                      </p:tavLst>
                                    </p:anim>
                                    <p:anim calcmode="lin" valueType="num">
                                      <p:cBhvr>
                                        <p:cTn id="59" dur="300" fill="hold"/>
                                        <p:tgtEl>
                                          <p:spTgt spid="10"/>
                                        </p:tgtEl>
                                        <p:attrNameLst>
                                          <p:attrName>ppt_h</p:attrName>
                                        </p:attrNameLst>
                                      </p:cBhvr>
                                      <p:tavLst>
                                        <p:tav tm="0">
                                          <p:val>
                                            <p:fltVal val="0"/>
                                          </p:val>
                                        </p:tav>
                                        <p:tav tm="100000">
                                          <p:val>
                                            <p:strVal val="#ppt_h"/>
                                          </p:val>
                                        </p:tav>
                                      </p:tavLst>
                                    </p:anim>
                                    <p:animEffect transition="in" filter="fade">
                                      <p:cBhvr>
                                        <p:cTn id="60" dur="300"/>
                                        <p:tgtEl>
                                          <p:spTgt spid="10"/>
                                        </p:tgtEl>
                                      </p:cBhvr>
                                    </p:animEffect>
                                  </p:childTnLst>
                                </p:cTn>
                              </p:par>
                              <p:par>
                                <p:cTn id="61" presetID="6" presetClass="emph" presetSubtype="0" autoRev="1" fill="hold" grpId="1" nodeType="withEffect">
                                  <p:stCondLst>
                                    <p:cond delay="3900"/>
                                  </p:stCondLst>
                                  <p:childTnLst>
                                    <p:animScale>
                                      <p:cBhvr>
                                        <p:cTn id="62" dur="150" fill="hold"/>
                                        <p:tgtEl>
                                          <p:spTgt spid="10"/>
                                        </p:tgtEl>
                                      </p:cBhvr>
                                      <p:by x="110000" y="110000"/>
                                    </p:animScale>
                                  </p:childTnLst>
                                </p:cTn>
                              </p:par>
                              <p:par>
                                <p:cTn id="63" presetID="53" presetClass="entr" presetSubtype="16" fill="hold" grpId="0" nodeType="withEffect">
                                  <p:stCondLst>
                                    <p:cond delay="3700"/>
                                  </p:stCondLst>
                                  <p:childTnLst>
                                    <p:set>
                                      <p:cBhvr>
                                        <p:cTn id="64" dur="1" fill="hold">
                                          <p:stCondLst>
                                            <p:cond delay="0"/>
                                          </p:stCondLst>
                                        </p:cTn>
                                        <p:tgtEl>
                                          <p:spTgt spid="12"/>
                                        </p:tgtEl>
                                        <p:attrNameLst>
                                          <p:attrName>style.visibility</p:attrName>
                                        </p:attrNameLst>
                                      </p:cBhvr>
                                      <p:to>
                                        <p:strVal val="visible"/>
                                      </p:to>
                                    </p:set>
                                    <p:anim calcmode="lin" valueType="num">
                                      <p:cBhvr>
                                        <p:cTn id="65" dur="300" fill="hold"/>
                                        <p:tgtEl>
                                          <p:spTgt spid="12"/>
                                        </p:tgtEl>
                                        <p:attrNameLst>
                                          <p:attrName>ppt_w</p:attrName>
                                        </p:attrNameLst>
                                      </p:cBhvr>
                                      <p:tavLst>
                                        <p:tav tm="0">
                                          <p:val>
                                            <p:fltVal val="0"/>
                                          </p:val>
                                        </p:tav>
                                        <p:tav tm="100000">
                                          <p:val>
                                            <p:strVal val="#ppt_w"/>
                                          </p:val>
                                        </p:tav>
                                      </p:tavLst>
                                    </p:anim>
                                    <p:anim calcmode="lin" valueType="num">
                                      <p:cBhvr>
                                        <p:cTn id="66" dur="300" fill="hold"/>
                                        <p:tgtEl>
                                          <p:spTgt spid="12"/>
                                        </p:tgtEl>
                                        <p:attrNameLst>
                                          <p:attrName>ppt_h</p:attrName>
                                        </p:attrNameLst>
                                      </p:cBhvr>
                                      <p:tavLst>
                                        <p:tav tm="0">
                                          <p:val>
                                            <p:fltVal val="0"/>
                                          </p:val>
                                        </p:tav>
                                        <p:tav tm="100000">
                                          <p:val>
                                            <p:strVal val="#ppt_h"/>
                                          </p:val>
                                        </p:tav>
                                      </p:tavLst>
                                    </p:anim>
                                    <p:animEffect transition="in" filter="fade">
                                      <p:cBhvr>
                                        <p:cTn id="67" dur="300"/>
                                        <p:tgtEl>
                                          <p:spTgt spid="12"/>
                                        </p:tgtEl>
                                      </p:cBhvr>
                                    </p:animEffect>
                                  </p:childTnLst>
                                </p:cTn>
                              </p:par>
                              <p:par>
                                <p:cTn id="68" presetID="6" presetClass="emph" presetSubtype="0" autoRev="1" fill="hold" grpId="1" nodeType="withEffect">
                                  <p:stCondLst>
                                    <p:cond delay="4000"/>
                                  </p:stCondLst>
                                  <p:childTnLst>
                                    <p:animScale>
                                      <p:cBhvr>
                                        <p:cTn id="69" dur="150" fill="hold"/>
                                        <p:tgtEl>
                                          <p:spTgt spid="12"/>
                                        </p:tgtEl>
                                      </p:cBhvr>
                                      <p:by x="110000" y="110000"/>
                                    </p:animScale>
                                  </p:childTnLst>
                                </p:cTn>
                              </p:par>
                              <p:par>
                                <p:cTn id="70" presetID="22" presetClass="entr" presetSubtype="8" fill="hold" grpId="0" nodeType="withEffect">
                                  <p:stCondLst>
                                    <p:cond delay="430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par>
                          <p:cTn id="73" fill="hold">
                            <p:stCondLst>
                              <p:cond delay="500"/>
                            </p:stCondLst>
                            <p:childTnLst>
                              <p:par>
                                <p:cTn id="74" presetID="14" presetClass="entr" presetSubtype="1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randombar(horizontal)">
                                      <p:cBhvr>
                                        <p:cTn id="76" dur="750"/>
                                        <p:tgtEl>
                                          <p:spTgt spid="26"/>
                                        </p:tgtEl>
                                      </p:cBhvr>
                                    </p:animEffect>
                                  </p:childTnLst>
                                </p:cTn>
                              </p:par>
                            </p:childTnLst>
                          </p:cTn>
                        </p:par>
                        <p:par>
                          <p:cTn id="77" fill="hold">
                            <p:stCondLst>
                              <p:cond delay="1500"/>
                            </p:stCondLst>
                            <p:childTnLst>
                              <p:par>
                                <p:cTn id="78" presetID="12" presetClass="entr" presetSubtype="4" fill="hold" grpId="0" nodeType="afterEffect">
                                  <p:stCondLst>
                                    <p:cond delay="0"/>
                                  </p:stCondLst>
                                  <p:iterate type="lt">
                                    <p:tmPct val="5983"/>
                                  </p:iterate>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250"/>
                                        <p:tgtEl>
                                          <p:spTgt spid="27"/>
                                        </p:tgtEl>
                                        <p:attrNameLst>
                                          <p:attrName>ppt_y</p:attrName>
                                        </p:attrNameLst>
                                      </p:cBhvr>
                                      <p:tavLst>
                                        <p:tav tm="0">
                                          <p:val>
                                            <p:strVal val="#ppt_y+#ppt_h*1.125000"/>
                                          </p:val>
                                        </p:tav>
                                        <p:tav tm="100000">
                                          <p:val>
                                            <p:strVal val="#ppt_y"/>
                                          </p:val>
                                        </p:tav>
                                      </p:tavLst>
                                    </p:anim>
                                    <p:animEffect transition="in" filter="wipe(up)">
                                      <p:cBhvr>
                                        <p:cTn id="81" dur="250"/>
                                        <p:tgtEl>
                                          <p:spTgt spid="27"/>
                                        </p:tgtEl>
                                      </p:cBhvr>
                                    </p:animEffect>
                                  </p:childTnLst>
                                </p:cTn>
                              </p:par>
                            </p:childTnLst>
                          </p:cTn>
                        </p:par>
                        <p:par>
                          <p:cTn id="82" fill="hold">
                            <p:stCondLst>
                              <p:cond delay="1433"/>
                            </p:stCondLst>
                            <p:childTnLst>
                              <p:par>
                                <p:cTn id="83" presetID="14" presetClass="entr" presetSubtype="1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randombar(horizontal)">
                                      <p:cBhvr>
                                        <p:cTn id="85" dur="750"/>
                                        <p:tgtEl>
                                          <p:spTgt spid="28"/>
                                        </p:tgtEl>
                                      </p:cBhvr>
                                    </p:animEffect>
                                  </p:childTnLst>
                                </p:cTn>
                              </p:par>
                            </p:childTnLst>
                          </p:cTn>
                        </p:par>
                        <p:par>
                          <p:cTn id="86" fill="hold">
                            <p:stCondLst>
                              <p:cond delay="2433"/>
                            </p:stCondLst>
                            <p:childTnLst>
                              <p:par>
                                <p:cTn id="87" presetID="12" presetClass="entr" presetSubtype="4" fill="hold" grpId="0" nodeType="afterEffect">
                                  <p:stCondLst>
                                    <p:cond delay="0"/>
                                  </p:stCondLst>
                                  <p:iterate type="lt">
                                    <p:tmPct val="5983"/>
                                  </p:iterate>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250"/>
                                        <p:tgtEl>
                                          <p:spTgt spid="29"/>
                                        </p:tgtEl>
                                        <p:attrNameLst>
                                          <p:attrName>ppt_y</p:attrName>
                                        </p:attrNameLst>
                                      </p:cBhvr>
                                      <p:tavLst>
                                        <p:tav tm="0">
                                          <p:val>
                                            <p:strVal val="#ppt_y+#ppt_h*1.125000"/>
                                          </p:val>
                                        </p:tav>
                                        <p:tav tm="100000">
                                          <p:val>
                                            <p:strVal val="#ppt_y"/>
                                          </p:val>
                                        </p:tav>
                                      </p:tavLst>
                                    </p:anim>
                                    <p:animEffect transition="in" filter="wipe(up)">
                                      <p:cBhvr>
                                        <p:cTn id="90" dur="250"/>
                                        <p:tgtEl>
                                          <p:spTgt spid="29"/>
                                        </p:tgtEl>
                                      </p:cBhvr>
                                    </p:animEffect>
                                  </p:childTnLst>
                                </p:cTn>
                              </p:par>
                            </p:childTnLst>
                          </p:cTn>
                        </p:par>
                        <p:par>
                          <p:cTn id="91" fill="hold">
                            <p:stCondLst>
                              <p:cond delay="2867"/>
                            </p:stCondLst>
                            <p:childTnLst>
                              <p:par>
                                <p:cTn id="92" presetID="14" presetClass="entr" presetSubtype="1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randombar(horizontal)">
                                      <p:cBhvr>
                                        <p:cTn id="94" dur="750"/>
                                        <p:tgtEl>
                                          <p:spTgt spid="30"/>
                                        </p:tgtEl>
                                      </p:cBhvr>
                                    </p:animEffect>
                                  </p:childTnLst>
                                </p:cTn>
                              </p:par>
                            </p:childTnLst>
                          </p:cTn>
                        </p:par>
                        <p:par>
                          <p:cTn id="95" fill="hold">
                            <p:stCondLst>
                              <p:cond delay="3867"/>
                            </p:stCondLst>
                            <p:childTnLst>
                              <p:par>
                                <p:cTn id="96" presetID="12" presetClass="entr" presetSubtype="4" fill="hold" grpId="0" nodeType="afterEffect">
                                  <p:stCondLst>
                                    <p:cond delay="0"/>
                                  </p:stCondLst>
                                  <p:iterate type="lt">
                                    <p:tmPct val="5983"/>
                                  </p:iterate>
                                  <p:childTnLst>
                                    <p:set>
                                      <p:cBhvr>
                                        <p:cTn id="97" dur="1" fill="hold">
                                          <p:stCondLst>
                                            <p:cond delay="0"/>
                                          </p:stCondLst>
                                        </p:cTn>
                                        <p:tgtEl>
                                          <p:spTgt spid="31"/>
                                        </p:tgtEl>
                                        <p:attrNameLst>
                                          <p:attrName>style.visibility</p:attrName>
                                        </p:attrNameLst>
                                      </p:cBhvr>
                                      <p:to>
                                        <p:strVal val="visible"/>
                                      </p:to>
                                    </p:set>
                                    <p:anim calcmode="lin" valueType="num">
                                      <p:cBhvr additive="base">
                                        <p:cTn id="98" dur="250"/>
                                        <p:tgtEl>
                                          <p:spTgt spid="31"/>
                                        </p:tgtEl>
                                        <p:attrNameLst>
                                          <p:attrName>ppt_y</p:attrName>
                                        </p:attrNameLst>
                                      </p:cBhvr>
                                      <p:tavLst>
                                        <p:tav tm="0">
                                          <p:val>
                                            <p:strVal val="#ppt_y+#ppt_h*1.125000"/>
                                          </p:val>
                                        </p:tav>
                                        <p:tav tm="100000">
                                          <p:val>
                                            <p:strVal val="#ppt_y"/>
                                          </p:val>
                                        </p:tav>
                                      </p:tavLst>
                                    </p:anim>
                                    <p:animEffect transition="in" filter="wipe(up)">
                                      <p:cBhvr>
                                        <p:cTn id="99" dur="250"/>
                                        <p:tgtEl>
                                          <p:spTgt spid="31"/>
                                        </p:tgtEl>
                                      </p:cBhvr>
                                    </p:animEffect>
                                  </p:childTnLst>
                                </p:cTn>
                              </p:par>
                            </p:childTnLst>
                          </p:cTn>
                        </p:par>
                        <p:par>
                          <p:cTn id="100" fill="hold">
                            <p:stCondLst>
                              <p:cond delay="4301"/>
                            </p:stCondLst>
                            <p:childTnLst>
                              <p:par>
                                <p:cTn id="101" presetID="14" presetClass="entr" presetSubtype="10"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randombar(horizontal)">
                                      <p:cBhvr>
                                        <p:cTn id="103" dur="750"/>
                                        <p:tgtEl>
                                          <p:spTgt spid="32"/>
                                        </p:tgtEl>
                                      </p:cBhvr>
                                    </p:animEffect>
                                  </p:childTnLst>
                                </p:cTn>
                              </p:par>
                            </p:childTnLst>
                          </p:cTn>
                        </p:par>
                        <p:par>
                          <p:cTn id="104" fill="hold">
                            <p:stCondLst>
                              <p:cond delay="5301"/>
                            </p:stCondLst>
                            <p:childTnLst>
                              <p:par>
                                <p:cTn id="105" presetID="12" presetClass="entr" presetSubtype="4" fill="hold" grpId="0" nodeType="afterEffect">
                                  <p:stCondLst>
                                    <p:cond delay="0"/>
                                  </p:stCondLst>
                                  <p:iterate type="lt">
                                    <p:tmPct val="5983"/>
                                  </p:iterate>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250"/>
                                        <p:tgtEl>
                                          <p:spTgt spid="33"/>
                                        </p:tgtEl>
                                        <p:attrNameLst>
                                          <p:attrName>ppt_y</p:attrName>
                                        </p:attrNameLst>
                                      </p:cBhvr>
                                      <p:tavLst>
                                        <p:tav tm="0">
                                          <p:val>
                                            <p:strVal val="#ppt_y+#ppt_h*1.125000"/>
                                          </p:val>
                                        </p:tav>
                                        <p:tav tm="100000">
                                          <p:val>
                                            <p:strVal val="#ppt_y"/>
                                          </p:val>
                                        </p:tav>
                                      </p:tavLst>
                                    </p:anim>
                                    <p:animEffect transition="in" filter="wipe(up)">
                                      <p:cBhvr>
                                        <p:cTn id="108"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3" grpId="0" bldLvl="0" animBg="1"/>
      <p:bldP spid="4" grpId="0" bldLvl="0" animBg="1"/>
      <p:bldP spid="4" grpId="1" bldLvl="0" animBg="1"/>
      <p:bldP spid="5" grpId="0" bldLvl="0" animBg="1"/>
      <p:bldP spid="6" grpId="0" bldLvl="0" animBg="1"/>
      <p:bldP spid="6" grpId="1" bldLvl="0" animBg="1"/>
      <p:bldP spid="8" grpId="0" bldLvl="0" animBg="1"/>
      <p:bldP spid="10" grpId="0" bldLvl="0" animBg="1"/>
      <p:bldP spid="10" grpId="1" bldLvl="0" animBg="1"/>
      <p:bldP spid="11" grpId="0" bldLvl="0" animBg="1"/>
      <p:bldP spid="12" grpId="0" bldLvl="0" animBg="1"/>
      <p:bldP spid="12" grpId="1" bldLvl="0" animBg="1"/>
      <p:bldP spid="26" grpId="0"/>
      <p:bldP spid="27" grpId="0"/>
      <p:bldP spid="28" grpId="0"/>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1" name="图片 20" descr="图层 2 副本 12"/>
          <p:cNvPicPr>
            <a:picLocks noChangeAspect="1"/>
          </p:cNvPicPr>
          <p:nvPr/>
        </p:nvPicPr>
        <p:blipFill>
          <a:blip r:embed="rId2"/>
          <a:stretch>
            <a:fillRect/>
          </a:stretch>
        </p:blipFill>
        <p:spPr>
          <a:xfrm>
            <a:off x="-605155" y="4046855"/>
            <a:ext cx="1238885" cy="1238885"/>
          </a:xfrm>
          <a:prstGeom prst="rect">
            <a:avLst/>
          </a:prstGeom>
        </p:spPr>
      </p:pic>
      <p:pic>
        <p:nvPicPr>
          <p:cNvPr id="9" name="图片 8" descr="图层 2 副本 12"/>
          <p:cNvPicPr>
            <a:picLocks noChangeAspect="1"/>
          </p:cNvPicPr>
          <p:nvPr/>
        </p:nvPicPr>
        <p:blipFill>
          <a:blip r:embed="rId2"/>
          <a:stretch>
            <a:fillRect/>
          </a:stretch>
        </p:blipFill>
        <p:spPr>
          <a:xfrm>
            <a:off x="-206375" y="5015230"/>
            <a:ext cx="2015490" cy="2015490"/>
          </a:xfrm>
          <a:prstGeom prst="rect">
            <a:avLst/>
          </a:prstGeom>
        </p:spPr>
      </p:pic>
      <p:pic>
        <p:nvPicPr>
          <p:cNvPr id="7" name="图片 6" descr="图层 2 副本 14-1"/>
          <p:cNvPicPr>
            <a:picLocks noChangeAspect="1"/>
          </p:cNvPicPr>
          <p:nvPr/>
        </p:nvPicPr>
        <p:blipFill>
          <a:blip r:embed="rId3"/>
          <a:stretch>
            <a:fillRect/>
          </a:stretch>
        </p:blipFill>
        <p:spPr>
          <a:xfrm>
            <a:off x="953" y="5227955"/>
            <a:ext cx="1600835" cy="1590040"/>
          </a:xfrm>
          <a:prstGeom prst="rect">
            <a:avLst/>
          </a:prstGeom>
        </p:spPr>
      </p:pic>
      <p:pic>
        <p:nvPicPr>
          <p:cNvPr id="18" name="图片 17" descr="图层 4 副本 4 拷贝 2"/>
          <p:cNvPicPr>
            <a:picLocks noChangeAspect="1"/>
          </p:cNvPicPr>
          <p:nvPr/>
        </p:nvPicPr>
        <p:blipFill>
          <a:blip r:embed="rId4"/>
          <a:stretch>
            <a:fillRect/>
          </a:stretch>
        </p:blipFill>
        <p:spPr>
          <a:xfrm>
            <a:off x="1532890" y="4954905"/>
            <a:ext cx="1032510" cy="1090295"/>
          </a:xfrm>
          <a:prstGeom prst="rect">
            <a:avLst/>
          </a:prstGeom>
        </p:spPr>
      </p:pic>
      <p:grpSp>
        <p:nvGrpSpPr>
          <p:cNvPr id="48" name="组合 47"/>
          <p:cNvGrpSpPr/>
          <p:nvPr/>
        </p:nvGrpSpPr>
        <p:grpSpPr>
          <a:xfrm>
            <a:off x="396875" y="204470"/>
            <a:ext cx="1664335" cy="306070"/>
            <a:chOff x="13571" y="280"/>
            <a:chExt cx="2621" cy="482"/>
          </a:xfrm>
        </p:grpSpPr>
        <p:sp>
          <p:nvSpPr>
            <p:cNvPr id="49"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sym typeface="+mn-ea"/>
                </a:rPr>
                <a:t>请输入您的标题</a:t>
              </a:r>
              <a:endParaRPr lang="zh-CN" altLang="en-US" sz="1400" b="1" dirty="0">
                <a:solidFill>
                  <a:schemeClr val="tx1">
                    <a:lumMod val="65000"/>
                    <a:lumOff val="35000"/>
                  </a:schemeClr>
                </a:solidFill>
                <a:latin typeface="思源宋体" panose="02020400000000000000" charset="-122"/>
                <a:ea typeface="思源宋体" panose="02020400000000000000" charset="-122"/>
                <a:cs typeface="思源黑体 CN Normal" panose="020B0400000000000000" charset="-122"/>
                <a:sym typeface="+mn-ea"/>
              </a:endParaRPr>
            </a:p>
          </p:txBody>
        </p:sp>
        <p:pic>
          <p:nvPicPr>
            <p:cNvPr id="50" name="图片 49" descr="矩形 6 拷贝"/>
            <p:cNvPicPr>
              <a:picLocks noChangeAspect="1"/>
            </p:cNvPicPr>
            <p:nvPr/>
          </p:nvPicPr>
          <p:blipFill>
            <a:blip r:embed="rId5"/>
            <a:stretch>
              <a:fillRect/>
            </a:stretch>
          </p:blipFill>
          <p:spPr>
            <a:xfrm flipH="1">
              <a:off x="13571" y="388"/>
              <a:ext cx="266" cy="267"/>
            </a:xfrm>
            <a:prstGeom prst="rect">
              <a:avLst/>
            </a:prstGeom>
          </p:spPr>
        </p:pic>
      </p:grpSp>
      <p:sp>
        <p:nvSpPr>
          <p:cNvPr id="6" name="矩形 5"/>
          <p:cNvSpPr/>
          <p:nvPr/>
        </p:nvSpPr>
        <p:spPr>
          <a:xfrm flipH="1">
            <a:off x="1315090" y="2842672"/>
            <a:ext cx="2362196" cy="19007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2" name="矩形 1"/>
          <p:cNvSpPr/>
          <p:nvPr/>
        </p:nvSpPr>
        <p:spPr>
          <a:xfrm flipH="1">
            <a:off x="4531364" y="2842672"/>
            <a:ext cx="2362196" cy="19007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8" name="矩形 7"/>
          <p:cNvSpPr/>
          <p:nvPr/>
        </p:nvSpPr>
        <p:spPr>
          <a:xfrm flipH="1">
            <a:off x="7747638" y="2842672"/>
            <a:ext cx="2362196" cy="19007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3" name="六边形 2"/>
          <p:cNvSpPr/>
          <p:nvPr/>
        </p:nvSpPr>
        <p:spPr>
          <a:xfrm flipH="1">
            <a:off x="4531364" y="1030288"/>
            <a:ext cx="2362196" cy="592644"/>
          </a:xfrm>
          <a:prstGeom prst="hexagon">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4" name="六边形 3"/>
          <p:cNvSpPr/>
          <p:nvPr/>
        </p:nvSpPr>
        <p:spPr>
          <a:xfrm flipH="1">
            <a:off x="1315090" y="2546350"/>
            <a:ext cx="2362196" cy="592644"/>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5" name="六边形 4"/>
          <p:cNvSpPr/>
          <p:nvPr/>
        </p:nvSpPr>
        <p:spPr>
          <a:xfrm flipH="1">
            <a:off x="4531364" y="2546350"/>
            <a:ext cx="2362196" cy="592644"/>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sp>
        <p:nvSpPr>
          <p:cNvPr id="10" name="六边形 9"/>
          <p:cNvSpPr/>
          <p:nvPr/>
        </p:nvSpPr>
        <p:spPr>
          <a:xfrm flipH="1">
            <a:off x="7747638" y="2546350"/>
            <a:ext cx="2362196" cy="592644"/>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宋体" panose="02020400000000000000" charset="-122"/>
            </a:endParaRPr>
          </a:p>
        </p:txBody>
      </p:sp>
      <p:cxnSp>
        <p:nvCxnSpPr>
          <p:cNvPr id="12" name="直接连接符 11"/>
          <p:cNvCxnSpPr/>
          <p:nvPr/>
        </p:nvCxnSpPr>
        <p:spPr>
          <a:xfrm>
            <a:off x="5712460" y="1622932"/>
            <a:ext cx="0" cy="923418"/>
          </a:xfrm>
          <a:prstGeom prst="line">
            <a:avLst/>
          </a:prstGeom>
          <a:noFill/>
          <a:ln w="28575">
            <a:solidFill>
              <a:srgbClr val="FF9409"/>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2327910" y="2085550"/>
            <a:ext cx="0" cy="460800"/>
          </a:xfrm>
          <a:prstGeom prst="line">
            <a:avLst/>
          </a:prstGeom>
          <a:noFill/>
          <a:ln w="28575">
            <a:solidFill>
              <a:srgbClr val="FF9409"/>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9097010" y="2085550"/>
            <a:ext cx="0" cy="460800"/>
          </a:xfrm>
          <a:prstGeom prst="line">
            <a:avLst/>
          </a:prstGeom>
          <a:noFill/>
          <a:ln w="28575">
            <a:solidFill>
              <a:srgbClr val="FF9409"/>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2327910" y="2093170"/>
            <a:ext cx="6769100" cy="0"/>
          </a:xfrm>
          <a:prstGeom prst="line">
            <a:avLst/>
          </a:prstGeom>
          <a:noFill/>
          <a:ln w="28575">
            <a:solidFill>
              <a:srgbClr val="FF9409"/>
            </a:solidFill>
          </a:ln>
        </p:spPr>
        <p:style>
          <a:lnRef idx="2">
            <a:schemeClr val="accent1">
              <a:shade val="50000"/>
            </a:schemeClr>
          </a:lnRef>
          <a:fillRef idx="1">
            <a:schemeClr val="accent1"/>
          </a:fillRef>
          <a:effectRef idx="0">
            <a:schemeClr val="accent1"/>
          </a:effectRef>
          <a:fontRef idx="minor">
            <a:schemeClr val="lt1"/>
          </a:fontRef>
        </p:style>
      </p:cxnSp>
      <p:sp>
        <p:nvSpPr>
          <p:cNvPr id="17" name="文本框 16"/>
          <p:cNvSpPr txBox="1"/>
          <p:nvPr/>
        </p:nvSpPr>
        <p:spPr bwMode="auto">
          <a:xfrm>
            <a:off x="5037454" y="1136080"/>
            <a:ext cx="1350011" cy="4001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bg1"/>
                </a:solidFill>
                <a:latin typeface="思源宋体" panose="02020400000000000000" charset="-122"/>
                <a:ea typeface="思源宋体" panose="02020400000000000000" charset="-122"/>
              </a:rPr>
              <a:t>标题添加</a:t>
            </a:r>
          </a:p>
        </p:txBody>
      </p:sp>
      <p:sp>
        <p:nvSpPr>
          <p:cNvPr id="19" name="文本框 18"/>
          <p:cNvSpPr txBox="1"/>
          <p:nvPr/>
        </p:nvSpPr>
        <p:spPr bwMode="auto">
          <a:xfrm>
            <a:off x="1821182" y="2642617"/>
            <a:ext cx="1350011" cy="4001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bg1"/>
                </a:solidFill>
                <a:latin typeface="思源宋体" panose="02020400000000000000" charset="-122"/>
                <a:ea typeface="思源宋体" panose="02020400000000000000" charset="-122"/>
              </a:rPr>
              <a:t>标题添加</a:t>
            </a:r>
          </a:p>
        </p:txBody>
      </p:sp>
      <p:sp>
        <p:nvSpPr>
          <p:cNvPr id="20" name="文本框 19"/>
          <p:cNvSpPr txBox="1"/>
          <p:nvPr/>
        </p:nvSpPr>
        <p:spPr bwMode="auto">
          <a:xfrm>
            <a:off x="5037453" y="2642617"/>
            <a:ext cx="1350011" cy="4001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bg1"/>
                </a:solidFill>
                <a:latin typeface="思源宋体" panose="02020400000000000000" charset="-122"/>
                <a:ea typeface="思源宋体" panose="02020400000000000000" charset="-122"/>
              </a:rPr>
              <a:t>标题添加</a:t>
            </a:r>
          </a:p>
        </p:txBody>
      </p:sp>
      <p:sp>
        <p:nvSpPr>
          <p:cNvPr id="15" name="文本框 14"/>
          <p:cNvSpPr txBox="1"/>
          <p:nvPr/>
        </p:nvSpPr>
        <p:spPr bwMode="auto">
          <a:xfrm>
            <a:off x="8253730" y="2642617"/>
            <a:ext cx="1350011" cy="4001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bg1"/>
                </a:solidFill>
                <a:latin typeface="思源宋体" panose="02020400000000000000" charset="-122"/>
                <a:ea typeface="思源宋体" panose="02020400000000000000" charset="-122"/>
              </a:rPr>
              <a:t>标题添加</a:t>
            </a:r>
          </a:p>
        </p:txBody>
      </p:sp>
      <p:sp>
        <p:nvSpPr>
          <p:cNvPr id="27" name="TextBox 9"/>
          <p:cNvSpPr txBox="1"/>
          <p:nvPr/>
        </p:nvSpPr>
        <p:spPr>
          <a:xfrm>
            <a:off x="1711016" y="3462771"/>
            <a:ext cx="1551666" cy="954172"/>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宋体" panose="02020400000000000000" charset="-122"/>
                <a:ea typeface="思源宋体" panose="02020400000000000000" charset="-122"/>
                <a:sym typeface="字魂59号-创粗黑" panose="00000500000000000000" pitchFamily="2" charset="-122"/>
              </a:rPr>
              <a:t>您的内容打在这里，或者通过复制您的文本后，在此框中选择粘贴。</a:t>
            </a:r>
          </a:p>
        </p:txBody>
      </p:sp>
      <p:sp>
        <p:nvSpPr>
          <p:cNvPr id="24" name="TextBox 9"/>
          <p:cNvSpPr txBox="1"/>
          <p:nvPr/>
        </p:nvSpPr>
        <p:spPr>
          <a:xfrm>
            <a:off x="4927291" y="3462771"/>
            <a:ext cx="1551666" cy="954172"/>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宋体" panose="02020400000000000000" charset="-122"/>
                <a:ea typeface="思源宋体" panose="02020400000000000000" charset="-122"/>
                <a:sym typeface="字魂59号-创粗黑" panose="00000500000000000000" pitchFamily="2" charset="-122"/>
              </a:rPr>
              <a:t>您的内容打在这里，或者通过复制您的文本后，在此框中选择粘贴。</a:t>
            </a:r>
          </a:p>
        </p:txBody>
      </p:sp>
      <p:sp>
        <p:nvSpPr>
          <p:cNvPr id="25" name="TextBox 9"/>
          <p:cNvSpPr txBox="1"/>
          <p:nvPr/>
        </p:nvSpPr>
        <p:spPr>
          <a:xfrm>
            <a:off x="8311841" y="3462771"/>
            <a:ext cx="1551666" cy="954172"/>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宋体" panose="02020400000000000000" charset="-122"/>
                <a:ea typeface="思源宋体" panose="02020400000000000000" charset="-122"/>
                <a:sym typeface="字魂59号-创粗黑" panose="00000500000000000000" pitchFamily="2" charset="-122"/>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22" presetClass="entr" presetSubtype="1"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up)">
                                      <p:cBhvr>
                                        <p:cTn id="67" dur="500"/>
                                        <p:tgtEl>
                                          <p:spTgt spid="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up)">
                                      <p:cBhvr>
                                        <p:cTn id="70" dur="500"/>
                                        <p:tgtEl>
                                          <p:spTgt spid="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up)">
                                      <p:cBhvr>
                                        <p:cTn id="73" dur="500"/>
                                        <p:tgtEl>
                                          <p:spTgt spid="6"/>
                                        </p:tgtEl>
                                      </p:cBhvr>
                                    </p:animEffect>
                                  </p:childTnLst>
                                </p:cTn>
                              </p:par>
                            </p:childTnLst>
                          </p:cTn>
                        </p:par>
                        <p:par>
                          <p:cTn id="74" fill="hold">
                            <p:stCondLst>
                              <p:cond delay="1000"/>
                            </p:stCondLst>
                            <p:childTnLst>
                              <p:par>
                                <p:cTn id="75" presetID="12" presetClass="entr" presetSubtype="4" fill="hold" grpId="0" nodeType="afterEffect">
                                  <p:stCondLst>
                                    <p:cond delay="0"/>
                                  </p:stCondLst>
                                  <p:iterate type="lt">
                                    <p:tmPct val="5983"/>
                                  </p:iterate>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250"/>
                                        <p:tgtEl>
                                          <p:spTgt spid="27"/>
                                        </p:tgtEl>
                                        <p:attrNameLst>
                                          <p:attrName>ppt_y</p:attrName>
                                        </p:attrNameLst>
                                      </p:cBhvr>
                                      <p:tavLst>
                                        <p:tav tm="0">
                                          <p:val>
                                            <p:strVal val="#ppt_y+#ppt_h*1.125000"/>
                                          </p:val>
                                        </p:tav>
                                        <p:tav tm="100000">
                                          <p:val>
                                            <p:strVal val="#ppt_y"/>
                                          </p:val>
                                        </p:tav>
                                      </p:tavLst>
                                    </p:anim>
                                    <p:animEffect transition="in" filter="wipe(up)">
                                      <p:cBhvr>
                                        <p:cTn id="78" dur="250"/>
                                        <p:tgtEl>
                                          <p:spTgt spid="27"/>
                                        </p:tgtEl>
                                      </p:cBhvr>
                                    </p:animEffect>
                                  </p:childTnLst>
                                </p:cTn>
                              </p:par>
                            </p:childTnLst>
                          </p:cTn>
                        </p:par>
                        <p:par>
                          <p:cTn id="79" fill="hold">
                            <p:stCondLst>
                              <p:cond delay="1683"/>
                            </p:stCondLst>
                            <p:childTnLst>
                              <p:par>
                                <p:cTn id="80" presetID="12" presetClass="entr" presetSubtype="4" fill="hold" grpId="0" nodeType="afterEffect">
                                  <p:stCondLst>
                                    <p:cond delay="0"/>
                                  </p:stCondLst>
                                  <p:iterate type="lt">
                                    <p:tmPct val="5983"/>
                                  </p:iterate>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250"/>
                                        <p:tgtEl>
                                          <p:spTgt spid="24"/>
                                        </p:tgtEl>
                                        <p:attrNameLst>
                                          <p:attrName>ppt_y</p:attrName>
                                        </p:attrNameLst>
                                      </p:cBhvr>
                                      <p:tavLst>
                                        <p:tav tm="0">
                                          <p:val>
                                            <p:strVal val="#ppt_y+#ppt_h*1.125000"/>
                                          </p:val>
                                        </p:tav>
                                        <p:tav tm="100000">
                                          <p:val>
                                            <p:strVal val="#ppt_y"/>
                                          </p:val>
                                        </p:tav>
                                      </p:tavLst>
                                    </p:anim>
                                    <p:animEffect transition="in" filter="wipe(up)">
                                      <p:cBhvr>
                                        <p:cTn id="83" dur="250"/>
                                        <p:tgtEl>
                                          <p:spTgt spid="24"/>
                                        </p:tgtEl>
                                      </p:cBhvr>
                                    </p:animEffect>
                                  </p:childTnLst>
                                </p:cTn>
                              </p:par>
                            </p:childTnLst>
                          </p:cTn>
                        </p:par>
                        <p:par>
                          <p:cTn id="84" fill="hold">
                            <p:stCondLst>
                              <p:cond delay="2367"/>
                            </p:stCondLst>
                            <p:childTnLst>
                              <p:par>
                                <p:cTn id="85" presetID="12" presetClass="entr" presetSubtype="4" fill="hold" grpId="0" nodeType="afterEffect">
                                  <p:stCondLst>
                                    <p:cond delay="0"/>
                                  </p:stCondLst>
                                  <p:iterate type="lt">
                                    <p:tmPct val="5983"/>
                                  </p:iterate>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250"/>
                                        <p:tgtEl>
                                          <p:spTgt spid="25"/>
                                        </p:tgtEl>
                                        <p:attrNameLst>
                                          <p:attrName>ppt_y</p:attrName>
                                        </p:attrNameLst>
                                      </p:cBhvr>
                                      <p:tavLst>
                                        <p:tav tm="0">
                                          <p:val>
                                            <p:strVal val="#ppt_y+#ppt_h*1.125000"/>
                                          </p:val>
                                        </p:tav>
                                        <p:tav tm="100000">
                                          <p:val>
                                            <p:strVal val="#ppt_y"/>
                                          </p:val>
                                        </p:tav>
                                      </p:tavLst>
                                    </p:anim>
                                    <p:animEffect transition="in" filter="wipe(up)">
                                      <p:cBhvr>
                                        <p:cTn id="88"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bldLvl="0" animBg="1"/>
      <p:bldP spid="8" grpId="0" bldLvl="0" animBg="1"/>
      <p:bldP spid="3" grpId="0" bldLvl="0" animBg="1"/>
      <p:bldP spid="4" grpId="0" bldLvl="0" animBg="1"/>
      <p:bldP spid="5" grpId="0" bldLvl="0" animBg="1"/>
      <p:bldP spid="10" grpId="0" bldLvl="0" animBg="1"/>
      <p:bldP spid="17" grpId="0"/>
      <p:bldP spid="19" grpId="0"/>
      <p:bldP spid="20" grpId="0"/>
      <p:bldP spid="15" grpId="0"/>
      <p:bldP spid="27"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图片 4" descr="图层 2 副本 14 拷贝"/>
          <p:cNvPicPr>
            <a:picLocks noChangeAspect="1"/>
          </p:cNvPicPr>
          <p:nvPr/>
        </p:nvPicPr>
        <p:blipFill>
          <a:blip r:embed="rId2"/>
          <a:stretch>
            <a:fillRect/>
          </a:stretch>
        </p:blipFill>
        <p:spPr>
          <a:xfrm>
            <a:off x="8176895" y="9525"/>
            <a:ext cx="2000250" cy="847725"/>
          </a:xfrm>
          <a:prstGeom prst="rect">
            <a:avLst/>
          </a:prstGeom>
        </p:spPr>
      </p:pic>
      <p:pic>
        <p:nvPicPr>
          <p:cNvPr id="21" name="图片 20" descr="图层 2 副本 12"/>
          <p:cNvPicPr>
            <a:picLocks noChangeAspect="1"/>
          </p:cNvPicPr>
          <p:nvPr/>
        </p:nvPicPr>
        <p:blipFill>
          <a:blip r:embed="rId3"/>
          <a:stretch>
            <a:fillRect/>
          </a:stretch>
        </p:blipFill>
        <p:spPr>
          <a:xfrm>
            <a:off x="-605155" y="4046855"/>
            <a:ext cx="1238885" cy="1238885"/>
          </a:xfrm>
          <a:prstGeom prst="rect">
            <a:avLst/>
          </a:prstGeom>
        </p:spPr>
      </p:pic>
      <p:pic>
        <p:nvPicPr>
          <p:cNvPr id="9" name="图片 8" descr="图层 2 副本 12"/>
          <p:cNvPicPr>
            <a:picLocks noChangeAspect="1"/>
          </p:cNvPicPr>
          <p:nvPr/>
        </p:nvPicPr>
        <p:blipFill>
          <a:blip r:embed="rId3"/>
          <a:stretch>
            <a:fillRect/>
          </a:stretch>
        </p:blipFill>
        <p:spPr>
          <a:xfrm>
            <a:off x="-206375" y="5015230"/>
            <a:ext cx="2015490" cy="2015490"/>
          </a:xfrm>
          <a:prstGeom prst="rect">
            <a:avLst/>
          </a:prstGeom>
        </p:spPr>
      </p:pic>
      <p:pic>
        <p:nvPicPr>
          <p:cNvPr id="7" name="图片 6" descr="图层 2 副本 14-1"/>
          <p:cNvPicPr>
            <a:picLocks noChangeAspect="1"/>
          </p:cNvPicPr>
          <p:nvPr/>
        </p:nvPicPr>
        <p:blipFill>
          <a:blip r:embed="rId4"/>
          <a:stretch>
            <a:fillRect/>
          </a:stretch>
        </p:blipFill>
        <p:spPr>
          <a:xfrm>
            <a:off x="953" y="5227955"/>
            <a:ext cx="1600835" cy="1590040"/>
          </a:xfrm>
          <a:prstGeom prst="rect">
            <a:avLst/>
          </a:prstGeom>
        </p:spPr>
      </p:pic>
      <p:pic>
        <p:nvPicPr>
          <p:cNvPr id="18" name="图片 17" descr="图层 4 副本 4 拷贝 2"/>
          <p:cNvPicPr>
            <a:picLocks noChangeAspect="1"/>
          </p:cNvPicPr>
          <p:nvPr/>
        </p:nvPicPr>
        <p:blipFill>
          <a:blip r:embed="rId5"/>
          <a:stretch>
            <a:fillRect/>
          </a:stretch>
        </p:blipFill>
        <p:spPr>
          <a:xfrm>
            <a:off x="1532890" y="4954905"/>
            <a:ext cx="1032510" cy="1090295"/>
          </a:xfrm>
          <a:prstGeom prst="rect">
            <a:avLst/>
          </a:prstGeom>
        </p:spPr>
      </p:pic>
      <p:pic>
        <p:nvPicPr>
          <p:cNvPr id="2" name="图片 1" descr="图层 2 副本 14-1"/>
          <p:cNvPicPr>
            <a:picLocks noChangeAspect="1"/>
          </p:cNvPicPr>
          <p:nvPr/>
        </p:nvPicPr>
        <p:blipFill>
          <a:blip r:embed="rId4"/>
          <a:stretch>
            <a:fillRect/>
          </a:stretch>
        </p:blipFill>
        <p:spPr>
          <a:xfrm>
            <a:off x="4667250" y="1112520"/>
            <a:ext cx="1466850" cy="1457325"/>
          </a:xfrm>
          <a:prstGeom prst="rect">
            <a:avLst/>
          </a:prstGeom>
        </p:spPr>
      </p:pic>
      <p:sp>
        <p:nvSpPr>
          <p:cNvPr id="3" name="文本框 2"/>
          <p:cNvSpPr txBox="1"/>
          <p:nvPr/>
        </p:nvSpPr>
        <p:spPr>
          <a:xfrm>
            <a:off x="5077460" y="1518603"/>
            <a:ext cx="675640" cy="645160"/>
          </a:xfrm>
          <a:prstGeom prst="rect">
            <a:avLst/>
          </a:prstGeom>
          <a:noFill/>
        </p:spPr>
        <p:txBody>
          <a:bodyPr wrap="none" rtlCol="0">
            <a:spAutoFit/>
          </a:bodyPr>
          <a:lstStyle/>
          <a:p>
            <a:r>
              <a:rPr lang="en-US" altLang="zh-CN" sz="3600">
                <a:solidFill>
                  <a:schemeClr val="bg1"/>
                </a:solidFill>
                <a:latin typeface="思源宋体" panose="02020400000000000000" charset="-122"/>
                <a:ea typeface="思源宋体" panose="02020400000000000000" charset="-122"/>
              </a:rPr>
              <a:t>03</a:t>
            </a:r>
          </a:p>
        </p:txBody>
      </p:sp>
      <p:sp>
        <p:nvSpPr>
          <p:cNvPr id="28" name="文本框 27"/>
          <p:cNvSpPr txBox="1"/>
          <p:nvPr/>
        </p:nvSpPr>
        <p:spPr>
          <a:xfrm>
            <a:off x="4160520" y="2687320"/>
            <a:ext cx="2480945" cy="460375"/>
          </a:xfrm>
          <a:prstGeom prst="rect">
            <a:avLst/>
          </a:prstGeom>
          <a:noFill/>
        </p:spPr>
        <p:txBody>
          <a:bodyPr wrap="square" rtlCol="0">
            <a:spAutoFit/>
          </a:bodyPr>
          <a:lstStyle/>
          <a:p>
            <a:r>
              <a:rPr lang="zh-CN" altLang="en-US" sz="2400">
                <a:solidFill>
                  <a:schemeClr val="tx1">
                    <a:lumMod val="75000"/>
                    <a:lumOff val="25000"/>
                  </a:schemeClr>
                </a:solidFill>
                <a:latin typeface="思源宋体" panose="02020400000000000000" charset="-122"/>
                <a:ea typeface="思源宋体" panose="02020400000000000000" charset="-122"/>
              </a:rPr>
              <a:t>请输入您的标题</a:t>
            </a:r>
          </a:p>
        </p:txBody>
      </p:sp>
      <p:sp>
        <p:nvSpPr>
          <p:cNvPr id="4" name="TextBox 11"/>
          <p:cNvSpPr txBox="1"/>
          <p:nvPr/>
        </p:nvSpPr>
        <p:spPr>
          <a:xfrm>
            <a:off x="2736215" y="3309620"/>
            <a:ext cx="5329555" cy="737235"/>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993</Words>
  <Application>Microsoft Office PowerPoint</Application>
  <PresentationFormat>自定义</PresentationFormat>
  <Paragraphs>109</Paragraphs>
  <Slides>15</Slides>
  <Notes>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思源黑体 CN Normal</vt:lpstr>
      <vt:lpstr>Calibri</vt:lpstr>
      <vt:lpstr>思源宋体</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橙色几何求职简历个人简历PPT模板</dc:title>
  <dc:subject>个人简历PPT</dc:subject>
  <dc:creator>办公资源网</dc:creator>
  <cp:keywords>办公资源网:www.bangongziyuan.com</cp:keywords>
  <dc:description>办公资源网:www.bangongziyuan.com;</dc:description>
  <cp:lastModifiedBy>天 下</cp:lastModifiedBy>
  <cp:revision>108</cp:revision>
  <dcterms:created xsi:type="dcterms:W3CDTF">2016-01-27T00:56:00Z</dcterms:created>
  <dcterms:modified xsi:type="dcterms:W3CDTF">2021-01-05T16:18:13Z</dcterms:modified>
  <cp:category>PPT模板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