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64" r:id="rId2"/>
    <p:sldId id="365" r:id="rId3"/>
    <p:sldId id="366" r:id="rId4"/>
    <p:sldId id="375" r:id="rId5"/>
    <p:sldId id="371" r:id="rId6"/>
    <p:sldId id="372" r:id="rId7"/>
    <p:sldId id="376" r:id="rId8"/>
    <p:sldId id="369" r:id="rId9"/>
    <p:sldId id="377" r:id="rId10"/>
    <p:sldId id="378" r:id="rId11"/>
    <p:sldId id="373" r:id="rId12"/>
    <p:sldId id="382" r:id="rId13"/>
    <p:sldId id="370" r:id="rId14"/>
    <p:sldId id="380" r:id="rId15"/>
    <p:sldId id="383" r:id="rId16"/>
    <p:sldId id="384" r:id="rId17"/>
    <p:sldId id="381" r:id="rId18"/>
    <p:sldId id="385"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E8E5"/>
    <a:srgbClr val="67EF90"/>
    <a:srgbClr val="EDE669"/>
    <a:srgbClr val="1E1C2A"/>
    <a:srgbClr val="1D2637"/>
    <a:srgbClr val="0E2346"/>
    <a:srgbClr val="3947F8"/>
    <a:srgbClr val="38F7F8"/>
    <a:srgbClr val="44546A"/>
    <a:srgbClr val="FEA9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FEFEFE"/>
            </a:solidFill>
            <a:ln>
              <a:noFill/>
            </a:ln>
          </c:spPr>
          <c:dPt>
            <c:idx val="0"/>
            <c:bubble3D val="0"/>
            <c:spPr>
              <a:solidFill>
                <a:srgbClr val="67EF90"/>
              </a:solidFill>
              <a:ln w="19050">
                <a:noFill/>
              </a:ln>
              <a:effectLst/>
            </c:spPr>
            <c:extLst>
              <c:ext xmlns:c16="http://schemas.microsoft.com/office/drawing/2014/chart" uri="{C3380CC4-5D6E-409C-BE32-E72D297353CC}">
                <c16:uniqueId val="{00000001-5BC8-4A80-9913-F89FAF90ACAF}"/>
              </c:ext>
            </c:extLst>
          </c:dPt>
          <c:dPt>
            <c:idx val="1"/>
            <c:bubble3D val="0"/>
            <c:spPr>
              <a:solidFill>
                <a:srgbClr val="7CE8E5"/>
              </a:solidFill>
              <a:ln w="19050">
                <a:noFill/>
              </a:ln>
              <a:effectLst/>
            </c:spPr>
            <c:extLst>
              <c:ext xmlns:c16="http://schemas.microsoft.com/office/drawing/2014/chart" uri="{C3380CC4-5D6E-409C-BE32-E72D297353CC}">
                <c16:uniqueId val="{00000003-5BC8-4A80-9913-F89FAF90ACAF}"/>
              </c:ext>
            </c:extLst>
          </c:dPt>
          <c:cat>
            <c:strRef>
              <c:f>Sheet1!$A$2:$A$3</c:f>
              <c:strCache>
                <c:ptCount val="2"/>
                <c:pt idx="0">
                  <c:v>第一季度</c:v>
                </c:pt>
                <c:pt idx="1">
                  <c:v>第二季度</c:v>
                </c:pt>
              </c:strCache>
            </c:strRef>
          </c:cat>
          <c:val>
            <c:numRef>
              <c:f>Sheet1!$B$2:$B$3</c:f>
              <c:numCache>
                <c:formatCode>General</c:formatCode>
                <c:ptCount val="2"/>
                <c:pt idx="0">
                  <c:v>7</c:v>
                </c:pt>
                <c:pt idx="1">
                  <c:v>3</c:v>
                </c:pt>
              </c:numCache>
            </c:numRef>
          </c:val>
          <c:extLst>
            <c:ext xmlns:c16="http://schemas.microsoft.com/office/drawing/2014/chart" uri="{C3380CC4-5D6E-409C-BE32-E72D297353CC}">
              <c16:uniqueId val="{00000004-5BC8-4A80-9913-F89FAF90ACAF}"/>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19050">
      <a:noFill/>
    </a:ln>
    <a:effectLst/>
  </c:spPr>
  <c:txPr>
    <a:bodyPr/>
    <a:lstStyle/>
    <a:p>
      <a:pPr>
        <a:defRPr lang="zh-CN" sz="1050">
          <a:solidFill>
            <a:schemeClr val="bg1"/>
          </a:solidFill>
          <a:latin typeface="Impact" panose="020B080603090205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FEFEFE"/>
            </a:solidFill>
            <a:ln>
              <a:noFill/>
            </a:ln>
          </c:spPr>
          <c:dPt>
            <c:idx val="0"/>
            <c:bubble3D val="0"/>
            <c:spPr>
              <a:solidFill>
                <a:srgbClr val="67EF90"/>
              </a:solidFill>
              <a:ln w="19050">
                <a:noFill/>
              </a:ln>
              <a:effectLst/>
            </c:spPr>
            <c:extLst>
              <c:ext xmlns:c16="http://schemas.microsoft.com/office/drawing/2014/chart" uri="{C3380CC4-5D6E-409C-BE32-E72D297353CC}">
                <c16:uniqueId val="{00000001-C584-4F67-951D-26985048F347}"/>
              </c:ext>
            </c:extLst>
          </c:dPt>
          <c:dPt>
            <c:idx val="1"/>
            <c:bubble3D val="0"/>
            <c:spPr>
              <a:solidFill>
                <a:srgbClr val="7CE8E5"/>
              </a:solidFill>
              <a:ln w="19050">
                <a:noFill/>
              </a:ln>
              <a:effectLst/>
            </c:spPr>
            <c:extLst>
              <c:ext xmlns:c16="http://schemas.microsoft.com/office/drawing/2014/chart" uri="{C3380CC4-5D6E-409C-BE32-E72D297353CC}">
                <c16:uniqueId val="{00000003-C584-4F67-951D-26985048F347}"/>
              </c:ext>
            </c:extLst>
          </c:dPt>
          <c:cat>
            <c:strRef>
              <c:f>Sheet1!$A$2:$A$3</c:f>
              <c:strCache>
                <c:ptCount val="2"/>
                <c:pt idx="0">
                  <c:v>第一季度</c:v>
                </c:pt>
                <c:pt idx="1">
                  <c:v>第二季度</c:v>
                </c:pt>
              </c:strCache>
            </c:strRef>
          </c:cat>
          <c:val>
            <c:numRef>
              <c:f>Sheet1!$B$2:$B$3</c:f>
              <c:numCache>
                <c:formatCode>General</c:formatCode>
                <c:ptCount val="2"/>
                <c:pt idx="0">
                  <c:v>7</c:v>
                </c:pt>
                <c:pt idx="1">
                  <c:v>3</c:v>
                </c:pt>
              </c:numCache>
            </c:numRef>
          </c:val>
          <c:extLst>
            <c:ext xmlns:c16="http://schemas.microsoft.com/office/drawing/2014/chart" uri="{C3380CC4-5D6E-409C-BE32-E72D297353CC}">
              <c16:uniqueId val="{00000004-C584-4F67-951D-26985048F347}"/>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19050">
      <a:noFill/>
    </a:ln>
    <a:effectLst/>
  </c:spPr>
  <c:txPr>
    <a:bodyPr/>
    <a:lstStyle/>
    <a:p>
      <a:pPr>
        <a:defRPr lang="zh-CN" sz="1050">
          <a:solidFill>
            <a:schemeClr val="bg1"/>
          </a:solidFill>
          <a:latin typeface="Impact" panose="020B0806030902050204" pitchFamily="34" charset="0"/>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t>第</a:t>
            </a:r>
            <a:r>
              <a:rPr lang="en-US" altLang="zh-CN" dirty="0"/>
              <a:t>1</a:t>
            </a:r>
            <a:r>
              <a:rPr lang="zh-CN" altLang="en-US" dirty="0"/>
              <a:t>页</a:t>
            </a:r>
          </a:p>
        </p:txBody>
      </p:sp>
      <p:sp>
        <p:nvSpPr>
          <p:cNvPr id="7" name="矩形: 圆角 6"/>
          <p:cNvSpPr/>
          <p:nvPr userDrawn="1"/>
        </p:nvSpPr>
        <p:spPr>
          <a:xfrm>
            <a:off x="-1527349" y="-355896"/>
            <a:ext cx="8289890" cy="11957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userDrawn="1"/>
        </p:nvSpPr>
        <p:spPr>
          <a:xfrm>
            <a:off x="100484" y="106381"/>
            <a:ext cx="686302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a:p>
            <a:endPar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93828" y="863127"/>
            <a:ext cx="5980302" cy="5131746"/>
          </a:xfrm>
          <a:prstGeom prst="rect">
            <a:avLst/>
          </a:prstGeom>
        </p:spPr>
      </p:pic>
      <p:sp>
        <p:nvSpPr>
          <p:cNvPr id="3" name="文本框 2"/>
          <p:cNvSpPr txBox="1"/>
          <p:nvPr/>
        </p:nvSpPr>
        <p:spPr>
          <a:xfrm>
            <a:off x="764463" y="1986966"/>
            <a:ext cx="4539709" cy="1200329"/>
          </a:xfrm>
          <a:prstGeom prst="rect">
            <a:avLst/>
          </a:prstGeom>
          <a:noFill/>
        </p:spPr>
        <p:txBody>
          <a:bodyPr wrap="square" rtlCol="0" anchor="ctr" anchorCtr="0">
            <a:spAutoFit/>
          </a:bodyPr>
          <a:lstStyle/>
          <a:p>
            <a:pPr algn="ctr"/>
            <a:r>
              <a:rPr lang="zh-CN" altLang="en-US" sz="72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8" name="文本框 7"/>
          <p:cNvSpPr txBox="1"/>
          <p:nvPr/>
        </p:nvSpPr>
        <p:spPr>
          <a:xfrm>
            <a:off x="1734803" y="3313288"/>
            <a:ext cx="2713350" cy="460375"/>
          </a:xfrm>
          <a:prstGeom prst="rect">
            <a:avLst/>
          </a:prstGeom>
          <a:noFill/>
        </p:spPr>
        <p:txBody>
          <a:bodyPr wrap="square" rtlCol="0" anchor="ctr" anchorCtr="0">
            <a:spAutoFit/>
          </a:bodyPr>
          <a:lstStyle/>
          <a:p>
            <a:pPr algn="ctr"/>
            <a:r>
              <a:rPr lang="zh-CN" altLang="en-US" sz="2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圆角 9"/>
          <p:cNvSpPr/>
          <p:nvPr/>
        </p:nvSpPr>
        <p:spPr>
          <a:xfrm>
            <a:off x="1478771" y="4074080"/>
            <a:ext cx="3473043" cy="796954"/>
          </a:xfrm>
          <a:prstGeom prst="roundRect">
            <a:avLst/>
          </a:prstGeom>
          <a:solidFill>
            <a:srgbClr val="7CE8E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文本框 10"/>
          <p:cNvSpPr txBox="1"/>
          <p:nvPr/>
        </p:nvSpPr>
        <p:spPr>
          <a:xfrm>
            <a:off x="1620481" y="4241725"/>
            <a:ext cx="2827672"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联系方式：</a:t>
            </a: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XXXXX</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827790" y="2955092"/>
            <a:ext cx="10204451" cy="1440160"/>
            <a:chOff x="827790" y="3174167"/>
            <a:chExt cx="10204451" cy="1440160"/>
          </a:xfrm>
        </p:grpSpPr>
        <p:cxnSp>
          <p:nvCxnSpPr>
            <p:cNvPr id="2" name="直接连接符 1"/>
            <p:cNvCxnSpPr/>
            <p:nvPr/>
          </p:nvCxnSpPr>
          <p:spPr>
            <a:xfrm>
              <a:off x="827790" y="3906947"/>
              <a:ext cx="1020445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 name="Diamond 151"/>
            <p:cNvSpPr/>
            <p:nvPr/>
          </p:nvSpPr>
          <p:spPr>
            <a:xfrm>
              <a:off x="1011643" y="3174167"/>
              <a:ext cx="1440160" cy="1440160"/>
            </a:xfrm>
            <a:prstGeom prst="diamond">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5" name="图片 4"/>
            <p:cNvPicPr>
              <a:picLocks noChangeAspect="1"/>
            </p:cNvPicPr>
            <p:nvPr/>
          </p:nvPicPr>
          <p:blipFill>
            <a:blip r:embed="rId2"/>
            <a:stretch>
              <a:fillRect/>
            </a:stretch>
          </p:blipFill>
          <p:spPr>
            <a:xfrm>
              <a:off x="1533913" y="3550555"/>
              <a:ext cx="387382" cy="712783"/>
            </a:xfrm>
            <a:prstGeom prst="rect">
              <a:avLst/>
            </a:prstGeom>
          </p:spPr>
        </p:pic>
        <p:sp>
          <p:nvSpPr>
            <p:cNvPr id="7" name="Diamond 152"/>
            <p:cNvSpPr/>
            <p:nvPr/>
          </p:nvSpPr>
          <p:spPr>
            <a:xfrm>
              <a:off x="3100230" y="3174167"/>
              <a:ext cx="1440160" cy="1440160"/>
            </a:xfrm>
            <a:prstGeom prst="diamond">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8" name="图片 7"/>
            <p:cNvPicPr>
              <a:picLocks noChangeAspect="1"/>
            </p:cNvPicPr>
            <p:nvPr/>
          </p:nvPicPr>
          <p:blipFill>
            <a:blip r:embed="rId3"/>
            <a:stretch>
              <a:fillRect/>
            </a:stretch>
          </p:blipFill>
          <p:spPr>
            <a:xfrm>
              <a:off x="3544650" y="3609659"/>
              <a:ext cx="551250" cy="569175"/>
            </a:xfrm>
            <a:prstGeom prst="rect">
              <a:avLst/>
            </a:prstGeom>
          </p:spPr>
        </p:pic>
        <p:sp>
          <p:nvSpPr>
            <p:cNvPr id="10" name="Diamond 153"/>
            <p:cNvSpPr/>
            <p:nvPr/>
          </p:nvSpPr>
          <p:spPr>
            <a:xfrm>
              <a:off x="5227608" y="3174167"/>
              <a:ext cx="1440160" cy="1440160"/>
            </a:xfrm>
            <a:prstGeom prst="diamond">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11" name="图片 10"/>
            <p:cNvPicPr>
              <a:picLocks noChangeAspect="1"/>
            </p:cNvPicPr>
            <p:nvPr/>
          </p:nvPicPr>
          <p:blipFill>
            <a:blip r:embed="rId4"/>
            <a:stretch>
              <a:fillRect/>
            </a:stretch>
          </p:blipFill>
          <p:spPr>
            <a:xfrm>
              <a:off x="5607282" y="3666940"/>
              <a:ext cx="687586" cy="480013"/>
            </a:xfrm>
            <a:prstGeom prst="rect">
              <a:avLst/>
            </a:prstGeom>
          </p:spPr>
        </p:pic>
        <p:sp>
          <p:nvSpPr>
            <p:cNvPr id="13" name="Diamond 153"/>
            <p:cNvSpPr/>
            <p:nvPr/>
          </p:nvSpPr>
          <p:spPr>
            <a:xfrm>
              <a:off x="7273039" y="3174167"/>
              <a:ext cx="1440160" cy="1440160"/>
            </a:xfrm>
            <a:prstGeom prst="diamond">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14" name="图片 13"/>
            <p:cNvPicPr>
              <a:picLocks noChangeAspect="1"/>
            </p:cNvPicPr>
            <p:nvPr/>
          </p:nvPicPr>
          <p:blipFill>
            <a:blip r:embed="rId5"/>
            <a:stretch>
              <a:fillRect/>
            </a:stretch>
          </p:blipFill>
          <p:spPr>
            <a:xfrm>
              <a:off x="7651268" y="3590609"/>
              <a:ext cx="686997" cy="585220"/>
            </a:xfrm>
            <a:prstGeom prst="rect">
              <a:avLst/>
            </a:prstGeom>
          </p:spPr>
        </p:pic>
        <p:sp>
          <p:nvSpPr>
            <p:cNvPr id="16" name="Diamond 153"/>
            <p:cNvSpPr/>
            <p:nvPr/>
          </p:nvSpPr>
          <p:spPr>
            <a:xfrm>
              <a:off x="9334616" y="3174167"/>
              <a:ext cx="1440160" cy="1440160"/>
            </a:xfrm>
            <a:prstGeom prst="diamond">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17" name="图片 16"/>
            <p:cNvPicPr>
              <a:picLocks noChangeAspect="1"/>
            </p:cNvPicPr>
            <p:nvPr/>
          </p:nvPicPr>
          <p:blipFill>
            <a:blip r:embed="rId6"/>
            <a:stretch>
              <a:fillRect/>
            </a:stretch>
          </p:blipFill>
          <p:spPr>
            <a:xfrm>
              <a:off x="9830971" y="3628709"/>
              <a:ext cx="453274" cy="494481"/>
            </a:xfrm>
            <a:prstGeom prst="rect">
              <a:avLst/>
            </a:prstGeom>
          </p:spPr>
        </p:pic>
      </p:grpSp>
      <p:grpSp>
        <p:nvGrpSpPr>
          <p:cNvPr id="19" name="组合 18"/>
          <p:cNvGrpSpPr/>
          <p:nvPr/>
        </p:nvGrpSpPr>
        <p:grpSpPr>
          <a:xfrm>
            <a:off x="299089" y="253388"/>
            <a:ext cx="4118676" cy="664336"/>
            <a:chOff x="310106" y="264405"/>
            <a:chExt cx="4118676" cy="664336"/>
          </a:xfrm>
        </p:grpSpPr>
        <p:grpSp>
          <p:nvGrpSpPr>
            <p:cNvPr id="20" name="组合 19"/>
            <p:cNvGrpSpPr/>
            <p:nvPr/>
          </p:nvGrpSpPr>
          <p:grpSpPr>
            <a:xfrm>
              <a:off x="310106" y="264405"/>
              <a:ext cx="461074" cy="664336"/>
              <a:chOff x="508410" y="177670"/>
              <a:chExt cx="187052" cy="982425"/>
            </a:xfrm>
          </p:grpSpPr>
          <p:sp>
            <p:nvSpPr>
              <p:cNvPr id="22" name="矩形 21"/>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矩形 22"/>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4" name="矩形 23"/>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21" name="文本框 20"/>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5" name="组合 24"/>
          <p:cNvGrpSpPr/>
          <p:nvPr/>
        </p:nvGrpSpPr>
        <p:grpSpPr>
          <a:xfrm>
            <a:off x="697591" y="4920654"/>
            <a:ext cx="2060026" cy="929367"/>
            <a:chOff x="7354140" y="1554441"/>
            <a:chExt cx="2060026" cy="929367"/>
          </a:xfrm>
        </p:grpSpPr>
        <p:sp>
          <p:nvSpPr>
            <p:cNvPr id="26" name="文本框 25"/>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8" name="组合 27"/>
          <p:cNvGrpSpPr/>
          <p:nvPr/>
        </p:nvGrpSpPr>
        <p:grpSpPr>
          <a:xfrm>
            <a:off x="2839976" y="1555561"/>
            <a:ext cx="2060026" cy="929367"/>
            <a:chOff x="7354140" y="1554441"/>
            <a:chExt cx="2060026" cy="929367"/>
          </a:xfrm>
        </p:grpSpPr>
        <p:sp>
          <p:nvSpPr>
            <p:cNvPr id="29" name="文本框 28"/>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1" name="组合 30"/>
          <p:cNvGrpSpPr/>
          <p:nvPr/>
        </p:nvGrpSpPr>
        <p:grpSpPr>
          <a:xfrm>
            <a:off x="4900002" y="4920654"/>
            <a:ext cx="2060026" cy="929367"/>
            <a:chOff x="7354140" y="1554441"/>
            <a:chExt cx="2060026" cy="929367"/>
          </a:xfrm>
        </p:grpSpPr>
        <p:sp>
          <p:nvSpPr>
            <p:cNvPr id="32" name="文本框 31"/>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4" name="组合 33"/>
          <p:cNvGrpSpPr/>
          <p:nvPr/>
        </p:nvGrpSpPr>
        <p:grpSpPr>
          <a:xfrm>
            <a:off x="6960028" y="1555561"/>
            <a:ext cx="2060026" cy="929367"/>
            <a:chOff x="7354140" y="1554441"/>
            <a:chExt cx="2060026" cy="929367"/>
          </a:xfrm>
        </p:grpSpPr>
        <p:sp>
          <p:nvSpPr>
            <p:cNvPr id="35" name="文本框 34"/>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6" name="文本框 35"/>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7" name="组合 36"/>
          <p:cNvGrpSpPr/>
          <p:nvPr/>
        </p:nvGrpSpPr>
        <p:grpSpPr>
          <a:xfrm>
            <a:off x="9024683" y="4920654"/>
            <a:ext cx="2060026" cy="929367"/>
            <a:chOff x="7354140" y="1554441"/>
            <a:chExt cx="2060026" cy="929367"/>
          </a:xfrm>
        </p:grpSpPr>
        <p:sp>
          <p:nvSpPr>
            <p:cNvPr id="38" name="文本框 37"/>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1000"/>
                                        <p:tgtEl>
                                          <p:spTgt spid="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childTnLst>
                          </p:cTn>
                        </p:par>
                        <p:par>
                          <p:cTn id="15" fill="hold">
                            <p:stCondLst>
                              <p:cond delay="2000"/>
                            </p:stCondLst>
                            <p:childTnLst>
                              <p:par>
                                <p:cTn id="16" presetID="2" presetClass="entr" presetSubtype="4"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par>
                          <p:cTn id="20" fill="hold">
                            <p:stCondLst>
                              <p:cond delay="2500"/>
                            </p:stCondLst>
                            <p:childTnLst>
                              <p:par>
                                <p:cTn id="21" presetID="2" presetClass="entr" presetSubtype="1"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0-#ppt_h/2"/>
                                          </p:val>
                                        </p:tav>
                                        <p:tav tm="100000">
                                          <p:val>
                                            <p:strVal val="#ppt_y"/>
                                          </p:val>
                                        </p:tav>
                                      </p:tavLst>
                                    </p:anim>
                                  </p:childTnLst>
                                </p:cTn>
                              </p:par>
                            </p:childTnLst>
                          </p:cTn>
                        </p:par>
                        <p:par>
                          <p:cTn id="25" fill="hold">
                            <p:stCondLst>
                              <p:cond delay="3000"/>
                            </p:stCondLst>
                            <p:childTnLst>
                              <p:par>
                                <p:cTn id="26" presetID="2" presetClass="entr" presetSubtype="4" fill="hold"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ppt_x"/>
                                          </p:val>
                                        </p:tav>
                                        <p:tav tm="100000">
                                          <p:val>
                                            <p:strVal val="#ppt_x"/>
                                          </p:val>
                                        </p:tav>
                                      </p:tavLst>
                                    </p:anim>
                                    <p:anim calcmode="lin" valueType="num">
                                      <p:cBhvr additive="base">
                                        <p:cTn id="29" dur="500" fill="hold"/>
                                        <p:tgtEl>
                                          <p:spTgt spid="31"/>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 presetClass="entr" presetSubtype="1"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ppt_x"/>
                                          </p:val>
                                        </p:tav>
                                        <p:tav tm="100000">
                                          <p:val>
                                            <p:strVal val="#ppt_x"/>
                                          </p:val>
                                        </p:tav>
                                      </p:tavLst>
                                    </p:anim>
                                    <p:anim calcmode="lin" valueType="num">
                                      <p:cBhvr additive="base">
                                        <p:cTn id="34" dur="500" fill="hold"/>
                                        <p:tgtEl>
                                          <p:spTgt spid="34"/>
                                        </p:tgtEl>
                                        <p:attrNameLst>
                                          <p:attrName>ppt_y</p:attrName>
                                        </p:attrNameLst>
                                      </p:cBhvr>
                                      <p:tavLst>
                                        <p:tav tm="0">
                                          <p:val>
                                            <p:strVal val="0-#ppt_h/2"/>
                                          </p:val>
                                        </p:tav>
                                        <p:tav tm="100000">
                                          <p:val>
                                            <p:strVal val="#ppt_y"/>
                                          </p:val>
                                        </p:tav>
                                      </p:tavLst>
                                    </p:anim>
                                  </p:childTnLst>
                                </p:cTn>
                              </p:par>
                            </p:childTnLst>
                          </p:cTn>
                        </p:par>
                        <p:par>
                          <p:cTn id="35" fill="hold">
                            <p:stCondLst>
                              <p:cond delay="4000"/>
                            </p:stCondLst>
                            <p:childTnLst>
                              <p:par>
                                <p:cTn id="36" presetID="2" presetClass="entr" presetSubtype="4"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ppt_x"/>
                                          </p:val>
                                        </p:tav>
                                        <p:tav tm="100000">
                                          <p:val>
                                            <p:strVal val="#ppt_x"/>
                                          </p:val>
                                        </p:tav>
                                      </p:tavLst>
                                    </p:anim>
                                    <p:anim calcmode="lin" valueType="num">
                                      <p:cBhvr additive="base">
                                        <p:cTn id="3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8" name="组合 37"/>
          <p:cNvGrpSpPr/>
          <p:nvPr/>
        </p:nvGrpSpPr>
        <p:grpSpPr>
          <a:xfrm>
            <a:off x="1187094" y="1638809"/>
            <a:ext cx="1912386" cy="1914792"/>
            <a:chOff x="1041194" y="1631321"/>
            <a:chExt cx="1912386" cy="1914792"/>
          </a:xfrm>
        </p:grpSpPr>
        <p:sp>
          <p:nvSpPr>
            <p:cNvPr id="9" name="Freeform 6"/>
            <p:cNvSpPr>
              <a:spLocks noChangeArrowheads="1"/>
            </p:cNvSpPr>
            <p:nvPr/>
          </p:nvSpPr>
          <p:spPr bwMode="auto">
            <a:xfrm>
              <a:off x="1998461" y="2002687"/>
              <a:ext cx="830632" cy="586030"/>
            </a:xfrm>
            <a:custGeom>
              <a:avLst/>
              <a:gdLst>
                <a:gd name="T0" fmla="*/ 286 w 286"/>
                <a:gd name="T1" fmla="*/ 202 h 202"/>
                <a:gd name="T2" fmla="*/ 202 w 286"/>
                <a:gd name="T3" fmla="*/ 0 h 202"/>
                <a:gd name="T4" fmla="*/ 0 w 286"/>
                <a:gd name="T5" fmla="*/ 202 h 202"/>
                <a:gd name="T6" fmla="*/ 286 w 286"/>
                <a:gd name="T7" fmla="*/ 202 h 202"/>
                <a:gd name="T8" fmla="*/ 0 60000 65536"/>
                <a:gd name="T9" fmla="*/ 0 60000 65536"/>
                <a:gd name="T10" fmla="*/ 0 60000 65536"/>
                <a:gd name="T11" fmla="*/ 0 60000 65536"/>
                <a:gd name="T12" fmla="*/ 0 w 286"/>
                <a:gd name="T13" fmla="*/ 0 h 202"/>
                <a:gd name="T14" fmla="*/ 286 w 286"/>
                <a:gd name="T15" fmla="*/ 202 h 202"/>
              </a:gdLst>
              <a:ahLst/>
              <a:cxnLst>
                <a:cxn ang="T8">
                  <a:pos x="T0" y="T1"/>
                </a:cxn>
                <a:cxn ang="T9">
                  <a:pos x="T2" y="T3"/>
                </a:cxn>
                <a:cxn ang="T10">
                  <a:pos x="T4" y="T5"/>
                </a:cxn>
                <a:cxn ang="T11">
                  <a:pos x="T6" y="T7"/>
                </a:cxn>
              </a:cxnLst>
              <a:rect l="T12" t="T13" r="T14" b="T15"/>
              <a:pathLst>
                <a:path w="286" h="202">
                  <a:moveTo>
                    <a:pt x="286" y="202"/>
                  </a:moveTo>
                  <a:cubicBezTo>
                    <a:pt x="286" y="123"/>
                    <a:pt x="254" y="52"/>
                    <a:pt x="202" y="0"/>
                  </a:cubicBezTo>
                  <a:cubicBezTo>
                    <a:pt x="0" y="202"/>
                    <a:pt x="0" y="202"/>
                    <a:pt x="0" y="202"/>
                  </a:cubicBezTo>
                  <a:cubicBezTo>
                    <a:pt x="286" y="202"/>
                    <a:pt x="286" y="202"/>
                    <a:pt x="286" y="202"/>
                  </a:cubicBezTo>
                </a:path>
              </a:pathLst>
            </a:custGeom>
            <a:solidFill>
              <a:srgbClr val="C18219"/>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10" name="Freeform 7"/>
            <p:cNvSpPr>
              <a:spLocks noChangeArrowheads="1"/>
            </p:cNvSpPr>
            <p:nvPr/>
          </p:nvSpPr>
          <p:spPr bwMode="auto">
            <a:xfrm>
              <a:off x="2009478" y="1878097"/>
              <a:ext cx="830632" cy="710620"/>
            </a:xfrm>
            <a:custGeom>
              <a:avLst/>
              <a:gdLst>
                <a:gd name="T0" fmla="*/ 202 w 286"/>
                <a:gd name="T1" fmla="*/ 0 h 202"/>
                <a:gd name="T2" fmla="*/ 0 w 286"/>
                <a:gd name="T3" fmla="*/ 202 h 202"/>
                <a:gd name="T4" fmla="*/ 286 w 286"/>
                <a:gd name="T5" fmla="*/ 202 h 202"/>
                <a:gd name="T6" fmla="*/ 286 w 286"/>
                <a:gd name="T7" fmla="*/ 202 h 202"/>
                <a:gd name="T8" fmla="*/ 202 w 286"/>
                <a:gd name="T9" fmla="*/ 0 h 202"/>
                <a:gd name="T10" fmla="*/ 0 60000 65536"/>
                <a:gd name="T11" fmla="*/ 0 60000 65536"/>
                <a:gd name="T12" fmla="*/ 0 60000 65536"/>
                <a:gd name="T13" fmla="*/ 0 60000 65536"/>
                <a:gd name="T14" fmla="*/ 0 60000 65536"/>
                <a:gd name="T15" fmla="*/ 0 w 286"/>
                <a:gd name="T16" fmla="*/ 0 h 202"/>
                <a:gd name="T17" fmla="*/ 286 w 286"/>
                <a:gd name="T18" fmla="*/ 202 h 202"/>
              </a:gdLst>
              <a:ahLst/>
              <a:cxnLst>
                <a:cxn ang="T10">
                  <a:pos x="T0" y="T1"/>
                </a:cxn>
                <a:cxn ang="T11">
                  <a:pos x="T2" y="T3"/>
                </a:cxn>
                <a:cxn ang="T12">
                  <a:pos x="T4" y="T5"/>
                </a:cxn>
                <a:cxn ang="T13">
                  <a:pos x="T6" y="T7"/>
                </a:cxn>
                <a:cxn ang="T14">
                  <a:pos x="T8" y="T9"/>
                </a:cxn>
              </a:cxnLst>
              <a:rect l="T15" t="T16" r="T17" b="T18"/>
              <a:pathLst>
                <a:path w="286" h="202">
                  <a:moveTo>
                    <a:pt x="202" y="0"/>
                  </a:moveTo>
                  <a:cubicBezTo>
                    <a:pt x="0" y="202"/>
                    <a:pt x="0" y="202"/>
                    <a:pt x="0" y="202"/>
                  </a:cubicBezTo>
                  <a:cubicBezTo>
                    <a:pt x="286" y="202"/>
                    <a:pt x="286" y="202"/>
                    <a:pt x="286" y="202"/>
                  </a:cubicBezTo>
                  <a:cubicBezTo>
                    <a:pt x="286" y="202"/>
                    <a:pt x="286" y="202"/>
                    <a:pt x="286" y="202"/>
                  </a:cubicBezTo>
                  <a:cubicBezTo>
                    <a:pt x="286" y="123"/>
                    <a:pt x="254" y="52"/>
                    <a:pt x="202"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1" name="Freeform 8"/>
            <p:cNvSpPr>
              <a:spLocks noChangeArrowheads="1"/>
            </p:cNvSpPr>
            <p:nvPr/>
          </p:nvSpPr>
          <p:spPr bwMode="auto">
            <a:xfrm>
              <a:off x="1165682" y="1755825"/>
              <a:ext cx="1663411" cy="1663636"/>
            </a:xfrm>
            <a:custGeom>
              <a:avLst/>
              <a:gdLst>
                <a:gd name="T0" fmla="*/ 286 w 572"/>
                <a:gd name="T1" fmla="*/ 286 h 572"/>
                <a:gd name="T2" fmla="*/ 488 w 572"/>
                <a:gd name="T3" fmla="*/ 84 h 572"/>
                <a:gd name="T4" fmla="*/ 286 w 572"/>
                <a:gd name="T5" fmla="*/ 0 h 572"/>
                <a:gd name="T6" fmla="*/ 84 w 572"/>
                <a:gd name="T7" fmla="*/ 84 h 572"/>
                <a:gd name="T8" fmla="*/ 0 w 572"/>
                <a:gd name="T9" fmla="*/ 286 h 572"/>
                <a:gd name="T10" fmla="*/ 84 w 572"/>
                <a:gd name="T11" fmla="*/ 488 h 572"/>
                <a:gd name="T12" fmla="*/ 286 w 572"/>
                <a:gd name="T13" fmla="*/ 572 h 572"/>
                <a:gd name="T14" fmla="*/ 488 w 572"/>
                <a:gd name="T15" fmla="*/ 488 h 572"/>
                <a:gd name="T16" fmla="*/ 572 w 572"/>
                <a:gd name="T17" fmla="*/ 286 h 572"/>
                <a:gd name="T18" fmla="*/ 286 w 572"/>
                <a:gd name="T19" fmla="*/ 286 h 5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2"/>
                <a:gd name="T31" fmla="*/ 0 h 572"/>
                <a:gd name="T32" fmla="*/ 572 w 572"/>
                <a:gd name="T33" fmla="*/ 572 h 5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2" h="572">
                  <a:moveTo>
                    <a:pt x="286" y="286"/>
                  </a:moveTo>
                  <a:cubicBezTo>
                    <a:pt x="488" y="84"/>
                    <a:pt x="488" y="84"/>
                    <a:pt x="488" y="84"/>
                  </a:cubicBezTo>
                  <a:cubicBezTo>
                    <a:pt x="436" y="32"/>
                    <a:pt x="365" y="0"/>
                    <a:pt x="286" y="0"/>
                  </a:cubicBezTo>
                  <a:cubicBezTo>
                    <a:pt x="207" y="0"/>
                    <a:pt x="136" y="32"/>
                    <a:pt x="84" y="84"/>
                  </a:cubicBezTo>
                  <a:cubicBezTo>
                    <a:pt x="32" y="136"/>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7CE8E5"/>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2" name="Freeform 9"/>
            <p:cNvSpPr>
              <a:spLocks noEditPoints="1" noChangeArrowheads="1"/>
            </p:cNvSpPr>
            <p:nvPr/>
          </p:nvSpPr>
          <p:spPr bwMode="auto">
            <a:xfrm>
              <a:off x="1041194" y="1631321"/>
              <a:ext cx="1912386" cy="1914792"/>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5"/>
                    <a:pt x="220" y="635"/>
                    <a:pt x="220" y="635"/>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6"/>
                    <a:pt x="134" y="595"/>
                    <a:pt x="119" y="582"/>
                  </a:cubicBezTo>
                  <a:moveTo>
                    <a:pt x="538" y="577"/>
                  </a:moveTo>
                  <a:cubicBezTo>
                    <a:pt x="553" y="565"/>
                    <a:pt x="566" y="552"/>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10"/>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6"/>
                    <a:pt x="9" y="276"/>
                    <a:pt x="9" y="276"/>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2"/>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7CE8E5"/>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4" name="TextBox 682"/>
            <p:cNvSpPr>
              <a:spLocks noChangeArrowheads="1"/>
            </p:cNvSpPr>
            <p:nvPr/>
          </p:nvSpPr>
          <p:spPr bwMode="auto">
            <a:xfrm>
              <a:off x="1395339" y="2294628"/>
              <a:ext cx="5132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a:t>
              </a:r>
              <a:r>
                <a:rPr lang="en-US" altLang="zh-CN"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39" name="组合 38"/>
          <p:cNvGrpSpPr/>
          <p:nvPr/>
        </p:nvGrpSpPr>
        <p:grpSpPr>
          <a:xfrm>
            <a:off x="6422591" y="1639882"/>
            <a:ext cx="2221461" cy="1912646"/>
            <a:chOff x="5942038" y="1659227"/>
            <a:chExt cx="2221461" cy="1912646"/>
          </a:xfrm>
        </p:grpSpPr>
        <p:sp>
          <p:nvSpPr>
            <p:cNvPr id="16" name="Freeform 636"/>
            <p:cNvSpPr>
              <a:spLocks noChangeArrowheads="1"/>
            </p:cNvSpPr>
            <p:nvPr/>
          </p:nvSpPr>
          <p:spPr bwMode="auto">
            <a:xfrm>
              <a:off x="6465745" y="1783731"/>
              <a:ext cx="1418730" cy="832892"/>
            </a:xfrm>
            <a:custGeom>
              <a:avLst/>
              <a:gdLst>
                <a:gd name="T0" fmla="*/ 404 w 488"/>
                <a:gd name="T1" fmla="*/ 84 h 286"/>
                <a:gd name="T2" fmla="*/ 202 w 488"/>
                <a:gd name="T3" fmla="*/ 0 h 286"/>
                <a:gd name="T4" fmla="*/ 0 w 488"/>
                <a:gd name="T5" fmla="*/ 84 h 286"/>
                <a:gd name="T6" fmla="*/ 202 w 488"/>
                <a:gd name="T7" fmla="*/ 286 h 286"/>
                <a:gd name="T8" fmla="*/ 488 w 488"/>
                <a:gd name="T9" fmla="*/ 286 h 286"/>
                <a:gd name="T10" fmla="*/ 404 w 488"/>
                <a:gd name="T11" fmla="*/ 84 h 286"/>
                <a:gd name="T12" fmla="*/ 0 60000 65536"/>
                <a:gd name="T13" fmla="*/ 0 60000 65536"/>
                <a:gd name="T14" fmla="*/ 0 60000 65536"/>
                <a:gd name="T15" fmla="*/ 0 60000 65536"/>
                <a:gd name="T16" fmla="*/ 0 60000 65536"/>
                <a:gd name="T17" fmla="*/ 0 60000 65536"/>
                <a:gd name="T18" fmla="*/ 0 w 488"/>
                <a:gd name="T19" fmla="*/ 0 h 286"/>
                <a:gd name="T20" fmla="*/ 488 w 488"/>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488" h="286">
                  <a:moveTo>
                    <a:pt x="404" y="84"/>
                  </a:moveTo>
                  <a:cubicBezTo>
                    <a:pt x="352" y="32"/>
                    <a:pt x="281" y="0"/>
                    <a:pt x="202" y="0"/>
                  </a:cubicBezTo>
                  <a:cubicBezTo>
                    <a:pt x="123" y="0"/>
                    <a:pt x="52" y="32"/>
                    <a:pt x="0" y="84"/>
                  </a:cubicBezTo>
                  <a:cubicBezTo>
                    <a:pt x="202" y="286"/>
                    <a:pt x="202" y="286"/>
                    <a:pt x="202" y="286"/>
                  </a:cubicBezTo>
                  <a:cubicBezTo>
                    <a:pt x="488" y="286"/>
                    <a:pt x="488" y="286"/>
                    <a:pt x="488" y="286"/>
                  </a:cubicBezTo>
                  <a:cubicBezTo>
                    <a:pt x="488" y="207"/>
                    <a:pt x="456" y="135"/>
                    <a:pt x="404" y="84"/>
                  </a:cubicBezTo>
                </a:path>
              </a:pathLst>
            </a:custGeom>
            <a:solidFill>
              <a:srgbClr val="7C7B3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17" name="Freeform 637"/>
            <p:cNvSpPr>
              <a:spLocks noChangeArrowheads="1"/>
            </p:cNvSpPr>
            <p:nvPr/>
          </p:nvSpPr>
          <p:spPr bwMode="auto">
            <a:xfrm>
              <a:off x="6399643" y="1699140"/>
              <a:ext cx="1562820" cy="917483"/>
            </a:xfrm>
            <a:custGeom>
              <a:avLst/>
              <a:gdLst>
                <a:gd name="T0" fmla="*/ 202 w 488"/>
                <a:gd name="T1" fmla="*/ 0 h 286"/>
                <a:gd name="T2" fmla="*/ 0 w 488"/>
                <a:gd name="T3" fmla="*/ 84 h 286"/>
                <a:gd name="T4" fmla="*/ 202 w 488"/>
                <a:gd name="T5" fmla="*/ 286 h 286"/>
                <a:gd name="T6" fmla="*/ 488 w 488"/>
                <a:gd name="T7" fmla="*/ 286 h 286"/>
                <a:gd name="T8" fmla="*/ 488 w 488"/>
                <a:gd name="T9" fmla="*/ 286 h 286"/>
                <a:gd name="T10" fmla="*/ 404 w 488"/>
                <a:gd name="T11" fmla="*/ 84 h 286"/>
                <a:gd name="T12" fmla="*/ 202 w 488"/>
                <a:gd name="T13" fmla="*/ 0 h 286"/>
                <a:gd name="T14" fmla="*/ 0 60000 65536"/>
                <a:gd name="T15" fmla="*/ 0 60000 65536"/>
                <a:gd name="T16" fmla="*/ 0 60000 65536"/>
                <a:gd name="T17" fmla="*/ 0 60000 65536"/>
                <a:gd name="T18" fmla="*/ 0 60000 65536"/>
                <a:gd name="T19" fmla="*/ 0 60000 65536"/>
                <a:gd name="T20" fmla="*/ 0 60000 65536"/>
                <a:gd name="T21" fmla="*/ 0 w 488"/>
                <a:gd name="T22" fmla="*/ 0 h 286"/>
                <a:gd name="T23" fmla="*/ 488 w 488"/>
                <a:gd name="T24" fmla="*/ 286 h 2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8" h="286">
                  <a:moveTo>
                    <a:pt x="202" y="0"/>
                  </a:moveTo>
                  <a:cubicBezTo>
                    <a:pt x="123" y="0"/>
                    <a:pt x="52" y="32"/>
                    <a:pt x="0" y="84"/>
                  </a:cubicBezTo>
                  <a:cubicBezTo>
                    <a:pt x="202" y="286"/>
                    <a:pt x="202" y="286"/>
                    <a:pt x="202" y="286"/>
                  </a:cubicBezTo>
                  <a:cubicBezTo>
                    <a:pt x="488" y="286"/>
                    <a:pt x="488" y="286"/>
                    <a:pt x="488" y="286"/>
                  </a:cubicBezTo>
                  <a:cubicBezTo>
                    <a:pt x="488" y="286"/>
                    <a:pt x="488" y="286"/>
                    <a:pt x="488" y="286"/>
                  </a:cubicBezTo>
                  <a:cubicBezTo>
                    <a:pt x="488" y="207"/>
                    <a:pt x="456" y="135"/>
                    <a:pt x="404" y="84"/>
                  </a:cubicBezTo>
                  <a:cubicBezTo>
                    <a:pt x="352" y="32"/>
                    <a:pt x="281" y="0"/>
                    <a:pt x="202"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8" name="Freeform 638"/>
            <p:cNvSpPr>
              <a:spLocks noChangeArrowheads="1"/>
            </p:cNvSpPr>
            <p:nvPr/>
          </p:nvSpPr>
          <p:spPr bwMode="auto">
            <a:xfrm>
              <a:off x="6221062" y="2028447"/>
              <a:ext cx="1663413" cy="1418922"/>
            </a:xfrm>
            <a:custGeom>
              <a:avLst/>
              <a:gdLst>
                <a:gd name="T0" fmla="*/ 286 w 572"/>
                <a:gd name="T1" fmla="*/ 202 h 488"/>
                <a:gd name="T2" fmla="*/ 84 w 572"/>
                <a:gd name="T3" fmla="*/ 0 h 488"/>
                <a:gd name="T4" fmla="*/ 0 w 572"/>
                <a:gd name="T5" fmla="*/ 202 h 488"/>
                <a:gd name="T6" fmla="*/ 84 w 572"/>
                <a:gd name="T7" fmla="*/ 404 h 488"/>
                <a:gd name="T8" fmla="*/ 286 w 572"/>
                <a:gd name="T9" fmla="*/ 488 h 488"/>
                <a:gd name="T10" fmla="*/ 488 w 572"/>
                <a:gd name="T11" fmla="*/ 404 h 488"/>
                <a:gd name="T12" fmla="*/ 572 w 572"/>
                <a:gd name="T13" fmla="*/ 202 h 488"/>
                <a:gd name="T14" fmla="*/ 286 w 572"/>
                <a:gd name="T15" fmla="*/ 202 h 488"/>
                <a:gd name="T16" fmla="*/ 0 60000 65536"/>
                <a:gd name="T17" fmla="*/ 0 60000 65536"/>
                <a:gd name="T18" fmla="*/ 0 60000 65536"/>
                <a:gd name="T19" fmla="*/ 0 60000 65536"/>
                <a:gd name="T20" fmla="*/ 0 60000 65536"/>
                <a:gd name="T21" fmla="*/ 0 60000 65536"/>
                <a:gd name="T22" fmla="*/ 0 60000 65536"/>
                <a:gd name="T23" fmla="*/ 0 60000 65536"/>
                <a:gd name="T24" fmla="*/ 0 w 572"/>
                <a:gd name="T25" fmla="*/ 0 h 488"/>
                <a:gd name="T26" fmla="*/ 572 w 572"/>
                <a:gd name="T27" fmla="*/ 488 h 4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2" h="488">
                  <a:moveTo>
                    <a:pt x="286" y="202"/>
                  </a:moveTo>
                  <a:cubicBezTo>
                    <a:pt x="84" y="0"/>
                    <a:pt x="84" y="0"/>
                    <a:pt x="84" y="0"/>
                  </a:cubicBezTo>
                  <a:cubicBezTo>
                    <a:pt x="32" y="51"/>
                    <a:pt x="0" y="123"/>
                    <a:pt x="0" y="202"/>
                  </a:cubicBezTo>
                  <a:cubicBezTo>
                    <a:pt x="0" y="281"/>
                    <a:pt x="32" y="352"/>
                    <a:pt x="84" y="404"/>
                  </a:cubicBezTo>
                  <a:cubicBezTo>
                    <a:pt x="136" y="456"/>
                    <a:pt x="207" y="488"/>
                    <a:pt x="286" y="488"/>
                  </a:cubicBezTo>
                  <a:cubicBezTo>
                    <a:pt x="365" y="488"/>
                    <a:pt x="436" y="456"/>
                    <a:pt x="488" y="404"/>
                  </a:cubicBezTo>
                  <a:cubicBezTo>
                    <a:pt x="540" y="352"/>
                    <a:pt x="572" y="281"/>
                    <a:pt x="572" y="202"/>
                  </a:cubicBezTo>
                  <a:cubicBezTo>
                    <a:pt x="286" y="202"/>
                    <a:pt x="286" y="202"/>
                    <a:pt x="286" y="202"/>
                  </a:cubicBezTo>
                </a:path>
              </a:pathLst>
            </a:custGeom>
            <a:solidFill>
              <a:srgbClr val="67EF90"/>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9" name="Freeform 639"/>
            <p:cNvSpPr>
              <a:spLocks noEditPoints="1" noChangeArrowheads="1"/>
            </p:cNvSpPr>
            <p:nvPr/>
          </p:nvSpPr>
          <p:spPr bwMode="auto">
            <a:xfrm>
              <a:off x="6096574" y="1659227"/>
              <a:ext cx="1914534" cy="1912646"/>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09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3"/>
                  </a:moveTo>
                  <a:cubicBezTo>
                    <a:pt x="459" y="627"/>
                    <a:pt x="476" y="619"/>
                    <a:pt x="492" y="609"/>
                  </a:cubicBezTo>
                  <a:cubicBezTo>
                    <a:pt x="494" y="614"/>
                    <a:pt x="494" y="614"/>
                    <a:pt x="494" y="614"/>
                  </a:cubicBezTo>
                  <a:cubicBezTo>
                    <a:pt x="478" y="623"/>
                    <a:pt x="461" y="631"/>
                    <a:pt x="443" y="638"/>
                  </a:cubicBezTo>
                  <a:cubicBezTo>
                    <a:pt x="441" y="633"/>
                    <a:pt x="441" y="633"/>
                    <a:pt x="441" y="633"/>
                  </a:cubicBezTo>
                  <a:moveTo>
                    <a:pt x="119" y="582"/>
                  </a:moveTo>
                  <a:cubicBezTo>
                    <a:pt x="122" y="579"/>
                    <a:pt x="122" y="579"/>
                    <a:pt x="122" y="579"/>
                  </a:cubicBezTo>
                  <a:cubicBezTo>
                    <a:pt x="136" y="591"/>
                    <a:pt x="152" y="601"/>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8"/>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1"/>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8"/>
                  </a:moveTo>
                  <a:cubicBezTo>
                    <a:pt x="382" y="4"/>
                    <a:pt x="382" y="4"/>
                    <a:pt x="382" y="4"/>
                  </a:cubicBezTo>
                  <a:cubicBezTo>
                    <a:pt x="401" y="7"/>
                    <a:pt x="419" y="12"/>
                    <a:pt x="437" y="18"/>
                  </a:cubicBezTo>
                  <a:cubicBezTo>
                    <a:pt x="436" y="22"/>
                    <a:pt x="436" y="22"/>
                    <a:pt x="436" y="22"/>
                  </a:cubicBezTo>
                  <a:cubicBezTo>
                    <a:pt x="418" y="16"/>
                    <a:pt x="400" y="12"/>
                    <a:pt x="381" y="8"/>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67EF90"/>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1" name="Freeform 644"/>
            <p:cNvSpPr>
              <a:spLocks noChangeArrowheads="1"/>
            </p:cNvSpPr>
            <p:nvPr/>
          </p:nvSpPr>
          <p:spPr bwMode="auto">
            <a:xfrm>
              <a:off x="5942038" y="2994429"/>
              <a:ext cx="2221461" cy="167437"/>
            </a:xfrm>
            <a:custGeom>
              <a:avLst/>
              <a:gdLst>
                <a:gd name="T0" fmla="*/ 1804 w 1804"/>
                <a:gd name="T1" fmla="*/ 0 h 137"/>
                <a:gd name="T2" fmla="*/ 0 w 1804"/>
                <a:gd name="T3" fmla="*/ 0 h 137"/>
                <a:gd name="T4" fmla="*/ 0 w 1804"/>
                <a:gd name="T5" fmla="*/ 137 h 137"/>
                <a:gd name="T6" fmla="*/ 1755 w 1804"/>
                <a:gd name="T7" fmla="*/ 137 h 137"/>
                <a:gd name="T8" fmla="*/ 1804 w 1804"/>
                <a:gd name="T9" fmla="*/ 0 h 137"/>
                <a:gd name="T10" fmla="*/ 0 60000 65536"/>
                <a:gd name="T11" fmla="*/ 0 60000 65536"/>
                <a:gd name="T12" fmla="*/ 0 60000 65536"/>
                <a:gd name="T13" fmla="*/ 0 60000 65536"/>
                <a:gd name="T14" fmla="*/ 0 60000 65536"/>
                <a:gd name="T15" fmla="*/ 0 w 1804"/>
                <a:gd name="T16" fmla="*/ 0 h 137"/>
                <a:gd name="T17" fmla="*/ 1804 w 1804"/>
                <a:gd name="T18" fmla="*/ 137 h 137"/>
              </a:gdLst>
              <a:ahLst/>
              <a:cxnLst>
                <a:cxn ang="T10">
                  <a:pos x="T0" y="T1"/>
                </a:cxn>
                <a:cxn ang="T11">
                  <a:pos x="T2" y="T3"/>
                </a:cxn>
                <a:cxn ang="T12">
                  <a:pos x="T4" y="T5"/>
                </a:cxn>
                <a:cxn ang="T13">
                  <a:pos x="T6" y="T7"/>
                </a:cxn>
                <a:cxn ang="T14">
                  <a:pos x="T8" y="T9"/>
                </a:cxn>
              </a:cxnLst>
              <a:rect l="T15" t="T16" r="T17" b="T18"/>
              <a:pathLst>
                <a:path w="1804" h="137">
                  <a:moveTo>
                    <a:pt x="1804" y="0"/>
                  </a:moveTo>
                  <a:lnTo>
                    <a:pt x="0" y="0"/>
                  </a:lnTo>
                  <a:lnTo>
                    <a:pt x="0" y="137"/>
                  </a:lnTo>
                  <a:lnTo>
                    <a:pt x="1755" y="137"/>
                  </a:lnTo>
                  <a:lnTo>
                    <a:pt x="18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3" name="TextBox 682"/>
            <p:cNvSpPr>
              <a:spLocks noChangeArrowheads="1"/>
            </p:cNvSpPr>
            <p:nvPr/>
          </p:nvSpPr>
          <p:spPr bwMode="auto">
            <a:xfrm>
              <a:off x="6354135" y="2504998"/>
              <a:ext cx="667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40</a:t>
              </a:r>
              <a:r>
                <a:rPr lang="en-US" altLang="zh-CN"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1" name="组合 40"/>
          <p:cNvGrpSpPr/>
          <p:nvPr/>
        </p:nvGrpSpPr>
        <p:grpSpPr>
          <a:xfrm>
            <a:off x="1199185" y="4036567"/>
            <a:ext cx="1912386" cy="1914792"/>
            <a:chOff x="1024023" y="4036567"/>
            <a:chExt cx="1912386" cy="1914792"/>
          </a:xfrm>
        </p:grpSpPr>
        <p:sp>
          <p:nvSpPr>
            <p:cNvPr id="25" name="Freeform 964"/>
            <p:cNvSpPr>
              <a:spLocks noChangeArrowheads="1"/>
            </p:cNvSpPr>
            <p:nvPr/>
          </p:nvSpPr>
          <p:spPr bwMode="auto">
            <a:xfrm>
              <a:off x="1981290" y="4163219"/>
              <a:ext cx="830632" cy="830744"/>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6" name="Freeform 965"/>
            <p:cNvSpPr>
              <a:spLocks noChangeArrowheads="1"/>
            </p:cNvSpPr>
            <p:nvPr/>
          </p:nvSpPr>
          <p:spPr bwMode="auto">
            <a:xfrm>
              <a:off x="1981289" y="4038715"/>
              <a:ext cx="955119" cy="955248"/>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27" name="Freeform 966"/>
            <p:cNvSpPr>
              <a:spLocks noChangeArrowheads="1"/>
            </p:cNvSpPr>
            <p:nvPr/>
          </p:nvSpPr>
          <p:spPr bwMode="auto">
            <a:xfrm>
              <a:off x="1148511" y="4163219"/>
              <a:ext cx="1663411" cy="1663636"/>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EDE669"/>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28" name="Freeform 967"/>
            <p:cNvSpPr>
              <a:spLocks noEditPoints="1" noChangeArrowheads="1"/>
            </p:cNvSpPr>
            <p:nvPr/>
          </p:nvSpPr>
          <p:spPr bwMode="auto">
            <a:xfrm>
              <a:off x="1024023" y="4036567"/>
              <a:ext cx="1912386" cy="1914792"/>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EDE669"/>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9" name="Freeform 970"/>
            <p:cNvSpPr>
              <a:spLocks noEditPoints="1" noChangeArrowheads="1"/>
            </p:cNvSpPr>
            <p:nvPr/>
          </p:nvSpPr>
          <p:spPr bwMode="auto">
            <a:xfrm>
              <a:off x="1388900" y="5747430"/>
              <a:ext cx="1071022" cy="145971"/>
            </a:xfrm>
            <a:custGeom>
              <a:avLst/>
              <a:gdLst>
                <a:gd name="T0" fmla="*/ 366 w 368"/>
                <a:gd name="T1" fmla="*/ 22 h 50"/>
                <a:gd name="T2" fmla="*/ 315 w 368"/>
                <a:gd name="T3" fmla="*/ 46 h 50"/>
                <a:gd name="T4" fmla="*/ 317 w 368"/>
                <a:gd name="T5" fmla="*/ 50 h 50"/>
                <a:gd name="T6" fmla="*/ 368 w 368"/>
                <a:gd name="T7" fmla="*/ 26 h 50"/>
                <a:gd name="T8" fmla="*/ 366 w 368"/>
                <a:gd name="T9" fmla="*/ 22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2"/>
                  </a:moveTo>
                  <a:cubicBezTo>
                    <a:pt x="350" y="31"/>
                    <a:pt x="333" y="39"/>
                    <a:pt x="315" y="46"/>
                  </a:cubicBezTo>
                  <a:cubicBezTo>
                    <a:pt x="317" y="50"/>
                    <a:pt x="317" y="50"/>
                    <a:pt x="317" y="50"/>
                  </a:cubicBezTo>
                  <a:cubicBezTo>
                    <a:pt x="335" y="43"/>
                    <a:pt x="352" y="35"/>
                    <a:pt x="368" y="26"/>
                  </a:cubicBezTo>
                  <a:cubicBezTo>
                    <a:pt x="366" y="22"/>
                    <a:pt x="366" y="22"/>
                    <a:pt x="366" y="22"/>
                  </a:cubicBezTo>
                  <a:moveTo>
                    <a:pt x="8" y="0"/>
                  </a:moveTo>
                  <a:cubicBezTo>
                    <a:pt x="0" y="0"/>
                    <a:pt x="0" y="0"/>
                    <a:pt x="0" y="0"/>
                  </a:cubicBezTo>
                  <a:cubicBezTo>
                    <a:pt x="13" y="10"/>
                    <a:pt x="26" y="19"/>
                    <a:pt x="40" y="27"/>
                  </a:cubicBezTo>
                  <a:cubicBezTo>
                    <a:pt x="42" y="23"/>
                    <a:pt x="42" y="23"/>
                    <a:pt x="42" y="23"/>
                  </a:cubicBezTo>
                  <a:cubicBezTo>
                    <a:pt x="30" y="16"/>
                    <a:pt x="19" y="8"/>
                    <a:pt x="8" y="0"/>
                  </a:cubicBezTo>
                </a:path>
              </a:pathLst>
            </a:custGeom>
            <a:solidFill>
              <a:srgbClr val="B8CE4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30" name="TextBox 682"/>
            <p:cNvSpPr>
              <a:spLocks noChangeArrowheads="1"/>
            </p:cNvSpPr>
            <p:nvPr/>
          </p:nvSpPr>
          <p:spPr bwMode="auto">
            <a:xfrm>
              <a:off x="1221486" y="4869459"/>
              <a:ext cx="667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25</a:t>
              </a:r>
              <a:r>
                <a:rPr lang="en-US" altLang="zh-CN"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0" name="组合 39"/>
          <p:cNvGrpSpPr/>
          <p:nvPr/>
        </p:nvGrpSpPr>
        <p:grpSpPr>
          <a:xfrm>
            <a:off x="6686592" y="4036567"/>
            <a:ext cx="1912386" cy="1914792"/>
            <a:chOff x="6206039" y="4036567"/>
            <a:chExt cx="1912386" cy="1914792"/>
          </a:xfrm>
        </p:grpSpPr>
        <p:sp>
          <p:nvSpPr>
            <p:cNvPr id="32" name="Freeform 964"/>
            <p:cNvSpPr>
              <a:spLocks noChangeArrowheads="1"/>
            </p:cNvSpPr>
            <p:nvPr/>
          </p:nvSpPr>
          <p:spPr bwMode="auto">
            <a:xfrm>
              <a:off x="7163306" y="4163219"/>
              <a:ext cx="830632" cy="830744"/>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33" name="Freeform 965"/>
            <p:cNvSpPr>
              <a:spLocks noChangeArrowheads="1"/>
            </p:cNvSpPr>
            <p:nvPr/>
          </p:nvSpPr>
          <p:spPr bwMode="auto">
            <a:xfrm>
              <a:off x="7163305" y="4038715"/>
              <a:ext cx="955119" cy="955248"/>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34" name="Freeform 966"/>
            <p:cNvSpPr>
              <a:spLocks noChangeArrowheads="1"/>
            </p:cNvSpPr>
            <p:nvPr/>
          </p:nvSpPr>
          <p:spPr bwMode="auto">
            <a:xfrm>
              <a:off x="6330527" y="4163219"/>
              <a:ext cx="1663411" cy="1663636"/>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7CE8E5"/>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35" name="Freeform 967"/>
            <p:cNvSpPr>
              <a:spLocks noEditPoints="1" noChangeArrowheads="1"/>
            </p:cNvSpPr>
            <p:nvPr/>
          </p:nvSpPr>
          <p:spPr bwMode="auto">
            <a:xfrm>
              <a:off x="6206039" y="4036567"/>
              <a:ext cx="1912386" cy="1914792"/>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7CE8E5"/>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36" name="TextBox 682"/>
            <p:cNvSpPr>
              <a:spLocks noChangeArrowheads="1"/>
            </p:cNvSpPr>
            <p:nvPr/>
          </p:nvSpPr>
          <p:spPr bwMode="auto">
            <a:xfrm>
              <a:off x="6354136" y="4841553"/>
              <a:ext cx="667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25</a:t>
              </a:r>
              <a:r>
                <a:rPr 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9150750" y="2131522"/>
            <a:ext cx="3831105" cy="929367"/>
            <a:chOff x="6992384" y="1554441"/>
            <a:chExt cx="3831105" cy="929367"/>
          </a:xfrm>
        </p:grpSpPr>
        <p:sp>
          <p:nvSpPr>
            <p:cNvPr id="43" name="文本框 4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3831105"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45" name="组合 44"/>
          <p:cNvGrpSpPr/>
          <p:nvPr/>
        </p:nvGrpSpPr>
        <p:grpSpPr>
          <a:xfrm>
            <a:off x="3915412" y="4529280"/>
            <a:ext cx="4894816" cy="929367"/>
            <a:chOff x="6992384" y="1554441"/>
            <a:chExt cx="4894816" cy="929367"/>
          </a:xfrm>
        </p:grpSpPr>
        <p:sp>
          <p:nvSpPr>
            <p:cNvPr id="46" name="文本框 4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7" name="文本框 4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48" name="组合 47"/>
          <p:cNvGrpSpPr/>
          <p:nvPr/>
        </p:nvGrpSpPr>
        <p:grpSpPr>
          <a:xfrm>
            <a:off x="3915412" y="2131522"/>
            <a:ext cx="3831105" cy="929367"/>
            <a:chOff x="6992384" y="1554441"/>
            <a:chExt cx="3831105" cy="929367"/>
          </a:xfrm>
        </p:grpSpPr>
        <p:sp>
          <p:nvSpPr>
            <p:cNvPr id="49" name="文本框 4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0" name="文本框 49"/>
            <p:cNvSpPr txBox="1"/>
            <p:nvPr/>
          </p:nvSpPr>
          <p:spPr>
            <a:xfrm>
              <a:off x="6992384" y="2114476"/>
              <a:ext cx="3831105"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51" name="组合 50"/>
          <p:cNvGrpSpPr/>
          <p:nvPr/>
        </p:nvGrpSpPr>
        <p:grpSpPr>
          <a:xfrm>
            <a:off x="9150750" y="4529280"/>
            <a:ext cx="4894816" cy="929367"/>
            <a:chOff x="6992384" y="1554441"/>
            <a:chExt cx="4894816" cy="929367"/>
          </a:xfrm>
        </p:grpSpPr>
        <p:sp>
          <p:nvSpPr>
            <p:cNvPr id="52" name="文本框 5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3" name="文本框 5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500"/>
                            </p:stCondLst>
                            <p:childTnLst>
                              <p:par>
                                <p:cTn id="15" presetID="14" presetClass="entr" presetSubtype="1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randombar(horizontal)">
                                      <p:cBhvr>
                                        <p:cTn id="17" dur="500"/>
                                        <p:tgtEl>
                                          <p:spTgt spid="48"/>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randombar(horizontal)">
                                      <p:cBhvr>
                                        <p:cTn id="27" dur="500"/>
                                        <p:tgtEl>
                                          <p:spTgt spid="42"/>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3500"/>
                            </p:stCondLst>
                            <p:childTnLst>
                              <p:par>
                                <p:cTn id="35" presetID="14" presetClass="entr" presetSubtype="10"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randombar(horizontal)">
                                      <p:cBhvr>
                                        <p:cTn id="37" dur="500"/>
                                        <p:tgtEl>
                                          <p:spTgt spid="45"/>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p:cTn id="41" dur="500" fill="hold"/>
                                        <p:tgtEl>
                                          <p:spTgt spid="40"/>
                                        </p:tgtEl>
                                        <p:attrNameLst>
                                          <p:attrName>ppt_w</p:attrName>
                                        </p:attrNameLst>
                                      </p:cBhvr>
                                      <p:tavLst>
                                        <p:tav tm="0">
                                          <p:val>
                                            <p:fltVal val="0"/>
                                          </p:val>
                                        </p:tav>
                                        <p:tav tm="100000">
                                          <p:val>
                                            <p:strVal val="#ppt_w"/>
                                          </p:val>
                                        </p:tav>
                                      </p:tavLst>
                                    </p:anim>
                                    <p:anim calcmode="lin" valueType="num">
                                      <p:cBhvr>
                                        <p:cTn id="42" dur="500" fill="hold"/>
                                        <p:tgtEl>
                                          <p:spTgt spid="40"/>
                                        </p:tgtEl>
                                        <p:attrNameLst>
                                          <p:attrName>ppt_h</p:attrName>
                                        </p:attrNameLst>
                                      </p:cBhvr>
                                      <p:tavLst>
                                        <p:tav tm="0">
                                          <p:val>
                                            <p:fltVal val="0"/>
                                          </p:val>
                                        </p:tav>
                                        <p:tav tm="100000">
                                          <p:val>
                                            <p:strVal val="#ppt_h"/>
                                          </p:val>
                                        </p:tav>
                                      </p:tavLst>
                                    </p:anim>
                                    <p:animEffect transition="in" filter="fade">
                                      <p:cBhvr>
                                        <p:cTn id="43" dur="500"/>
                                        <p:tgtEl>
                                          <p:spTgt spid="40"/>
                                        </p:tgtEl>
                                      </p:cBhvr>
                                    </p:animEffect>
                                  </p:childTnLst>
                                </p:cTn>
                              </p:par>
                            </p:childTnLst>
                          </p:cTn>
                        </p:par>
                        <p:par>
                          <p:cTn id="44" fill="hold">
                            <p:stCondLst>
                              <p:cond delay="4500"/>
                            </p:stCondLst>
                            <p:childTnLst>
                              <p:par>
                                <p:cTn id="45" presetID="14" presetClass="entr" presetSubtype="10" fill="hold" nodeType="after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randombar(horizontal)">
                                      <p:cBhvr>
                                        <p:cTn id="4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5" name="组合 44"/>
          <p:cNvGrpSpPr/>
          <p:nvPr/>
        </p:nvGrpSpPr>
        <p:grpSpPr>
          <a:xfrm>
            <a:off x="529626" y="1787525"/>
            <a:ext cx="5926137" cy="4019550"/>
            <a:chOff x="529626" y="1701800"/>
            <a:chExt cx="5926137" cy="4019550"/>
          </a:xfrm>
        </p:grpSpPr>
        <p:sp>
          <p:nvSpPr>
            <p:cNvPr id="9" name="矩形 8"/>
            <p:cNvSpPr/>
            <p:nvPr/>
          </p:nvSpPr>
          <p:spPr bwMode="auto">
            <a:xfrm>
              <a:off x="597888" y="3289300"/>
              <a:ext cx="4659313" cy="328613"/>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0" name="矩形 9"/>
            <p:cNvSpPr/>
            <p:nvPr/>
          </p:nvSpPr>
          <p:spPr bwMode="auto">
            <a:xfrm>
              <a:off x="5257201" y="3289300"/>
              <a:ext cx="1198562"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1" name="文本框 12"/>
            <p:cNvSpPr txBox="1"/>
            <p:nvPr/>
          </p:nvSpPr>
          <p:spPr bwMode="auto">
            <a:xfrm>
              <a:off x="529626" y="2782888"/>
              <a:ext cx="1936750" cy="460375"/>
            </a:xfrm>
            <a:prstGeom prst="rect">
              <a:avLst/>
            </a:prstGeom>
            <a:noFill/>
          </p:spPr>
          <p:txBody>
            <a:bodyPr>
              <a:spAutoFit/>
            </a:bodyPr>
            <a:lstStyle/>
            <a:p>
              <a:pPr fontAlgn="auto">
                <a:spcBef>
                  <a:spcPts val="0"/>
                </a:spcBef>
                <a:spcAft>
                  <a:spcPts val="0"/>
                </a:spcAft>
                <a:buFontTx/>
                <a:buNone/>
                <a:defRPr/>
              </a:pPr>
              <a:r>
                <a:rPr lang="en-US" altLang="zh-CN" sz="24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24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矩形 12"/>
            <p:cNvSpPr/>
            <p:nvPr/>
          </p:nvSpPr>
          <p:spPr bwMode="auto">
            <a:xfrm>
              <a:off x="2796575" y="4292600"/>
              <a:ext cx="3659188"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4" name="文本框 13"/>
            <p:cNvSpPr txBox="1"/>
            <p:nvPr/>
          </p:nvSpPr>
          <p:spPr bwMode="auto">
            <a:xfrm>
              <a:off x="529626" y="3797300"/>
              <a:ext cx="1936750" cy="461963"/>
            </a:xfrm>
            <a:prstGeom prst="rect">
              <a:avLst/>
            </a:prstGeom>
            <a:noFill/>
          </p:spPr>
          <p:txBody>
            <a:bodyPr>
              <a:spAutoFit/>
            </a:bodyPr>
            <a:lstStyle/>
            <a:p>
              <a:pPr fontAlgn="auto">
                <a:spcBef>
                  <a:spcPts val="0"/>
                </a:spcBef>
                <a:spcAft>
                  <a:spcPts val="0"/>
                </a:spcAft>
                <a:buFontTx/>
                <a:buNone/>
                <a:defRPr/>
              </a:pPr>
              <a:r>
                <a:rPr lang="en-US" altLang="zh-CN" sz="24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24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5" name="矩形 14"/>
            <p:cNvSpPr/>
            <p:nvPr/>
          </p:nvSpPr>
          <p:spPr bwMode="auto">
            <a:xfrm>
              <a:off x="597888" y="4292600"/>
              <a:ext cx="3127374" cy="328613"/>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7" name="文本框 14"/>
            <p:cNvSpPr txBox="1"/>
            <p:nvPr/>
          </p:nvSpPr>
          <p:spPr bwMode="auto">
            <a:xfrm>
              <a:off x="529626" y="4903788"/>
              <a:ext cx="1936750" cy="461961"/>
            </a:xfrm>
            <a:prstGeom prst="rect">
              <a:avLst/>
            </a:prstGeom>
            <a:noFill/>
          </p:spPr>
          <p:txBody>
            <a:bodyPr>
              <a:spAutoFit/>
            </a:bodyPr>
            <a:lstStyle/>
            <a:p>
              <a:pPr fontAlgn="auto">
                <a:spcBef>
                  <a:spcPts val="0"/>
                </a:spcBef>
                <a:spcAft>
                  <a:spcPts val="0"/>
                </a:spcAft>
                <a:buFontTx/>
                <a:buNone/>
                <a:defRPr/>
              </a:pPr>
              <a:r>
                <a:rPr lang="en-US" altLang="zh-CN"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矩形 17"/>
            <p:cNvSpPr/>
            <p:nvPr/>
          </p:nvSpPr>
          <p:spPr bwMode="auto">
            <a:xfrm>
              <a:off x="597888" y="5392738"/>
              <a:ext cx="5248275" cy="328612"/>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9" name="矩形 18"/>
            <p:cNvSpPr/>
            <p:nvPr/>
          </p:nvSpPr>
          <p:spPr bwMode="auto">
            <a:xfrm>
              <a:off x="5846163" y="5392738"/>
              <a:ext cx="609600" cy="3286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nvGrpSpPr>
            <p:cNvPr id="21" name="组合 95"/>
            <p:cNvGrpSpPr/>
            <p:nvPr/>
          </p:nvGrpSpPr>
          <p:grpSpPr bwMode="auto">
            <a:xfrm>
              <a:off x="5568645" y="4764088"/>
              <a:ext cx="542777" cy="611187"/>
              <a:chOff x="6511364" y="4028283"/>
              <a:chExt cx="830997" cy="844465"/>
            </a:xfrm>
            <a:solidFill>
              <a:srgbClr val="7CE8E5"/>
            </a:solidFill>
          </p:grpSpPr>
          <p:sp>
            <p:nvSpPr>
              <p:cNvPr id="23" name="椭圆 22"/>
              <p:cNvSpPr/>
              <p:nvPr/>
            </p:nvSpPr>
            <p:spPr>
              <a:xfrm>
                <a:off x="6510914" y="4028283"/>
                <a:ext cx="831224" cy="761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24" name="等腰三角形 23"/>
              <p:cNvSpPr/>
              <p:nvPr/>
            </p:nvSpPr>
            <p:spPr>
              <a:xfrm rot="10800000">
                <a:off x="6746670" y="4561283"/>
                <a:ext cx="359711" cy="31146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22" name="文本框 17"/>
            <p:cNvSpPr txBox="1"/>
            <p:nvPr/>
          </p:nvSpPr>
          <p:spPr bwMode="auto">
            <a:xfrm>
              <a:off x="5565176" y="4835525"/>
              <a:ext cx="595312" cy="461665"/>
            </a:xfrm>
            <a:prstGeom prst="rect">
              <a:avLst/>
            </a:prstGeom>
            <a:noFill/>
          </p:spPr>
          <p:txBody>
            <a:bodyPr>
              <a:spAutoFit/>
            </a:bodyPr>
            <a:lstStyle/>
            <a:p>
              <a:pPr fontAlgn="auto">
                <a:spcBef>
                  <a:spcPts val="0"/>
                </a:spcBef>
                <a:spcAft>
                  <a:spcPts val="0"/>
                </a:spcAft>
                <a:buFontTx/>
                <a:buNone/>
                <a:defRPr/>
              </a:pPr>
              <a:r>
                <a:rPr lang="en-US" altLang="zh-CN" sz="2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95</a:t>
              </a:r>
              <a:endParaRPr lang="zh-CN" altLang="en-US" sz="2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6" name="组合 25"/>
            <p:cNvGrpSpPr/>
            <p:nvPr/>
          </p:nvGrpSpPr>
          <p:grpSpPr bwMode="auto">
            <a:xfrm>
              <a:off x="5049227" y="2803525"/>
              <a:ext cx="414101" cy="473075"/>
              <a:chOff x="6511364" y="4018820"/>
              <a:chExt cx="830997" cy="853928"/>
            </a:xfrm>
            <a:solidFill>
              <a:srgbClr val="67EF90"/>
            </a:solidFill>
          </p:grpSpPr>
          <p:sp>
            <p:nvSpPr>
              <p:cNvPr id="28" name="椭圆 27"/>
              <p:cNvSpPr/>
              <p:nvPr/>
            </p:nvSpPr>
            <p:spPr>
              <a:xfrm>
                <a:off x="6511364" y="4018820"/>
                <a:ext cx="830997" cy="7703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29" name="等腰三角形 28"/>
              <p:cNvSpPr/>
              <p:nvPr/>
            </p:nvSpPr>
            <p:spPr>
              <a:xfrm rot="10800000">
                <a:off x="6746646" y="4562030"/>
                <a:ext cx="360433" cy="31071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27" name="文本框 50"/>
            <p:cNvSpPr txBox="1"/>
            <p:nvPr/>
          </p:nvSpPr>
          <p:spPr bwMode="auto">
            <a:xfrm>
              <a:off x="5061938" y="2871788"/>
              <a:ext cx="508000" cy="298450"/>
            </a:xfrm>
            <a:prstGeom prst="rect">
              <a:avLst/>
            </a:prstGeom>
            <a:noFill/>
          </p:spPr>
          <p:txBody>
            <a:bodyPr>
              <a:spAutoFit/>
            </a:bodyPr>
            <a:lstStyle/>
            <a:p>
              <a:pPr fontAlgn="auto">
                <a:spcBef>
                  <a:spcPts val="0"/>
                </a:spcBef>
                <a:spcAft>
                  <a:spcPts val="0"/>
                </a:spcAft>
                <a:buFontTx/>
                <a:buNone/>
                <a:defRPr/>
              </a:pPr>
              <a:r>
                <a:rPr lang="en-US" altLang="zh-CN"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85</a:t>
              </a:r>
              <a:endParaRPr lang="zh-CN" altLang="en-US"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31" name="组合 30"/>
            <p:cNvGrpSpPr/>
            <p:nvPr/>
          </p:nvGrpSpPr>
          <p:grpSpPr bwMode="auto">
            <a:xfrm>
              <a:off x="3518140" y="3797300"/>
              <a:ext cx="414446" cy="484188"/>
              <a:chOff x="6511364" y="4002061"/>
              <a:chExt cx="830997" cy="870687"/>
            </a:xfrm>
            <a:solidFill>
              <a:srgbClr val="EDE669"/>
            </a:solidFill>
          </p:grpSpPr>
          <p:sp>
            <p:nvSpPr>
              <p:cNvPr id="33" name="椭圆 32"/>
              <p:cNvSpPr/>
              <p:nvPr/>
            </p:nvSpPr>
            <p:spPr>
              <a:xfrm>
                <a:off x="6511364" y="4002061"/>
                <a:ext cx="830997" cy="7870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34" name="等腰三角形 33"/>
              <p:cNvSpPr/>
              <p:nvPr/>
            </p:nvSpPr>
            <p:spPr>
              <a:xfrm rot="10800000">
                <a:off x="6746646" y="4562030"/>
                <a:ext cx="360433" cy="31071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32" name="文本框 55"/>
            <p:cNvSpPr txBox="1"/>
            <p:nvPr/>
          </p:nvSpPr>
          <p:spPr bwMode="auto">
            <a:xfrm>
              <a:off x="3520476" y="3883025"/>
              <a:ext cx="600075" cy="298450"/>
            </a:xfrm>
            <a:prstGeom prst="rect">
              <a:avLst/>
            </a:prstGeom>
            <a:noFill/>
          </p:spPr>
          <p:txBody>
            <a:bodyPr>
              <a:spAutoFit/>
            </a:bodyPr>
            <a:lstStyle/>
            <a:p>
              <a:pPr fontAlgn="auto">
                <a:spcBef>
                  <a:spcPts val="0"/>
                </a:spcBef>
                <a:spcAft>
                  <a:spcPts val="0"/>
                </a:spcAft>
                <a:buFontTx/>
                <a:buNone/>
                <a:defRPr/>
              </a:pPr>
              <a:r>
                <a:rPr lang="en-US" altLang="zh-CN"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65</a:t>
              </a:r>
              <a:endParaRPr lang="zh-CN" altLang="en-US"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36" name="组合 35"/>
            <p:cNvGrpSpPr/>
            <p:nvPr/>
          </p:nvGrpSpPr>
          <p:grpSpPr bwMode="auto">
            <a:xfrm>
              <a:off x="4117521" y="1778000"/>
              <a:ext cx="414432" cy="471488"/>
              <a:chOff x="6511364" y="4023155"/>
              <a:chExt cx="830997" cy="849593"/>
            </a:xfrm>
            <a:solidFill>
              <a:srgbClr val="7CE8E5"/>
            </a:solidFill>
          </p:grpSpPr>
          <p:sp>
            <p:nvSpPr>
              <p:cNvPr id="38" name="椭圆 37"/>
              <p:cNvSpPr/>
              <p:nvPr/>
            </p:nvSpPr>
            <p:spPr>
              <a:xfrm>
                <a:off x="6511364" y="4023155"/>
                <a:ext cx="830997" cy="7659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39" name="等腰三角形 38"/>
              <p:cNvSpPr/>
              <p:nvPr/>
            </p:nvSpPr>
            <p:spPr>
              <a:xfrm rot="10800000">
                <a:off x="6746646" y="4562030"/>
                <a:ext cx="360433" cy="31071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37" name="文本框 10"/>
            <p:cNvSpPr txBox="1"/>
            <p:nvPr/>
          </p:nvSpPr>
          <p:spPr bwMode="auto">
            <a:xfrm>
              <a:off x="4126901" y="1836738"/>
              <a:ext cx="519112" cy="298450"/>
            </a:xfrm>
            <a:prstGeom prst="rect">
              <a:avLst/>
            </a:prstGeom>
            <a:noFill/>
          </p:spPr>
          <p:txBody>
            <a:bodyPr>
              <a:spAutoFit/>
            </a:bodyPr>
            <a:lstStyle/>
            <a:p>
              <a:pPr fontAlgn="auto">
                <a:spcBef>
                  <a:spcPts val="0"/>
                </a:spcBef>
                <a:spcAft>
                  <a:spcPts val="0"/>
                </a:spcAft>
                <a:buFontTx/>
                <a:buNone/>
                <a:defRPr/>
              </a:pPr>
              <a:r>
                <a:rPr lang="en-US" altLang="zh-CN"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70</a:t>
              </a:r>
              <a:endParaRPr lang="zh-CN" altLang="en-US"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1" name="矩形 40"/>
            <p:cNvSpPr/>
            <p:nvPr/>
          </p:nvSpPr>
          <p:spPr bwMode="auto">
            <a:xfrm>
              <a:off x="597888" y="2273300"/>
              <a:ext cx="3736976" cy="32861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42" name="文本框 11"/>
            <p:cNvSpPr txBox="1"/>
            <p:nvPr/>
          </p:nvSpPr>
          <p:spPr bwMode="auto">
            <a:xfrm>
              <a:off x="529626" y="1701800"/>
              <a:ext cx="1936750" cy="461964"/>
            </a:xfrm>
            <a:prstGeom prst="rect">
              <a:avLst/>
            </a:prstGeom>
            <a:noFill/>
          </p:spPr>
          <p:txBody>
            <a:bodyPr>
              <a:spAutoFit/>
            </a:bodyPr>
            <a:lstStyle/>
            <a:p>
              <a:pPr fontAlgn="auto">
                <a:spcBef>
                  <a:spcPts val="0"/>
                </a:spcBef>
                <a:spcAft>
                  <a:spcPts val="0"/>
                </a:spcAft>
                <a:buFontTx/>
                <a:buNone/>
                <a:defRPr/>
              </a:pPr>
              <a:r>
                <a:rPr lang="en-US" altLang="zh-CN"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3" name="矩形 42"/>
            <p:cNvSpPr/>
            <p:nvPr/>
          </p:nvSpPr>
          <p:spPr bwMode="auto">
            <a:xfrm>
              <a:off x="4325338" y="2273300"/>
              <a:ext cx="2130425"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grpSp>
        <p:nvGrpSpPr>
          <p:cNvPr id="46" name="组合 45"/>
          <p:cNvGrpSpPr/>
          <p:nvPr/>
        </p:nvGrpSpPr>
        <p:grpSpPr>
          <a:xfrm>
            <a:off x="6964280" y="2450118"/>
            <a:ext cx="4894816" cy="1250345"/>
            <a:chOff x="1095313" y="1989620"/>
            <a:chExt cx="4894816" cy="1250345"/>
          </a:xfrm>
        </p:grpSpPr>
        <p:sp>
          <p:nvSpPr>
            <p:cNvPr id="47" name="文本框 46"/>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8" name="文本框 47"/>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grpSp>
        <p:nvGrpSpPr>
          <p:cNvPr id="49" name="组合 48"/>
          <p:cNvGrpSpPr/>
          <p:nvPr/>
        </p:nvGrpSpPr>
        <p:grpSpPr>
          <a:xfrm>
            <a:off x="6964280" y="4458002"/>
            <a:ext cx="4894816" cy="1250345"/>
            <a:chOff x="1095313" y="1989620"/>
            <a:chExt cx="4894816" cy="1250345"/>
          </a:xfrm>
        </p:grpSpPr>
        <p:sp>
          <p:nvSpPr>
            <p:cNvPr id="50" name="文本框 49"/>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1" name="文本框 50"/>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par>
                          <p:cTn id="12" fill="hold">
                            <p:stCondLst>
                              <p:cond delay="1000"/>
                            </p:stCondLst>
                            <p:childTnLst>
                              <p:par>
                                <p:cTn id="13" presetID="2" presetClass="entr" presetSubtype="3"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additive="base">
                                        <p:cTn id="15" dur="500" fill="hold"/>
                                        <p:tgtEl>
                                          <p:spTgt spid="46"/>
                                        </p:tgtEl>
                                        <p:attrNameLst>
                                          <p:attrName>ppt_x</p:attrName>
                                        </p:attrNameLst>
                                      </p:cBhvr>
                                      <p:tavLst>
                                        <p:tav tm="0">
                                          <p:val>
                                            <p:strVal val="1+#ppt_w/2"/>
                                          </p:val>
                                        </p:tav>
                                        <p:tav tm="100000">
                                          <p:val>
                                            <p:strVal val="#ppt_x"/>
                                          </p:val>
                                        </p:tav>
                                      </p:tavLst>
                                    </p:anim>
                                    <p:anim calcmode="lin" valueType="num">
                                      <p:cBhvr additive="base">
                                        <p:cTn id="16" dur="500" fill="hold"/>
                                        <p:tgtEl>
                                          <p:spTgt spid="46"/>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 presetClass="entr" presetSubtype="6"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additive="base">
                                        <p:cTn id="20" dur="500" fill="hold"/>
                                        <p:tgtEl>
                                          <p:spTgt spid="49"/>
                                        </p:tgtEl>
                                        <p:attrNameLst>
                                          <p:attrName>ppt_x</p:attrName>
                                        </p:attrNameLst>
                                      </p:cBhvr>
                                      <p:tavLst>
                                        <p:tav tm="0">
                                          <p:val>
                                            <p:strVal val="1+#ppt_w/2"/>
                                          </p:val>
                                        </p:tav>
                                        <p:tav tm="100000">
                                          <p:val>
                                            <p:strVal val="#ppt_x"/>
                                          </p:val>
                                        </p:tav>
                                      </p:tavLst>
                                    </p:anim>
                                    <p:anim calcmode="lin" valueType="num">
                                      <p:cBhvr additive="base">
                                        <p:cTn id="21"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52538" y="1380854"/>
            <a:ext cx="3967162" cy="4096292"/>
          </a:xfrm>
          <a:prstGeom prst="rect">
            <a:avLst/>
          </a:prstGeom>
        </p:spPr>
      </p:pic>
      <p:grpSp>
        <p:nvGrpSpPr>
          <p:cNvPr id="10" name="组合 9"/>
          <p:cNvGrpSpPr/>
          <p:nvPr/>
        </p:nvGrpSpPr>
        <p:grpSpPr>
          <a:xfrm>
            <a:off x="5943600" y="1218292"/>
            <a:ext cx="5923518" cy="1193149"/>
            <a:chOff x="6019800" y="1818726"/>
            <a:chExt cx="5923518" cy="1193149"/>
          </a:xfrm>
        </p:grpSpPr>
        <p:grpSp>
          <p:nvGrpSpPr>
            <p:cNvPr id="8" name="组合 7"/>
            <p:cNvGrpSpPr/>
            <p:nvPr/>
          </p:nvGrpSpPr>
          <p:grpSpPr>
            <a:xfrm>
              <a:off x="7048502" y="1818726"/>
              <a:ext cx="4894816" cy="1193149"/>
              <a:chOff x="7096127" y="1828251"/>
              <a:chExt cx="4894816" cy="1193149"/>
            </a:xfrm>
          </p:grpSpPr>
          <p:sp>
            <p:nvSpPr>
              <p:cNvPr id="6" name="文本框 5"/>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 name="文本框 6"/>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椭圆 8"/>
            <p:cNvSpPr/>
            <p:nvPr/>
          </p:nvSpPr>
          <p:spPr>
            <a:xfrm>
              <a:off x="6019800" y="1958100"/>
              <a:ext cx="914400" cy="91440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０１</a:t>
              </a:r>
            </a:p>
          </p:txBody>
        </p:sp>
      </p:grpSp>
      <p:grpSp>
        <p:nvGrpSpPr>
          <p:cNvPr id="11" name="组合 10"/>
          <p:cNvGrpSpPr/>
          <p:nvPr/>
        </p:nvGrpSpPr>
        <p:grpSpPr>
          <a:xfrm>
            <a:off x="5943600" y="2832426"/>
            <a:ext cx="5923518" cy="1193149"/>
            <a:chOff x="6019800" y="1818726"/>
            <a:chExt cx="5923518" cy="1193149"/>
          </a:xfrm>
        </p:grpSpPr>
        <p:grpSp>
          <p:nvGrpSpPr>
            <p:cNvPr id="12" name="组合 11"/>
            <p:cNvGrpSpPr/>
            <p:nvPr/>
          </p:nvGrpSpPr>
          <p:grpSpPr>
            <a:xfrm>
              <a:off x="7048502" y="1818726"/>
              <a:ext cx="4894816" cy="1193149"/>
              <a:chOff x="7096127" y="1828251"/>
              <a:chExt cx="4894816" cy="1193149"/>
            </a:xfrm>
          </p:grpSpPr>
          <p:sp>
            <p:nvSpPr>
              <p:cNvPr id="14" name="文本框 13"/>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3" name="椭圆 12"/>
            <p:cNvSpPr/>
            <p:nvPr/>
          </p:nvSpPr>
          <p:spPr>
            <a:xfrm>
              <a:off x="6019800" y="1958100"/>
              <a:ext cx="914400" cy="91440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０２</a:t>
              </a:r>
            </a:p>
          </p:txBody>
        </p:sp>
      </p:grpSp>
      <p:grpSp>
        <p:nvGrpSpPr>
          <p:cNvPr id="16" name="组合 15"/>
          <p:cNvGrpSpPr/>
          <p:nvPr/>
        </p:nvGrpSpPr>
        <p:grpSpPr>
          <a:xfrm>
            <a:off x="5943600" y="4446559"/>
            <a:ext cx="5923518" cy="1193149"/>
            <a:chOff x="6019800" y="1818726"/>
            <a:chExt cx="5923518" cy="1193149"/>
          </a:xfrm>
        </p:grpSpPr>
        <p:grpSp>
          <p:nvGrpSpPr>
            <p:cNvPr id="17" name="组合 16"/>
            <p:cNvGrpSpPr/>
            <p:nvPr/>
          </p:nvGrpSpPr>
          <p:grpSpPr>
            <a:xfrm>
              <a:off x="7048502" y="1818726"/>
              <a:ext cx="4894816" cy="1193149"/>
              <a:chOff x="7096127" y="1828251"/>
              <a:chExt cx="4894816" cy="1193149"/>
            </a:xfrm>
          </p:grpSpPr>
          <p:sp>
            <p:nvSpPr>
              <p:cNvPr id="19" name="文本框 18"/>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8" name="椭圆 17"/>
            <p:cNvSpPr/>
            <p:nvPr/>
          </p:nvSpPr>
          <p:spPr>
            <a:xfrm>
              <a:off x="6019800" y="1958100"/>
              <a:ext cx="914400" cy="91440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０３</a:t>
              </a: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2" name="组合 21"/>
          <p:cNvGrpSpPr/>
          <p:nvPr/>
        </p:nvGrpSpPr>
        <p:grpSpPr>
          <a:xfrm>
            <a:off x="-61279" y="1871877"/>
            <a:ext cx="6056236" cy="2629815"/>
            <a:chOff x="42355" y="1665067"/>
            <a:chExt cx="6056236" cy="2629815"/>
          </a:xfrm>
        </p:grpSpPr>
        <p:graphicFrame>
          <p:nvGraphicFramePr>
            <p:cNvPr id="9" name="图表 8"/>
            <p:cNvGraphicFramePr/>
            <p:nvPr/>
          </p:nvGraphicFramePr>
          <p:xfrm>
            <a:off x="42355" y="1665067"/>
            <a:ext cx="3944724" cy="2629815"/>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直接连接符 13"/>
            <p:cNvCxnSpPr/>
            <p:nvPr/>
          </p:nvCxnSpPr>
          <p:spPr>
            <a:xfrm>
              <a:off x="1914553" y="2098918"/>
              <a:ext cx="1769751" cy="0"/>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879758" y="3453565"/>
              <a:ext cx="746846" cy="1"/>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4036765" y="1665067"/>
              <a:ext cx="2061826" cy="929367"/>
              <a:chOff x="6992384" y="1554441"/>
              <a:chExt cx="2061826" cy="929367"/>
            </a:xfrm>
          </p:grpSpPr>
          <p:sp>
            <p:nvSpPr>
              <p:cNvPr id="17" name="文本框 16"/>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19" name="组合 18"/>
            <p:cNvGrpSpPr/>
            <p:nvPr/>
          </p:nvGrpSpPr>
          <p:grpSpPr>
            <a:xfrm>
              <a:off x="3951040" y="3140861"/>
              <a:ext cx="2061826" cy="929367"/>
              <a:chOff x="6992384" y="1554441"/>
              <a:chExt cx="2061826" cy="929367"/>
            </a:xfrm>
          </p:grpSpPr>
          <p:sp>
            <p:nvSpPr>
              <p:cNvPr id="20" name="文本框 19"/>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grpSp>
        <p:nvGrpSpPr>
          <p:cNvPr id="23" name="组合 22"/>
          <p:cNvGrpSpPr/>
          <p:nvPr/>
        </p:nvGrpSpPr>
        <p:grpSpPr>
          <a:xfrm>
            <a:off x="5625543" y="1871877"/>
            <a:ext cx="6056236" cy="2629815"/>
            <a:chOff x="42355" y="1665067"/>
            <a:chExt cx="6056236" cy="2629815"/>
          </a:xfrm>
        </p:grpSpPr>
        <p:graphicFrame>
          <p:nvGraphicFramePr>
            <p:cNvPr id="24" name="图表 23"/>
            <p:cNvGraphicFramePr/>
            <p:nvPr/>
          </p:nvGraphicFramePr>
          <p:xfrm>
            <a:off x="42355" y="1665067"/>
            <a:ext cx="3944724" cy="2629815"/>
          </p:xfrm>
          <a:graphic>
            <a:graphicData uri="http://schemas.openxmlformats.org/drawingml/2006/chart">
              <c:chart xmlns:c="http://schemas.openxmlformats.org/drawingml/2006/chart" xmlns:r="http://schemas.openxmlformats.org/officeDocument/2006/relationships" r:id="rId3"/>
            </a:graphicData>
          </a:graphic>
        </p:graphicFrame>
        <p:cxnSp>
          <p:nvCxnSpPr>
            <p:cNvPr id="25" name="直接连接符 24"/>
            <p:cNvCxnSpPr/>
            <p:nvPr/>
          </p:nvCxnSpPr>
          <p:spPr>
            <a:xfrm>
              <a:off x="1914553" y="2098918"/>
              <a:ext cx="1769751" cy="0"/>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879758" y="3453565"/>
              <a:ext cx="746846" cy="1"/>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4036765" y="1665067"/>
              <a:ext cx="2061826" cy="929367"/>
              <a:chOff x="6992384" y="1554441"/>
              <a:chExt cx="2061826" cy="929367"/>
            </a:xfrm>
          </p:grpSpPr>
          <p:sp>
            <p:nvSpPr>
              <p:cNvPr id="31" name="文本框 30"/>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8" name="组合 27"/>
            <p:cNvGrpSpPr/>
            <p:nvPr/>
          </p:nvGrpSpPr>
          <p:grpSpPr>
            <a:xfrm>
              <a:off x="3951040" y="3140861"/>
              <a:ext cx="2061826" cy="929367"/>
              <a:chOff x="6992384" y="1554441"/>
              <a:chExt cx="2061826" cy="929367"/>
            </a:xfrm>
          </p:grpSpPr>
          <p:sp>
            <p:nvSpPr>
              <p:cNvPr id="29" name="文本框 28"/>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sp>
        <p:nvSpPr>
          <p:cNvPr id="34" name="文本框 33"/>
          <p:cNvSpPr txBox="1"/>
          <p:nvPr/>
        </p:nvSpPr>
        <p:spPr>
          <a:xfrm>
            <a:off x="895455" y="536050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点击输入详细内容点击输入详细内容点击输入详细内容点击输入详细内容点击输入详细内容点击输入详细内容点击输入详细内容点击输入详细内容点击输入详细内容点击输入细内容点击输入详细内容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4">
                                            <p:txEl>
                                              <p:pRg st="0" end="0"/>
                                            </p:txEl>
                                          </p:spTgt>
                                        </p:tgtEl>
                                        <p:attrNameLst>
                                          <p:attrName>style.visibility</p:attrName>
                                        </p:attrNameLst>
                                      </p:cBhvr>
                                      <p:to>
                                        <p:strVal val="visible"/>
                                      </p:to>
                                    </p:set>
                                    <p:animEffect transition="in" filter="fade">
                                      <p:cBhvr>
                                        <p:cTn id="19" dur="1000"/>
                                        <p:tgtEl>
                                          <p:spTgt spid="34">
                                            <p:txEl>
                                              <p:pRg st="0" end="0"/>
                                            </p:txEl>
                                          </p:spTgt>
                                        </p:tgtEl>
                                      </p:cBhvr>
                                    </p:animEffect>
                                    <p:anim calcmode="lin" valueType="num">
                                      <p:cBhvr>
                                        <p:cTn id="20"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57" name="组合 56"/>
          <p:cNvGrpSpPr/>
          <p:nvPr/>
        </p:nvGrpSpPr>
        <p:grpSpPr>
          <a:xfrm>
            <a:off x="1839119" y="3783013"/>
            <a:ext cx="3676650" cy="2301875"/>
            <a:chOff x="1839119" y="3783013"/>
            <a:chExt cx="3676650" cy="2301875"/>
          </a:xfrm>
        </p:grpSpPr>
        <p:grpSp>
          <p:nvGrpSpPr>
            <p:cNvPr id="56" name="组合 55"/>
            <p:cNvGrpSpPr/>
            <p:nvPr/>
          </p:nvGrpSpPr>
          <p:grpSpPr>
            <a:xfrm>
              <a:off x="1839119" y="3783013"/>
              <a:ext cx="3676650" cy="2298700"/>
              <a:chOff x="1839119" y="3783013"/>
              <a:chExt cx="3676650" cy="2298700"/>
            </a:xfrm>
          </p:grpSpPr>
          <p:sp>
            <p:nvSpPr>
              <p:cNvPr id="27" name="五边形 2"/>
              <p:cNvSpPr/>
              <p:nvPr/>
            </p:nvSpPr>
            <p:spPr>
              <a:xfrm flipH="1">
                <a:off x="2512219" y="3783013"/>
                <a:ext cx="3003550" cy="479425"/>
              </a:xfrm>
              <a:prstGeom prst="homePlate">
                <a:avLst/>
              </a:prstGeom>
              <a:solidFill>
                <a:srgbClr val="67EF9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28" name="五边形 3"/>
              <p:cNvSpPr/>
              <p:nvPr/>
            </p:nvSpPr>
            <p:spPr>
              <a:xfrm flipH="1">
                <a:off x="3669506" y="4389438"/>
                <a:ext cx="1846263" cy="479425"/>
              </a:xfrm>
              <a:prstGeom prst="homePlate">
                <a:avLst/>
              </a:prstGeom>
              <a:solidFill>
                <a:srgbClr val="7CE8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29" name="五边形 4"/>
              <p:cNvSpPr/>
              <p:nvPr/>
            </p:nvSpPr>
            <p:spPr>
              <a:xfrm flipH="1">
                <a:off x="2966244" y="4995863"/>
                <a:ext cx="2549525" cy="479425"/>
              </a:xfrm>
              <a:prstGeom prst="homePlate">
                <a:avLst/>
              </a:prstGeom>
              <a:solidFill>
                <a:srgbClr val="EDE66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30" name="五边形 5"/>
              <p:cNvSpPr/>
              <p:nvPr/>
            </p:nvSpPr>
            <p:spPr>
              <a:xfrm flipH="1">
                <a:off x="1839119" y="5602288"/>
                <a:ext cx="3676650" cy="479425"/>
              </a:xfrm>
              <a:prstGeom prst="homePlate">
                <a:avLst/>
              </a:prstGeom>
              <a:solidFill>
                <a:srgbClr val="7CE8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grpSp>
        <p:sp>
          <p:nvSpPr>
            <p:cNvPr id="31" name="TextBox 159"/>
            <p:cNvSpPr txBox="1"/>
            <p:nvPr/>
          </p:nvSpPr>
          <p:spPr>
            <a:xfrm>
              <a:off x="4675981" y="3833813"/>
              <a:ext cx="776288" cy="420687"/>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73%</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TextBox 160"/>
            <p:cNvSpPr txBox="1"/>
            <p:nvPr/>
          </p:nvSpPr>
          <p:spPr>
            <a:xfrm>
              <a:off x="4666456" y="444500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3" name="TextBox 161"/>
            <p:cNvSpPr txBox="1"/>
            <p:nvPr/>
          </p:nvSpPr>
          <p:spPr>
            <a:xfrm>
              <a:off x="4666456" y="5051425"/>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50%</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4" name="TextBox 162"/>
            <p:cNvSpPr txBox="1"/>
            <p:nvPr/>
          </p:nvSpPr>
          <p:spPr>
            <a:xfrm>
              <a:off x="4691856" y="566420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75%</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8" name="组合 57"/>
          <p:cNvGrpSpPr/>
          <p:nvPr/>
        </p:nvGrpSpPr>
        <p:grpSpPr>
          <a:xfrm>
            <a:off x="6484144" y="3786188"/>
            <a:ext cx="3868737" cy="2298700"/>
            <a:chOff x="6484144" y="3786188"/>
            <a:chExt cx="3868737" cy="2298700"/>
          </a:xfrm>
        </p:grpSpPr>
        <p:sp>
          <p:nvSpPr>
            <p:cNvPr id="35" name="五边形 11"/>
            <p:cNvSpPr/>
            <p:nvPr/>
          </p:nvSpPr>
          <p:spPr>
            <a:xfrm>
              <a:off x="6484144" y="3786188"/>
              <a:ext cx="1533525" cy="479425"/>
            </a:xfrm>
            <a:prstGeom prst="homePlate">
              <a:avLst/>
            </a:prstGeom>
            <a:solidFill>
              <a:srgbClr val="EDE66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b="1" dirty="0">
                <a:solidFill>
                  <a:srgbClr val="FFFFFF"/>
                </a:solidFill>
                <a:latin typeface="宋体" panose="02010600030101010101" pitchFamily="2" charset="-122"/>
                <a:ea typeface="宋体" panose="02010600030101010101" pitchFamily="2" charset="-122"/>
              </a:endParaRPr>
            </a:p>
          </p:txBody>
        </p:sp>
        <p:sp>
          <p:nvSpPr>
            <p:cNvPr id="36" name="五边形 12"/>
            <p:cNvSpPr/>
            <p:nvPr/>
          </p:nvSpPr>
          <p:spPr>
            <a:xfrm>
              <a:off x="6484144" y="4392613"/>
              <a:ext cx="2894012" cy="479425"/>
            </a:xfrm>
            <a:prstGeom prst="homePlate">
              <a:avLst/>
            </a:prstGeom>
            <a:solidFill>
              <a:srgbClr val="67EF9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37" name="五边形 13"/>
            <p:cNvSpPr/>
            <p:nvPr/>
          </p:nvSpPr>
          <p:spPr>
            <a:xfrm>
              <a:off x="6484144" y="4999038"/>
              <a:ext cx="1814512" cy="479425"/>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b="1" dirty="0">
                <a:solidFill>
                  <a:srgbClr val="FFFFFF"/>
                </a:solidFill>
                <a:latin typeface="宋体" panose="02010600030101010101" pitchFamily="2" charset="-122"/>
                <a:ea typeface="宋体" panose="02010600030101010101" pitchFamily="2" charset="-122"/>
              </a:endParaRPr>
            </a:p>
          </p:txBody>
        </p:sp>
        <p:sp>
          <p:nvSpPr>
            <p:cNvPr id="38" name="五边形 14"/>
            <p:cNvSpPr/>
            <p:nvPr/>
          </p:nvSpPr>
          <p:spPr>
            <a:xfrm>
              <a:off x="6484144" y="5605463"/>
              <a:ext cx="3868737" cy="479425"/>
            </a:xfrm>
            <a:prstGeom prst="homePlate">
              <a:avLst/>
            </a:prstGeom>
            <a:solidFill>
              <a:srgbClr val="67EF90"/>
            </a:solidFill>
            <a:ln>
              <a:noFill/>
            </a:ln>
            <a:effectLst>
              <a:outerShdw blurRad="1270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39" name="TextBox 173"/>
            <p:cNvSpPr txBox="1"/>
            <p:nvPr/>
          </p:nvSpPr>
          <p:spPr>
            <a:xfrm>
              <a:off x="6577806" y="384175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TextBox 174"/>
            <p:cNvSpPr txBox="1"/>
            <p:nvPr/>
          </p:nvSpPr>
          <p:spPr>
            <a:xfrm>
              <a:off x="6577806" y="443865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56%</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1" name="TextBox 175"/>
            <p:cNvSpPr txBox="1"/>
            <p:nvPr/>
          </p:nvSpPr>
          <p:spPr>
            <a:xfrm>
              <a:off x="6577806" y="5051425"/>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29%</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2" name="TextBox 176"/>
            <p:cNvSpPr txBox="1"/>
            <p:nvPr/>
          </p:nvSpPr>
          <p:spPr>
            <a:xfrm>
              <a:off x="6595269" y="5661025"/>
              <a:ext cx="776287"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77%</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43" name="TextBox 180"/>
          <p:cNvSpPr txBox="1"/>
          <p:nvPr/>
        </p:nvSpPr>
        <p:spPr>
          <a:xfrm>
            <a:off x="5793001" y="3889375"/>
            <a:ext cx="415499"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4" name="TextBox 181"/>
          <p:cNvSpPr txBox="1"/>
          <p:nvPr/>
        </p:nvSpPr>
        <p:spPr>
          <a:xfrm>
            <a:off x="5794604" y="4491038"/>
            <a:ext cx="412293"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5" name="TextBox 182"/>
          <p:cNvSpPr txBox="1"/>
          <p:nvPr/>
        </p:nvSpPr>
        <p:spPr>
          <a:xfrm>
            <a:off x="5794604" y="5097463"/>
            <a:ext cx="412293"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6" name="TextBox 183"/>
          <p:cNvSpPr txBox="1"/>
          <p:nvPr/>
        </p:nvSpPr>
        <p:spPr>
          <a:xfrm>
            <a:off x="5794604" y="5707063"/>
            <a:ext cx="412293"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7" name="Oval 4"/>
          <p:cNvSpPr/>
          <p:nvPr/>
        </p:nvSpPr>
        <p:spPr>
          <a:xfrm>
            <a:off x="6482556" y="1165560"/>
            <a:ext cx="1117600" cy="1055688"/>
          </a:xfrm>
          <a:prstGeom prst="ellipse">
            <a:avLst/>
          </a:prstGeom>
          <a:solidFill>
            <a:srgbClr val="67EF90"/>
          </a:solidFill>
          <a:ln w="63500">
            <a:noFill/>
          </a:ln>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buFontTx/>
              <a:buNone/>
              <a:defRPr/>
            </a:pPr>
            <a:r>
              <a:rPr lang="en-US" sz="186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2019</a:t>
            </a:r>
          </a:p>
        </p:txBody>
      </p:sp>
      <p:sp>
        <p:nvSpPr>
          <p:cNvPr id="48" name="Oval 5"/>
          <p:cNvSpPr/>
          <p:nvPr/>
        </p:nvSpPr>
        <p:spPr>
          <a:xfrm>
            <a:off x="4420394" y="1165560"/>
            <a:ext cx="1117600" cy="1055688"/>
          </a:xfrm>
          <a:prstGeom prst="ellipse">
            <a:avLst/>
          </a:prstGeom>
          <a:solidFill>
            <a:srgbClr val="7CE8E5"/>
          </a:solidFill>
          <a:ln w="63500">
            <a:noFill/>
          </a:ln>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buFontTx/>
              <a:buNone/>
              <a:defRPr/>
            </a:pPr>
            <a:r>
              <a:rPr lang="en-US" altLang="zh-CN" sz="186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2018</a:t>
            </a:r>
            <a:endParaRPr lang="en-US" sz="186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50" name="组合 49"/>
          <p:cNvGrpSpPr/>
          <p:nvPr/>
        </p:nvGrpSpPr>
        <p:grpSpPr>
          <a:xfrm>
            <a:off x="643178" y="2459855"/>
            <a:ext cx="4894816" cy="929367"/>
            <a:chOff x="6992384" y="1554441"/>
            <a:chExt cx="4894816" cy="929367"/>
          </a:xfrm>
        </p:grpSpPr>
        <p:sp>
          <p:nvSpPr>
            <p:cNvPr id="51" name="文本框 50"/>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2" name="文本框 51"/>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3" name="组合 52"/>
          <p:cNvGrpSpPr/>
          <p:nvPr/>
        </p:nvGrpSpPr>
        <p:grpSpPr>
          <a:xfrm>
            <a:off x="6482556" y="2459855"/>
            <a:ext cx="4894816" cy="929367"/>
            <a:chOff x="6992384" y="1554441"/>
            <a:chExt cx="4894816" cy="929367"/>
          </a:xfrm>
        </p:grpSpPr>
        <p:sp>
          <p:nvSpPr>
            <p:cNvPr id="54" name="文本框 5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5" name="文本框 5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right)">
                                      <p:cBhvr>
                                        <p:cTn id="17" dur="500"/>
                                        <p:tgtEl>
                                          <p:spTgt spid="50"/>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wipe(right)">
                                      <p:cBhvr>
                                        <p:cTn id="21" dur="500"/>
                                        <p:tgtEl>
                                          <p:spTgt spid="57"/>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p:cTn id="25" dur="500" fill="hold"/>
                                        <p:tgtEl>
                                          <p:spTgt spid="47"/>
                                        </p:tgtEl>
                                        <p:attrNameLst>
                                          <p:attrName>ppt_w</p:attrName>
                                        </p:attrNameLst>
                                      </p:cBhvr>
                                      <p:tavLst>
                                        <p:tav tm="0">
                                          <p:val>
                                            <p:fltVal val="0"/>
                                          </p:val>
                                        </p:tav>
                                        <p:tav tm="100000">
                                          <p:val>
                                            <p:strVal val="#ppt_w"/>
                                          </p:val>
                                        </p:tav>
                                      </p:tavLst>
                                    </p:anim>
                                    <p:anim calcmode="lin" valueType="num">
                                      <p:cBhvr>
                                        <p:cTn id="26" dur="500" fill="hold"/>
                                        <p:tgtEl>
                                          <p:spTgt spid="47"/>
                                        </p:tgtEl>
                                        <p:attrNameLst>
                                          <p:attrName>ppt_h</p:attrName>
                                        </p:attrNameLst>
                                      </p:cBhvr>
                                      <p:tavLst>
                                        <p:tav tm="0">
                                          <p:val>
                                            <p:fltVal val="0"/>
                                          </p:val>
                                        </p:tav>
                                        <p:tav tm="100000">
                                          <p:val>
                                            <p:strVal val="#ppt_h"/>
                                          </p:val>
                                        </p:tav>
                                      </p:tavLst>
                                    </p:anim>
                                    <p:animEffect transition="in" filter="fade">
                                      <p:cBhvr>
                                        <p:cTn id="27" dur="500"/>
                                        <p:tgtEl>
                                          <p:spTgt spid="47"/>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wipe(left)">
                                      <p:cBhvr>
                                        <p:cTn id="31" dur="500"/>
                                        <p:tgtEl>
                                          <p:spTgt spid="5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left)">
                                      <p:cBhvr>
                                        <p:cTn id="35" dur="500"/>
                                        <p:tgtEl>
                                          <p:spTgt spid="58"/>
                                        </p:tgtEl>
                                      </p:cBhvr>
                                    </p:animEffect>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Effect transition="in" filter="fade">
                                      <p:cBhvr>
                                        <p:cTn id="41" dur="500"/>
                                        <p:tgtEl>
                                          <p:spTgt spid="43"/>
                                        </p:tgtEl>
                                      </p:cBhvr>
                                    </p:animEffect>
                                  </p:childTnLst>
                                </p:cTn>
                              </p:par>
                            </p:childTnLst>
                          </p:cTn>
                        </p:par>
                        <p:par>
                          <p:cTn id="42" fill="hold">
                            <p:stCondLst>
                              <p:cond delay="4500"/>
                            </p:stCondLst>
                            <p:childTnLst>
                              <p:par>
                                <p:cTn id="43" presetID="53" presetClass="entr" presetSubtype="16"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ppt_w</p:attrName>
                                        </p:attrNameLst>
                                      </p:cBhvr>
                                      <p:tavLst>
                                        <p:tav tm="0">
                                          <p:val>
                                            <p:fltVal val="0"/>
                                          </p:val>
                                        </p:tav>
                                        <p:tav tm="100000">
                                          <p:val>
                                            <p:strVal val="#ppt_w"/>
                                          </p:val>
                                        </p:tav>
                                      </p:tavLst>
                                    </p:anim>
                                    <p:anim calcmode="lin" valueType="num">
                                      <p:cBhvr>
                                        <p:cTn id="46" dur="500" fill="hold"/>
                                        <p:tgtEl>
                                          <p:spTgt spid="44"/>
                                        </p:tgtEl>
                                        <p:attrNameLst>
                                          <p:attrName>ppt_h</p:attrName>
                                        </p:attrNameLst>
                                      </p:cBhvr>
                                      <p:tavLst>
                                        <p:tav tm="0">
                                          <p:val>
                                            <p:fltVal val="0"/>
                                          </p:val>
                                        </p:tav>
                                        <p:tav tm="100000">
                                          <p:val>
                                            <p:strVal val="#ppt_h"/>
                                          </p:val>
                                        </p:tav>
                                      </p:tavLst>
                                    </p:anim>
                                    <p:animEffect transition="in" filter="fade">
                                      <p:cBhvr>
                                        <p:cTn id="47" dur="500"/>
                                        <p:tgtEl>
                                          <p:spTgt spid="44"/>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500" fill="hold"/>
                                        <p:tgtEl>
                                          <p:spTgt spid="45"/>
                                        </p:tgtEl>
                                        <p:attrNameLst>
                                          <p:attrName>ppt_w</p:attrName>
                                        </p:attrNameLst>
                                      </p:cBhvr>
                                      <p:tavLst>
                                        <p:tav tm="0">
                                          <p:val>
                                            <p:fltVal val="0"/>
                                          </p:val>
                                        </p:tav>
                                        <p:tav tm="100000">
                                          <p:val>
                                            <p:strVal val="#ppt_w"/>
                                          </p:val>
                                        </p:tav>
                                      </p:tavLst>
                                    </p:anim>
                                    <p:anim calcmode="lin" valueType="num">
                                      <p:cBhvr>
                                        <p:cTn id="52" dur="500" fill="hold"/>
                                        <p:tgtEl>
                                          <p:spTgt spid="45"/>
                                        </p:tgtEl>
                                        <p:attrNameLst>
                                          <p:attrName>ppt_h</p:attrName>
                                        </p:attrNameLst>
                                      </p:cBhvr>
                                      <p:tavLst>
                                        <p:tav tm="0">
                                          <p:val>
                                            <p:fltVal val="0"/>
                                          </p:val>
                                        </p:tav>
                                        <p:tav tm="100000">
                                          <p:val>
                                            <p:strVal val="#ppt_h"/>
                                          </p:val>
                                        </p:tav>
                                      </p:tavLst>
                                    </p:anim>
                                    <p:animEffect transition="in" filter="fade">
                                      <p:cBhvr>
                                        <p:cTn id="53" dur="500"/>
                                        <p:tgtEl>
                                          <p:spTgt spid="45"/>
                                        </p:tgtEl>
                                      </p:cBhvr>
                                    </p:animEffect>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47" grpId="0" animBg="1"/>
      <p:bldP spid="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9" name="组合 38"/>
          <p:cNvGrpSpPr/>
          <p:nvPr/>
        </p:nvGrpSpPr>
        <p:grpSpPr>
          <a:xfrm>
            <a:off x="4155032" y="1687976"/>
            <a:ext cx="4701087" cy="4047093"/>
            <a:chOff x="3745457" y="1687976"/>
            <a:chExt cx="4701087" cy="4047093"/>
          </a:xfrm>
        </p:grpSpPr>
        <p:sp>
          <p:nvSpPr>
            <p:cNvPr id="8" name="Freeform 5"/>
            <p:cNvSpPr/>
            <p:nvPr/>
          </p:nvSpPr>
          <p:spPr bwMode="auto">
            <a:xfrm>
              <a:off x="3745457" y="1687976"/>
              <a:ext cx="4701087" cy="4047093"/>
            </a:xfrm>
            <a:custGeom>
              <a:avLst/>
              <a:gdLst>
                <a:gd name="T0" fmla="*/ 1184 w 1284"/>
                <a:gd name="T1" fmla="*/ 0 h 1105"/>
                <a:gd name="T2" fmla="*/ 505 w 1284"/>
                <a:gd name="T3" fmla="*/ 0 h 1105"/>
                <a:gd name="T4" fmla="*/ 305 w 1284"/>
                <a:gd name="T5" fmla="*/ 98 h 1105"/>
                <a:gd name="T6" fmla="*/ 230 w 1284"/>
                <a:gd name="T7" fmla="*/ 298 h 1105"/>
                <a:gd name="T8" fmla="*/ 275 w 1284"/>
                <a:gd name="T9" fmla="*/ 475 h 1105"/>
                <a:gd name="T10" fmla="*/ 442 w 1284"/>
                <a:gd name="T11" fmla="*/ 635 h 1105"/>
                <a:gd name="T12" fmla="*/ 568 w 1284"/>
                <a:gd name="T13" fmla="*/ 808 h 1105"/>
                <a:gd name="T14" fmla="*/ 493 w 1284"/>
                <a:gd name="T15" fmla="*/ 905 h 1105"/>
                <a:gd name="T16" fmla="*/ 100 w 1284"/>
                <a:gd name="T17" fmla="*/ 905 h 1105"/>
                <a:gd name="T18" fmla="*/ 0 w 1284"/>
                <a:gd name="T19" fmla="*/ 1005 h 1105"/>
                <a:gd name="T20" fmla="*/ 100 w 1284"/>
                <a:gd name="T21" fmla="*/ 1105 h 1105"/>
                <a:gd name="T22" fmla="*/ 493 w 1284"/>
                <a:gd name="T23" fmla="*/ 1105 h 1105"/>
                <a:gd name="T24" fmla="*/ 693 w 1284"/>
                <a:gd name="T25" fmla="*/ 1007 h 1105"/>
                <a:gd name="T26" fmla="*/ 768 w 1284"/>
                <a:gd name="T27" fmla="*/ 808 h 1105"/>
                <a:gd name="T28" fmla="*/ 723 w 1284"/>
                <a:gd name="T29" fmla="*/ 630 h 1105"/>
                <a:gd name="T30" fmla="*/ 556 w 1284"/>
                <a:gd name="T31" fmla="*/ 470 h 1105"/>
                <a:gd name="T32" fmla="*/ 430 w 1284"/>
                <a:gd name="T33" fmla="*/ 298 h 1105"/>
                <a:gd name="T34" fmla="*/ 505 w 1284"/>
                <a:gd name="T35" fmla="*/ 200 h 1105"/>
                <a:gd name="T36" fmla="*/ 1184 w 1284"/>
                <a:gd name="T37" fmla="*/ 200 h 1105"/>
                <a:gd name="T38" fmla="*/ 1284 w 1284"/>
                <a:gd name="T39" fmla="*/ 100 h 1105"/>
                <a:gd name="T40" fmla="*/ 1184 w 1284"/>
                <a:gd name="T41" fmla="*/ 0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4" h="1105">
                  <a:moveTo>
                    <a:pt x="1184" y="0"/>
                  </a:moveTo>
                  <a:cubicBezTo>
                    <a:pt x="505" y="0"/>
                    <a:pt x="505" y="0"/>
                    <a:pt x="505" y="0"/>
                  </a:cubicBezTo>
                  <a:cubicBezTo>
                    <a:pt x="431" y="0"/>
                    <a:pt x="358" y="36"/>
                    <a:pt x="305" y="98"/>
                  </a:cubicBezTo>
                  <a:cubicBezTo>
                    <a:pt x="258" y="155"/>
                    <a:pt x="230" y="227"/>
                    <a:pt x="230" y="298"/>
                  </a:cubicBezTo>
                  <a:cubicBezTo>
                    <a:pt x="230" y="350"/>
                    <a:pt x="236" y="411"/>
                    <a:pt x="275" y="475"/>
                  </a:cubicBezTo>
                  <a:cubicBezTo>
                    <a:pt x="307" y="529"/>
                    <a:pt x="359" y="578"/>
                    <a:pt x="442" y="635"/>
                  </a:cubicBezTo>
                  <a:cubicBezTo>
                    <a:pt x="568" y="721"/>
                    <a:pt x="567" y="755"/>
                    <a:pt x="568" y="808"/>
                  </a:cubicBezTo>
                  <a:cubicBezTo>
                    <a:pt x="568" y="855"/>
                    <a:pt x="539" y="905"/>
                    <a:pt x="493" y="905"/>
                  </a:cubicBezTo>
                  <a:cubicBezTo>
                    <a:pt x="100" y="905"/>
                    <a:pt x="100" y="905"/>
                    <a:pt x="100" y="905"/>
                  </a:cubicBezTo>
                  <a:cubicBezTo>
                    <a:pt x="45" y="905"/>
                    <a:pt x="0" y="950"/>
                    <a:pt x="0" y="1005"/>
                  </a:cubicBezTo>
                  <a:cubicBezTo>
                    <a:pt x="0" y="1061"/>
                    <a:pt x="45" y="1105"/>
                    <a:pt x="100" y="1105"/>
                  </a:cubicBezTo>
                  <a:cubicBezTo>
                    <a:pt x="493" y="1105"/>
                    <a:pt x="493" y="1105"/>
                    <a:pt x="493" y="1105"/>
                  </a:cubicBezTo>
                  <a:cubicBezTo>
                    <a:pt x="590" y="1105"/>
                    <a:pt x="640" y="1070"/>
                    <a:pt x="693" y="1007"/>
                  </a:cubicBezTo>
                  <a:cubicBezTo>
                    <a:pt x="740" y="951"/>
                    <a:pt x="768" y="878"/>
                    <a:pt x="768" y="808"/>
                  </a:cubicBezTo>
                  <a:cubicBezTo>
                    <a:pt x="768" y="756"/>
                    <a:pt x="762" y="694"/>
                    <a:pt x="723" y="630"/>
                  </a:cubicBezTo>
                  <a:cubicBezTo>
                    <a:pt x="691" y="577"/>
                    <a:pt x="639" y="527"/>
                    <a:pt x="556" y="470"/>
                  </a:cubicBezTo>
                  <a:cubicBezTo>
                    <a:pt x="430" y="385"/>
                    <a:pt x="434" y="356"/>
                    <a:pt x="430" y="298"/>
                  </a:cubicBezTo>
                  <a:cubicBezTo>
                    <a:pt x="428" y="251"/>
                    <a:pt x="451" y="200"/>
                    <a:pt x="505" y="200"/>
                  </a:cubicBezTo>
                  <a:cubicBezTo>
                    <a:pt x="1184" y="200"/>
                    <a:pt x="1184" y="200"/>
                    <a:pt x="1184" y="200"/>
                  </a:cubicBezTo>
                  <a:cubicBezTo>
                    <a:pt x="1240" y="200"/>
                    <a:pt x="1284" y="155"/>
                    <a:pt x="1284" y="100"/>
                  </a:cubicBezTo>
                  <a:cubicBezTo>
                    <a:pt x="1284" y="45"/>
                    <a:pt x="1240" y="0"/>
                    <a:pt x="1184" y="0"/>
                  </a:cubicBezTo>
                </a:path>
              </a:pathLst>
            </a:custGeom>
            <a:solidFill>
              <a:schemeClr val="bg1">
                <a:lumMod val="95000"/>
              </a:schemeClr>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9" name="Oval 6"/>
            <p:cNvSpPr>
              <a:spLocks noChangeArrowheads="1"/>
            </p:cNvSpPr>
            <p:nvPr/>
          </p:nvSpPr>
          <p:spPr bwMode="auto">
            <a:xfrm>
              <a:off x="7824846" y="1796975"/>
              <a:ext cx="510681" cy="512698"/>
            </a:xfrm>
            <a:prstGeom prst="ellipse">
              <a:avLst/>
            </a:prstGeom>
            <a:solidFill>
              <a:srgbClr val="7CE8E5"/>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0" name="Oval 7"/>
            <p:cNvSpPr>
              <a:spLocks noChangeArrowheads="1"/>
            </p:cNvSpPr>
            <p:nvPr/>
          </p:nvSpPr>
          <p:spPr bwMode="auto">
            <a:xfrm>
              <a:off x="5315850" y="3456182"/>
              <a:ext cx="512698" cy="514718"/>
            </a:xfrm>
            <a:prstGeom prst="ellipse">
              <a:avLst/>
            </a:prstGeom>
            <a:solidFill>
              <a:srgbClr val="EDE669"/>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1" name="Oval 8"/>
            <p:cNvSpPr>
              <a:spLocks noChangeArrowheads="1"/>
            </p:cNvSpPr>
            <p:nvPr/>
          </p:nvSpPr>
          <p:spPr bwMode="auto">
            <a:xfrm>
              <a:off x="3854457" y="5117408"/>
              <a:ext cx="512698" cy="508662"/>
            </a:xfrm>
            <a:prstGeom prst="ellipse">
              <a:avLst/>
            </a:prstGeom>
            <a:solidFill>
              <a:srgbClr val="67EF90"/>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2" name="Oval 9"/>
            <p:cNvSpPr>
              <a:spLocks noChangeArrowheads="1"/>
            </p:cNvSpPr>
            <p:nvPr/>
          </p:nvSpPr>
          <p:spPr bwMode="auto">
            <a:xfrm>
              <a:off x="4807187" y="2142139"/>
              <a:ext cx="508662" cy="512698"/>
            </a:xfrm>
            <a:prstGeom prst="ellipse">
              <a:avLst/>
            </a:prstGeom>
            <a:solidFill>
              <a:srgbClr val="67EF90"/>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3" name="Oval 10"/>
            <p:cNvSpPr>
              <a:spLocks noChangeArrowheads="1"/>
            </p:cNvSpPr>
            <p:nvPr/>
          </p:nvSpPr>
          <p:spPr bwMode="auto">
            <a:xfrm>
              <a:off x="5864882" y="4695541"/>
              <a:ext cx="512698" cy="512698"/>
            </a:xfrm>
            <a:prstGeom prst="ellipse">
              <a:avLst/>
            </a:prstGeom>
            <a:solidFill>
              <a:srgbClr val="7CE8E5"/>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14" name="组合 13"/>
            <p:cNvGrpSpPr/>
            <p:nvPr/>
          </p:nvGrpSpPr>
          <p:grpSpPr>
            <a:xfrm>
              <a:off x="4443858" y="2021029"/>
              <a:ext cx="3282081" cy="3380988"/>
              <a:chOff x="3278114" y="1772229"/>
              <a:chExt cx="2416800" cy="2489631"/>
            </a:xfrm>
            <a:solidFill>
              <a:srgbClr val="FFFFFF"/>
            </a:solidFill>
          </p:grpSpPr>
          <p:sp>
            <p:nvSpPr>
              <p:cNvPr id="15" name="Freeform 11"/>
              <p:cNvSpPr/>
              <p:nvPr/>
            </p:nvSpPr>
            <p:spPr bwMode="auto">
              <a:xfrm>
                <a:off x="3645242" y="2322177"/>
                <a:ext cx="258624" cy="539544"/>
              </a:xfrm>
              <a:custGeom>
                <a:avLst/>
                <a:gdLst>
                  <a:gd name="T0" fmla="*/ 95 w 96"/>
                  <a:gd name="T1" fmla="*/ 194 h 200"/>
                  <a:gd name="T2" fmla="*/ 7 w 96"/>
                  <a:gd name="T3" fmla="*/ 3 h 200"/>
                  <a:gd name="T4" fmla="*/ 3 w 96"/>
                  <a:gd name="T5" fmla="*/ 0 h 200"/>
                  <a:gd name="T6" fmla="*/ 0 w 96"/>
                  <a:gd name="T7" fmla="*/ 3 h 200"/>
                  <a:gd name="T8" fmla="*/ 90 w 96"/>
                  <a:gd name="T9" fmla="*/ 199 h 200"/>
                  <a:gd name="T10" fmla="*/ 95 w 96"/>
                  <a:gd name="T11" fmla="*/ 199 h 200"/>
                  <a:gd name="T12" fmla="*/ 95 w 96"/>
                  <a:gd name="T13" fmla="*/ 194 h 200"/>
                </a:gdLst>
                <a:ahLst/>
                <a:cxnLst>
                  <a:cxn ang="0">
                    <a:pos x="T0" y="T1"/>
                  </a:cxn>
                  <a:cxn ang="0">
                    <a:pos x="T2" y="T3"/>
                  </a:cxn>
                  <a:cxn ang="0">
                    <a:pos x="T4" y="T5"/>
                  </a:cxn>
                  <a:cxn ang="0">
                    <a:pos x="T6" y="T7"/>
                  </a:cxn>
                  <a:cxn ang="0">
                    <a:pos x="T8" y="T9"/>
                  </a:cxn>
                  <a:cxn ang="0">
                    <a:pos x="T10" y="T11"/>
                  </a:cxn>
                  <a:cxn ang="0">
                    <a:pos x="T12" y="T13"/>
                  </a:cxn>
                </a:cxnLst>
                <a:rect l="0" t="0" r="r" b="b"/>
                <a:pathLst>
                  <a:path w="96" h="200">
                    <a:moveTo>
                      <a:pt x="95" y="194"/>
                    </a:moveTo>
                    <a:cubicBezTo>
                      <a:pt x="21" y="128"/>
                      <a:pt x="7" y="76"/>
                      <a:pt x="7" y="3"/>
                    </a:cubicBezTo>
                    <a:cubicBezTo>
                      <a:pt x="7" y="1"/>
                      <a:pt x="5" y="0"/>
                      <a:pt x="3" y="0"/>
                    </a:cubicBezTo>
                    <a:cubicBezTo>
                      <a:pt x="2" y="0"/>
                      <a:pt x="0" y="1"/>
                      <a:pt x="0" y="3"/>
                    </a:cubicBezTo>
                    <a:cubicBezTo>
                      <a:pt x="0" y="78"/>
                      <a:pt x="14" y="131"/>
                      <a:pt x="90" y="199"/>
                    </a:cubicBezTo>
                    <a:cubicBezTo>
                      <a:pt x="92" y="200"/>
                      <a:pt x="94" y="200"/>
                      <a:pt x="95" y="199"/>
                    </a:cubicBezTo>
                    <a:cubicBezTo>
                      <a:pt x="96" y="197"/>
                      <a:pt x="96" y="195"/>
                      <a:pt x="95" y="194"/>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6" name="Oval 12"/>
              <p:cNvSpPr>
                <a:spLocks noChangeArrowheads="1"/>
              </p:cNvSpPr>
              <p:nvPr/>
            </p:nvSpPr>
            <p:spPr bwMode="auto">
              <a:xfrm>
                <a:off x="3631864" y="2305827"/>
                <a:ext cx="46077" cy="49050"/>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7" name="Oval 13"/>
              <p:cNvSpPr>
                <a:spLocks noChangeArrowheads="1"/>
              </p:cNvSpPr>
              <p:nvPr/>
            </p:nvSpPr>
            <p:spPr bwMode="auto">
              <a:xfrm>
                <a:off x="3871167" y="2829021"/>
                <a:ext cx="46077"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8" name="Freeform 14"/>
              <p:cNvSpPr/>
              <p:nvPr/>
            </p:nvSpPr>
            <p:spPr bwMode="auto">
              <a:xfrm>
                <a:off x="4305180" y="3166422"/>
                <a:ext cx="267542" cy="509817"/>
              </a:xfrm>
              <a:custGeom>
                <a:avLst/>
                <a:gdLst>
                  <a:gd name="T0" fmla="*/ 99 w 99"/>
                  <a:gd name="T1" fmla="*/ 185 h 189"/>
                  <a:gd name="T2" fmla="*/ 6 w 99"/>
                  <a:gd name="T3" fmla="*/ 1 h 189"/>
                  <a:gd name="T4" fmla="*/ 2 w 99"/>
                  <a:gd name="T5" fmla="*/ 1 h 189"/>
                  <a:gd name="T6" fmla="*/ 2 w 99"/>
                  <a:gd name="T7" fmla="*/ 6 h 189"/>
                  <a:gd name="T8" fmla="*/ 92 w 99"/>
                  <a:gd name="T9" fmla="*/ 186 h 189"/>
                  <a:gd name="T10" fmla="*/ 95 w 99"/>
                  <a:gd name="T11" fmla="*/ 189 h 189"/>
                  <a:gd name="T12" fmla="*/ 99 w 99"/>
                  <a:gd name="T13" fmla="*/ 185 h 189"/>
                </a:gdLst>
                <a:ahLst/>
                <a:cxnLst>
                  <a:cxn ang="0">
                    <a:pos x="T0" y="T1"/>
                  </a:cxn>
                  <a:cxn ang="0">
                    <a:pos x="T2" y="T3"/>
                  </a:cxn>
                  <a:cxn ang="0">
                    <a:pos x="T4" y="T5"/>
                  </a:cxn>
                  <a:cxn ang="0">
                    <a:pos x="T6" y="T7"/>
                  </a:cxn>
                  <a:cxn ang="0">
                    <a:pos x="T8" y="T9"/>
                  </a:cxn>
                  <a:cxn ang="0">
                    <a:pos x="T10" y="T11"/>
                  </a:cxn>
                  <a:cxn ang="0">
                    <a:pos x="T12" y="T13"/>
                  </a:cxn>
                </a:cxnLst>
                <a:rect l="0" t="0" r="r" b="b"/>
                <a:pathLst>
                  <a:path w="99" h="189">
                    <a:moveTo>
                      <a:pt x="99" y="185"/>
                    </a:moveTo>
                    <a:cubicBezTo>
                      <a:pt x="97" y="120"/>
                      <a:pt x="81" y="67"/>
                      <a:pt x="6" y="1"/>
                    </a:cubicBezTo>
                    <a:cubicBezTo>
                      <a:pt x="5" y="0"/>
                      <a:pt x="3" y="0"/>
                      <a:pt x="2" y="1"/>
                    </a:cubicBezTo>
                    <a:cubicBezTo>
                      <a:pt x="0" y="3"/>
                      <a:pt x="0" y="5"/>
                      <a:pt x="2" y="6"/>
                    </a:cubicBezTo>
                    <a:cubicBezTo>
                      <a:pt x="75" y="71"/>
                      <a:pt x="90" y="121"/>
                      <a:pt x="92" y="186"/>
                    </a:cubicBezTo>
                    <a:cubicBezTo>
                      <a:pt x="92" y="187"/>
                      <a:pt x="94" y="189"/>
                      <a:pt x="95" y="189"/>
                    </a:cubicBezTo>
                    <a:cubicBezTo>
                      <a:pt x="97" y="189"/>
                      <a:pt x="99" y="187"/>
                      <a:pt x="99" y="185"/>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9" name="Oval 15"/>
              <p:cNvSpPr>
                <a:spLocks noChangeArrowheads="1"/>
              </p:cNvSpPr>
              <p:nvPr/>
            </p:nvSpPr>
            <p:spPr bwMode="auto">
              <a:xfrm>
                <a:off x="4291802" y="3153045"/>
                <a:ext cx="49050"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0" name="Oval 16"/>
              <p:cNvSpPr>
                <a:spLocks noChangeArrowheads="1"/>
              </p:cNvSpPr>
              <p:nvPr/>
            </p:nvSpPr>
            <p:spPr bwMode="auto">
              <a:xfrm>
                <a:off x="4540023" y="3645026"/>
                <a:ext cx="46077" cy="44590"/>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1" name="Freeform 17"/>
              <p:cNvSpPr/>
              <p:nvPr/>
            </p:nvSpPr>
            <p:spPr bwMode="auto">
              <a:xfrm>
                <a:off x="3294464" y="4129575"/>
                <a:ext cx="1070170" cy="118908"/>
              </a:xfrm>
              <a:custGeom>
                <a:avLst/>
                <a:gdLst>
                  <a:gd name="T0" fmla="*/ 3 w 397"/>
                  <a:gd name="T1" fmla="*/ 44 h 44"/>
                  <a:gd name="T2" fmla="*/ 296 w 397"/>
                  <a:gd name="T3" fmla="*/ 44 h 44"/>
                  <a:gd name="T4" fmla="*/ 396 w 397"/>
                  <a:gd name="T5" fmla="*/ 6 h 44"/>
                  <a:gd name="T6" fmla="*/ 396 w 397"/>
                  <a:gd name="T7" fmla="*/ 1 h 44"/>
                  <a:gd name="T8" fmla="*/ 391 w 397"/>
                  <a:gd name="T9" fmla="*/ 1 h 44"/>
                  <a:gd name="T10" fmla="*/ 296 w 397"/>
                  <a:gd name="T11" fmla="*/ 37 h 44"/>
                  <a:gd name="T12" fmla="*/ 3 w 397"/>
                  <a:gd name="T13" fmla="*/ 37 h 44"/>
                  <a:gd name="T14" fmla="*/ 0 w 397"/>
                  <a:gd name="T15" fmla="*/ 40 h 44"/>
                  <a:gd name="T16" fmla="*/ 3 w 397"/>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7" h="44">
                    <a:moveTo>
                      <a:pt x="3" y="44"/>
                    </a:moveTo>
                    <a:cubicBezTo>
                      <a:pt x="296" y="44"/>
                      <a:pt x="296" y="44"/>
                      <a:pt x="296" y="44"/>
                    </a:cubicBezTo>
                    <a:cubicBezTo>
                      <a:pt x="331" y="44"/>
                      <a:pt x="366" y="31"/>
                      <a:pt x="396" y="6"/>
                    </a:cubicBezTo>
                    <a:cubicBezTo>
                      <a:pt x="397" y="5"/>
                      <a:pt x="397" y="3"/>
                      <a:pt x="396" y="1"/>
                    </a:cubicBezTo>
                    <a:cubicBezTo>
                      <a:pt x="395" y="0"/>
                      <a:pt x="393" y="0"/>
                      <a:pt x="391" y="1"/>
                    </a:cubicBezTo>
                    <a:cubicBezTo>
                      <a:pt x="362" y="25"/>
                      <a:pt x="329" y="37"/>
                      <a:pt x="296" y="37"/>
                    </a:cubicBezTo>
                    <a:cubicBezTo>
                      <a:pt x="3" y="37"/>
                      <a:pt x="3" y="37"/>
                      <a:pt x="3" y="37"/>
                    </a:cubicBezTo>
                    <a:cubicBezTo>
                      <a:pt x="1" y="37"/>
                      <a:pt x="0" y="39"/>
                      <a:pt x="0" y="40"/>
                    </a:cubicBezTo>
                    <a:cubicBezTo>
                      <a:pt x="0" y="42"/>
                      <a:pt x="1" y="44"/>
                      <a:pt x="3" y="44"/>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2" name="Oval 18"/>
              <p:cNvSpPr>
                <a:spLocks noChangeArrowheads="1"/>
              </p:cNvSpPr>
              <p:nvPr/>
            </p:nvSpPr>
            <p:spPr bwMode="auto">
              <a:xfrm>
                <a:off x="4333420" y="4116197"/>
                <a:ext cx="44590"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3" name="Oval 19"/>
              <p:cNvSpPr>
                <a:spLocks noChangeArrowheads="1"/>
              </p:cNvSpPr>
              <p:nvPr/>
            </p:nvSpPr>
            <p:spPr bwMode="auto">
              <a:xfrm>
                <a:off x="3278114" y="4215783"/>
                <a:ext cx="49050"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4" name="Freeform 20"/>
              <p:cNvSpPr/>
              <p:nvPr/>
            </p:nvSpPr>
            <p:spPr bwMode="auto">
              <a:xfrm>
                <a:off x="3906839" y="1788578"/>
                <a:ext cx="1773212" cy="80263"/>
              </a:xfrm>
              <a:custGeom>
                <a:avLst/>
                <a:gdLst>
                  <a:gd name="T0" fmla="*/ 5 w 658"/>
                  <a:gd name="T1" fmla="*/ 29 h 30"/>
                  <a:gd name="T2" fmla="*/ 81 w 658"/>
                  <a:gd name="T3" fmla="*/ 6 h 30"/>
                  <a:gd name="T4" fmla="*/ 655 w 658"/>
                  <a:gd name="T5" fmla="*/ 6 h 30"/>
                  <a:gd name="T6" fmla="*/ 658 w 658"/>
                  <a:gd name="T7" fmla="*/ 3 h 30"/>
                  <a:gd name="T8" fmla="*/ 655 w 658"/>
                  <a:gd name="T9" fmla="*/ 0 h 30"/>
                  <a:gd name="T10" fmla="*/ 81 w 658"/>
                  <a:gd name="T11" fmla="*/ 0 h 30"/>
                  <a:gd name="T12" fmla="*/ 2 w 658"/>
                  <a:gd name="T13" fmla="*/ 23 h 30"/>
                  <a:gd name="T14" fmla="*/ 1 w 658"/>
                  <a:gd name="T15" fmla="*/ 28 h 30"/>
                  <a:gd name="T16" fmla="*/ 5 w 658"/>
                  <a:gd name="T17"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8" h="30">
                    <a:moveTo>
                      <a:pt x="5" y="29"/>
                    </a:moveTo>
                    <a:cubicBezTo>
                      <a:pt x="29" y="14"/>
                      <a:pt x="55" y="6"/>
                      <a:pt x="81" y="6"/>
                    </a:cubicBezTo>
                    <a:cubicBezTo>
                      <a:pt x="655" y="6"/>
                      <a:pt x="655" y="6"/>
                      <a:pt x="655" y="6"/>
                    </a:cubicBezTo>
                    <a:cubicBezTo>
                      <a:pt x="657" y="6"/>
                      <a:pt x="658" y="5"/>
                      <a:pt x="658" y="3"/>
                    </a:cubicBezTo>
                    <a:cubicBezTo>
                      <a:pt x="658" y="1"/>
                      <a:pt x="657" y="0"/>
                      <a:pt x="655" y="0"/>
                    </a:cubicBezTo>
                    <a:cubicBezTo>
                      <a:pt x="81" y="0"/>
                      <a:pt x="81" y="0"/>
                      <a:pt x="81" y="0"/>
                    </a:cubicBezTo>
                    <a:cubicBezTo>
                      <a:pt x="54" y="0"/>
                      <a:pt x="27" y="8"/>
                      <a:pt x="2" y="23"/>
                    </a:cubicBezTo>
                    <a:cubicBezTo>
                      <a:pt x="0" y="24"/>
                      <a:pt x="0" y="26"/>
                      <a:pt x="1" y="28"/>
                    </a:cubicBezTo>
                    <a:cubicBezTo>
                      <a:pt x="1" y="29"/>
                      <a:pt x="4" y="30"/>
                      <a:pt x="5" y="29"/>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5" name="Oval 21"/>
              <p:cNvSpPr>
                <a:spLocks noChangeArrowheads="1"/>
              </p:cNvSpPr>
              <p:nvPr/>
            </p:nvSpPr>
            <p:spPr bwMode="auto">
              <a:xfrm>
                <a:off x="3893462" y="1834655"/>
                <a:ext cx="46077" cy="47563"/>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6" name="Oval 22"/>
              <p:cNvSpPr>
                <a:spLocks noChangeArrowheads="1"/>
              </p:cNvSpPr>
              <p:nvPr/>
            </p:nvSpPr>
            <p:spPr bwMode="auto">
              <a:xfrm>
                <a:off x="5648837" y="1772229"/>
                <a:ext cx="46077" cy="49050"/>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27" name="Freeform 23"/>
            <p:cNvSpPr>
              <a:spLocks noEditPoints="1"/>
            </p:cNvSpPr>
            <p:nvPr/>
          </p:nvSpPr>
          <p:spPr bwMode="auto">
            <a:xfrm>
              <a:off x="7941919" y="1903956"/>
              <a:ext cx="298737" cy="300757"/>
            </a:xfrm>
            <a:custGeom>
              <a:avLst/>
              <a:gdLst>
                <a:gd name="T0" fmla="*/ 12 w 82"/>
                <a:gd name="T1" fmla="*/ 41 h 82"/>
                <a:gd name="T2" fmla="*/ 14 w 82"/>
                <a:gd name="T3" fmla="*/ 44 h 82"/>
                <a:gd name="T4" fmla="*/ 0 w 82"/>
                <a:gd name="T5" fmla="*/ 47 h 82"/>
                <a:gd name="T6" fmla="*/ 0 w 82"/>
                <a:gd name="T7" fmla="*/ 61 h 82"/>
                <a:gd name="T8" fmla="*/ 2 w 82"/>
                <a:gd name="T9" fmla="*/ 60 h 82"/>
                <a:gd name="T10" fmla="*/ 6 w 82"/>
                <a:gd name="T11" fmla="*/ 59 h 82"/>
                <a:gd name="T12" fmla="*/ 6 w 82"/>
                <a:gd name="T13" fmla="*/ 70 h 82"/>
                <a:gd name="T14" fmla="*/ 2 w 82"/>
                <a:gd name="T15" fmla="*/ 69 h 82"/>
                <a:gd name="T16" fmla="*/ 0 w 82"/>
                <a:gd name="T17" fmla="*/ 68 h 82"/>
                <a:gd name="T18" fmla="*/ 0 w 82"/>
                <a:gd name="T19" fmla="*/ 73 h 82"/>
                <a:gd name="T20" fmla="*/ 35 w 82"/>
                <a:gd name="T21" fmla="*/ 82 h 82"/>
                <a:gd name="T22" fmla="*/ 34 w 82"/>
                <a:gd name="T23" fmla="*/ 68 h 82"/>
                <a:gd name="T24" fmla="*/ 33 w 82"/>
                <a:gd name="T25" fmla="*/ 69 h 82"/>
                <a:gd name="T26" fmla="*/ 29 w 82"/>
                <a:gd name="T27" fmla="*/ 70 h 82"/>
                <a:gd name="T28" fmla="*/ 29 w 82"/>
                <a:gd name="T29" fmla="*/ 59 h 82"/>
                <a:gd name="T30" fmla="*/ 33 w 82"/>
                <a:gd name="T31" fmla="*/ 60 h 82"/>
                <a:gd name="T32" fmla="*/ 34 w 82"/>
                <a:gd name="T33" fmla="*/ 61 h 82"/>
                <a:gd name="T34" fmla="*/ 35 w 82"/>
                <a:gd name="T35" fmla="*/ 47 h 82"/>
                <a:gd name="T36" fmla="*/ 21 w 82"/>
                <a:gd name="T37" fmla="*/ 44 h 82"/>
                <a:gd name="T38" fmla="*/ 22 w 82"/>
                <a:gd name="T39" fmla="*/ 41 h 82"/>
                <a:gd name="T40" fmla="*/ 65 w 82"/>
                <a:gd name="T41" fmla="*/ 36 h 82"/>
                <a:gd name="T42" fmla="*/ 61 w 82"/>
                <a:gd name="T43" fmla="*/ 44 h 82"/>
                <a:gd name="T44" fmla="*/ 60 w 82"/>
                <a:gd name="T45" fmla="*/ 47 h 82"/>
                <a:gd name="T46" fmla="*/ 47 w 82"/>
                <a:gd name="T47" fmla="*/ 60 h 82"/>
                <a:gd name="T48" fmla="*/ 44 w 82"/>
                <a:gd name="T49" fmla="*/ 61 h 82"/>
                <a:gd name="T50" fmla="*/ 41 w 82"/>
                <a:gd name="T51" fmla="*/ 60 h 82"/>
                <a:gd name="T52" fmla="*/ 41 w 82"/>
                <a:gd name="T53" fmla="*/ 69 h 82"/>
                <a:gd name="T54" fmla="*/ 44 w 82"/>
                <a:gd name="T55" fmla="*/ 68 h 82"/>
                <a:gd name="T56" fmla="*/ 47 w 82"/>
                <a:gd name="T57" fmla="*/ 69 h 82"/>
                <a:gd name="T58" fmla="*/ 73 w 82"/>
                <a:gd name="T59" fmla="*/ 82 h 82"/>
                <a:gd name="T60" fmla="*/ 82 w 82"/>
                <a:gd name="T61" fmla="*/ 47 h 82"/>
                <a:gd name="T62" fmla="*/ 68 w 82"/>
                <a:gd name="T63" fmla="*/ 44 h 82"/>
                <a:gd name="T64" fmla="*/ 69 w 82"/>
                <a:gd name="T65" fmla="*/ 41 h 82"/>
                <a:gd name="T66" fmla="*/ 35 w 82"/>
                <a:gd name="T67" fmla="*/ 0 h 82"/>
                <a:gd name="T68" fmla="*/ 0 w 82"/>
                <a:gd name="T69" fmla="*/ 8 h 82"/>
                <a:gd name="T70" fmla="*/ 13 w 82"/>
                <a:gd name="T71" fmla="*/ 35 h 82"/>
                <a:gd name="T72" fmla="*/ 13 w 82"/>
                <a:gd name="T73" fmla="*/ 33 h 82"/>
                <a:gd name="T74" fmla="*/ 11 w 82"/>
                <a:gd name="T75" fmla="*/ 29 h 82"/>
                <a:gd name="T76" fmla="*/ 23 w 82"/>
                <a:gd name="T77" fmla="*/ 29 h 82"/>
                <a:gd name="T78" fmla="*/ 21 w 82"/>
                <a:gd name="T79" fmla="*/ 33 h 82"/>
                <a:gd name="T80" fmla="*/ 21 w 82"/>
                <a:gd name="T81" fmla="*/ 35 h 82"/>
                <a:gd name="T82" fmla="*/ 35 w 82"/>
                <a:gd name="T83" fmla="*/ 21 h 82"/>
                <a:gd name="T84" fmla="*/ 34 w 82"/>
                <a:gd name="T85" fmla="*/ 21 h 82"/>
                <a:gd name="T86" fmla="*/ 32 w 82"/>
                <a:gd name="T87" fmla="*/ 22 h 82"/>
                <a:gd name="T88" fmla="*/ 23 w 82"/>
                <a:gd name="T89" fmla="*/ 17 h 82"/>
                <a:gd name="T90" fmla="*/ 32 w 82"/>
                <a:gd name="T91" fmla="*/ 13 h 82"/>
                <a:gd name="T92" fmla="*/ 34 w 82"/>
                <a:gd name="T93" fmla="*/ 14 h 82"/>
                <a:gd name="T94" fmla="*/ 35 w 82"/>
                <a:gd name="T95" fmla="*/ 1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2" h="82">
                  <a:moveTo>
                    <a:pt x="17" y="36"/>
                  </a:moveTo>
                  <a:cubicBezTo>
                    <a:pt x="15" y="36"/>
                    <a:pt x="12" y="38"/>
                    <a:pt x="12" y="41"/>
                  </a:cubicBezTo>
                  <a:cubicBezTo>
                    <a:pt x="12" y="42"/>
                    <a:pt x="13" y="43"/>
                    <a:pt x="13" y="44"/>
                  </a:cubicBezTo>
                  <a:cubicBezTo>
                    <a:pt x="14" y="44"/>
                    <a:pt x="14" y="44"/>
                    <a:pt x="14" y="44"/>
                  </a:cubicBezTo>
                  <a:cubicBezTo>
                    <a:pt x="15" y="46"/>
                    <a:pt x="14" y="47"/>
                    <a:pt x="13" y="47"/>
                  </a:cubicBezTo>
                  <a:cubicBezTo>
                    <a:pt x="0" y="47"/>
                    <a:pt x="0" y="47"/>
                    <a:pt x="0" y="47"/>
                  </a:cubicBezTo>
                  <a:cubicBezTo>
                    <a:pt x="0" y="60"/>
                    <a:pt x="0" y="60"/>
                    <a:pt x="0" y="60"/>
                  </a:cubicBezTo>
                  <a:cubicBezTo>
                    <a:pt x="0" y="61"/>
                    <a:pt x="0" y="61"/>
                    <a:pt x="0" y="61"/>
                  </a:cubicBezTo>
                  <a:cubicBezTo>
                    <a:pt x="0" y="61"/>
                    <a:pt x="0" y="61"/>
                    <a:pt x="1" y="61"/>
                  </a:cubicBezTo>
                  <a:cubicBezTo>
                    <a:pt x="1" y="61"/>
                    <a:pt x="1" y="61"/>
                    <a:pt x="2" y="60"/>
                  </a:cubicBezTo>
                  <a:cubicBezTo>
                    <a:pt x="2" y="60"/>
                    <a:pt x="2" y="60"/>
                    <a:pt x="2" y="60"/>
                  </a:cubicBezTo>
                  <a:cubicBezTo>
                    <a:pt x="3" y="59"/>
                    <a:pt x="5" y="59"/>
                    <a:pt x="6" y="59"/>
                  </a:cubicBezTo>
                  <a:cubicBezTo>
                    <a:pt x="9" y="59"/>
                    <a:pt x="12" y="61"/>
                    <a:pt x="12" y="65"/>
                  </a:cubicBezTo>
                  <a:cubicBezTo>
                    <a:pt x="12" y="68"/>
                    <a:pt x="9" y="70"/>
                    <a:pt x="6" y="70"/>
                  </a:cubicBezTo>
                  <a:cubicBezTo>
                    <a:pt x="5" y="70"/>
                    <a:pt x="3" y="70"/>
                    <a:pt x="2" y="69"/>
                  </a:cubicBezTo>
                  <a:cubicBezTo>
                    <a:pt x="2" y="69"/>
                    <a:pt x="2" y="69"/>
                    <a:pt x="2" y="69"/>
                  </a:cubicBezTo>
                  <a:cubicBezTo>
                    <a:pt x="1" y="68"/>
                    <a:pt x="1" y="68"/>
                    <a:pt x="1" y="68"/>
                  </a:cubicBezTo>
                  <a:cubicBezTo>
                    <a:pt x="0" y="68"/>
                    <a:pt x="0" y="68"/>
                    <a:pt x="0" y="68"/>
                  </a:cubicBezTo>
                  <a:cubicBezTo>
                    <a:pt x="0" y="69"/>
                    <a:pt x="0" y="69"/>
                    <a:pt x="0" y="69"/>
                  </a:cubicBezTo>
                  <a:cubicBezTo>
                    <a:pt x="0" y="73"/>
                    <a:pt x="0" y="73"/>
                    <a:pt x="0" y="73"/>
                  </a:cubicBezTo>
                  <a:cubicBezTo>
                    <a:pt x="0" y="78"/>
                    <a:pt x="4" y="82"/>
                    <a:pt x="8" y="82"/>
                  </a:cubicBezTo>
                  <a:cubicBezTo>
                    <a:pt x="35" y="82"/>
                    <a:pt x="35" y="82"/>
                    <a:pt x="35" y="82"/>
                  </a:cubicBezTo>
                  <a:cubicBezTo>
                    <a:pt x="35" y="69"/>
                    <a:pt x="35" y="69"/>
                    <a:pt x="35" y="69"/>
                  </a:cubicBezTo>
                  <a:cubicBezTo>
                    <a:pt x="34" y="68"/>
                    <a:pt x="34" y="68"/>
                    <a:pt x="34" y="68"/>
                  </a:cubicBezTo>
                  <a:cubicBezTo>
                    <a:pt x="34" y="68"/>
                    <a:pt x="34" y="68"/>
                    <a:pt x="34" y="68"/>
                  </a:cubicBezTo>
                  <a:cubicBezTo>
                    <a:pt x="33" y="68"/>
                    <a:pt x="33" y="68"/>
                    <a:pt x="33" y="69"/>
                  </a:cubicBezTo>
                  <a:cubicBezTo>
                    <a:pt x="32" y="69"/>
                    <a:pt x="32" y="69"/>
                    <a:pt x="32" y="69"/>
                  </a:cubicBezTo>
                  <a:cubicBezTo>
                    <a:pt x="31" y="70"/>
                    <a:pt x="30" y="70"/>
                    <a:pt x="29" y="70"/>
                  </a:cubicBezTo>
                  <a:cubicBezTo>
                    <a:pt x="25" y="70"/>
                    <a:pt x="23" y="68"/>
                    <a:pt x="23" y="65"/>
                  </a:cubicBezTo>
                  <a:cubicBezTo>
                    <a:pt x="23" y="61"/>
                    <a:pt x="25" y="59"/>
                    <a:pt x="29" y="59"/>
                  </a:cubicBezTo>
                  <a:cubicBezTo>
                    <a:pt x="30" y="59"/>
                    <a:pt x="31" y="59"/>
                    <a:pt x="32" y="60"/>
                  </a:cubicBezTo>
                  <a:cubicBezTo>
                    <a:pt x="33" y="60"/>
                    <a:pt x="33" y="60"/>
                    <a:pt x="33" y="60"/>
                  </a:cubicBezTo>
                  <a:cubicBezTo>
                    <a:pt x="33" y="61"/>
                    <a:pt x="33" y="61"/>
                    <a:pt x="34" y="61"/>
                  </a:cubicBezTo>
                  <a:cubicBezTo>
                    <a:pt x="34" y="61"/>
                    <a:pt x="34" y="61"/>
                    <a:pt x="34" y="61"/>
                  </a:cubicBezTo>
                  <a:cubicBezTo>
                    <a:pt x="35" y="60"/>
                    <a:pt x="35" y="60"/>
                    <a:pt x="35" y="60"/>
                  </a:cubicBezTo>
                  <a:cubicBezTo>
                    <a:pt x="35" y="47"/>
                    <a:pt x="35" y="47"/>
                    <a:pt x="35" y="47"/>
                  </a:cubicBezTo>
                  <a:cubicBezTo>
                    <a:pt x="22" y="47"/>
                    <a:pt x="22" y="47"/>
                    <a:pt x="22" y="47"/>
                  </a:cubicBezTo>
                  <a:cubicBezTo>
                    <a:pt x="20" y="47"/>
                    <a:pt x="19" y="46"/>
                    <a:pt x="21" y="44"/>
                  </a:cubicBezTo>
                  <a:cubicBezTo>
                    <a:pt x="21" y="44"/>
                    <a:pt x="21" y="44"/>
                    <a:pt x="21" y="44"/>
                  </a:cubicBezTo>
                  <a:cubicBezTo>
                    <a:pt x="22" y="43"/>
                    <a:pt x="22" y="42"/>
                    <a:pt x="22" y="41"/>
                  </a:cubicBezTo>
                  <a:cubicBezTo>
                    <a:pt x="22" y="38"/>
                    <a:pt x="20" y="36"/>
                    <a:pt x="17" y="36"/>
                  </a:cubicBezTo>
                  <a:moveTo>
                    <a:pt x="65" y="36"/>
                  </a:moveTo>
                  <a:cubicBezTo>
                    <a:pt x="62" y="36"/>
                    <a:pt x="60" y="38"/>
                    <a:pt x="60" y="41"/>
                  </a:cubicBezTo>
                  <a:cubicBezTo>
                    <a:pt x="60" y="42"/>
                    <a:pt x="60" y="43"/>
                    <a:pt x="61" y="44"/>
                  </a:cubicBezTo>
                  <a:cubicBezTo>
                    <a:pt x="61" y="44"/>
                    <a:pt x="61" y="44"/>
                    <a:pt x="61" y="44"/>
                  </a:cubicBezTo>
                  <a:cubicBezTo>
                    <a:pt x="63" y="46"/>
                    <a:pt x="61" y="47"/>
                    <a:pt x="60" y="47"/>
                  </a:cubicBezTo>
                  <a:cubicBezTo>
                    <a:pt x="47" y="47"/>
                    <a:pt x="47" y="47"/>
                    <a:pt x="47" y="47"/>
                  </a:cubicBezTo>
                  <a:cubicBezTo>
                    <a:pt x="47" y="60"/>
                    <a:pt x="47" y="60"/>
                    <a:pt x="47" y="60"/>
                  </a:cubicBezTo>
                  <a:cubicBezTo>
                    <a:pt x="47" y="61"/>
                    <a:pt x="47" y="62"/>
                    <a:pt x="46" y="62"/>
                  </a:cubicBezTo>
                  <a:cubicBezTo>
                    <a:pt x="46" y="62"/>
                    <a:pt x="45" y="62"/>
                    <a:pt x="44" y="61"/>
                  </a:cubicBezTo>
                  <a:cubicBezTo>
                    <a:pt x="44" y="61"/>
                    <a:pt x="44" y="61"/>
                    <a:pt x="44" y="61"/>
                  </a:cubicBezTo>
                  <a:cubicBezTo>
                    <a:pt x="43" y="60"/>
                    <a:pt x="42" y="60"/>
                    <a:pt x="41" y="60"/>
                  </a:cubicBezTo>
                  <a:cubicBezTo>
                    <a:pt x="38" y="60"/>
                    <a:pt x="36" y="62"/>
                    <a:pt x="36" y="65"/>
                  </a:cubicBezTo>
                  <a:cubicBezTo>
                    <a:pt x="36" y="67"/>
                    <a:pt x="38" y="69"/>
                    <a:pt x="41" y="69"/>
                  </a:cubicBezTo>
                  <a:cubicBezTo>
                    <a:pt x="42" y="69"/>
                    <a:pt x="43" y="69"/>
                    <a:pt x="44" y="68"/>
                  </a:cubicBezTo>
                  <a:cubicBezTo>
                    <a:pt x="44" y="68"/>
                    <a:pt x="44" y="68"/>
                    <a:pt x="44" y="68"/>
                  </a:cubicBezTo>
                  <a:cubicBezTo>
                    <a:pt x="45" y="67"/>
                    <a:pt x="46" y="67"/>
                    <a:pt x="46" y="67"/>
                  </a:cubicBezTo>
                  <a:cubicBezTo>
                    <a:pt x="47" y="67"/>
                    <a:pt x="47" y="68"/>
                    <a:pt x="47" y="69"/>
                  </a:cubicBezTo>
                  <a:cubicBezTo>
                    <a:pt x="47" y="82"/>
                    <a:pt x="47" y="82"/>
                    <a:pt x="47" y="82"/>
                  </a:cubicBezTo>
                  <a:cubicBezTo>
                    <a:pt x="73" y="82"/>
                    <a:pt x="73" y="82"/>
                    <a:pt x="73" y="82"/>
                  </a:cubicBezTo>
                  <a:cubicBezTo>
                    <a:pt x="78" y="82"/>
                    <a:pt x="82" y="78"/>
                    <a:pt x="82" y="73"/>
                  </a:cubicBezTo>
                  <a:cubicBezTo>
                    <a:pt x="82" y="47"/>
                    <a:pt x="82" y="47"/>
                    <a:pt x="82" y="47"/>
                  </a:cubicBezTo>
                  <a:cubicBezTo>
                    <a:pt x="69" y="47"/>
                    <a:pt x="69" y="47"/>
                    <a:pt x="69" y="47"/>
                  </a:cubicBezTo>
                  <a:cubicBezTo>
                    <a:pt x="68" y="47"/>
                    <a:pt x="67" y="46"/>
                    <a:pt x="68" y="44"/>
                  </a:cubicBezTo>
                  <a:cubicBezTo>
                    <a:pt x="68" y="44"/>
                    <a:pt x="68" y="44"/>
                    <a:pt x="68" y="44"/>
                  </a:cubicBezTo>
                  <a:cubicBezTo>
                    <a:pt x="69" y="43"/>
                    <a:pt x="69" y="42"/>
                    <a:pt x="69" y="41"/>
                  </a:cubicBezTo>
                  <a:cubicBezTo>
                    <a:pt x="69" y="38"/>
                    <a:pt x="67" y="36"/>
                    <a:pt x="65" y="36"/>
                  </a:cubicBezTo>
                  <a:moveTo>
                    <a:pt x="35" y="0"/>
                  </a:moveTo>
                  <a:cubicBezTo>
                    <a:pt x="8" y="0"/>
                    <a:pt x="8" y="0"/>
                    <a:pt x="8" y="0"/>
                  </a:cubicBezTo>
                  <a:cubicBezTo>
                    <a:pt x="4" y="0"/>
                    <a:pt x="0" y="4"/>
                    <a:pt x="0" y="8"/>
                  </a:cubicBezTo>
                  <a:cubicBezTo>
                    <a:pt x="0" y="35"/>
                    <a:pt x="0" y="35"/>
                    <a:pt x="0" y="35"/>
                  </a:cubicBezTo>
                  <a:cubicBezTo>
                    <a:pt x="13" y="35"/>
                    <a:pt x="13" y="35"/>
                    <a:pt x="13" y="35"/>
                  </a:cubicBezTo>
                  <a:cubicBezTo>
                    <a:pt x="13" y="34"/>
                    <a:pt x="13" y="34"/>
                    <a:pt x="13" y="34"/>
                  </a:cubicBezTo>
                  <a:cubicBezTo>
                    <a:pt x="14" y="34"/>
                    <a:pt x="13" y="33"/>
                    <a:pt x="13" y="33"/>
                  </a:cubicBezTo>
                  <a:cubicBezTo>
                    <a:pt x="12" y="32"/>
                    <a:pt x="12" y="32"/>
                    <a:pt x="12" y="32"/>
                  </a:cubicBezTo>
                  <a:cubicBezTo>
                    <a:pt x="12" y="31"/>
                    <a:pt x="11" y="30"/>
                    <a:pt x="11" y="29"/>
                  </a:cubicBezTo>
                  <a:cubicBezTo>
                    <a:pt x="11" y="26"/>
                    <a:pt x="14" y="23"/>
                    <a:pt x="17" y="23"/>
                  </a:cubicBezTo>
                  <a:cubicBezTo>
                    <a:pt x="20" y="23"/>
                    <a:pt x="23" y="26"/>
                    <a:pt x="23" y="29"/>
                  </a:cubicBezTo>
                  <a:cubicBezTo>
                    <a:pt x="23" y="30"/>
                    <a:pt x="23" y="31"/>
                    <a:pt x="22" y="32"/>
                  </a:cubicBezTo>
                  <a:cubicBezTo>
                    <a:pt x="21" y="33"/>
                    <a:pt x="21" y="33"/>
                    <a:pt x="21" y="33"/>
                  </a:cubicBezTo>
                  <a:cubicBezTo>
                    <a:pt x="21" y="33"/>
                    <a:pt x="21" y="34"/>
                    <a:pt x="21" y="34"/>
                  </a:cubicBezTo>
                  <a:cubicBezTo>
                    <a:pt x="21" y="35"/>
                    <a:pt x="21" y="35"/>
                    <a:pt x="21" y="35"/>
                  </a:cubicBezTo>
                  <a:cubicBezTo>
                    <a:pt x="35" y="35"/>
                    <a:pt x="35" y="35"/>
                    <a:pt x="35" y="35"/>
                  </a:cubicBezTo>
                  <a:cubicBezTo>
                    <a:pt x="35" y="21"/>
                    <a:pt x="35" y="21"/>
                    <a:pt x="35" y="21"/>
                  </a:cubicBezTo>
                  <a:cubicBezTo>
                    <a:pt x="34" y="21"/>
                    <a:pt x="34" y="21"/>
                    <a:pt x="34" y="21"/>
                  </a:cubicBezTo>
                  <a:cubicBezTo>
                    <a:pt x="34" y="21"/>
                    <a:pt x="34" y="21"/>
                    <a:pt x="34" y="21"/>
                  </a:cubicBezTo>
                  <a:cubicBezTo>
                    <a:pt x="33" y="21"/>
                    <a:pt x="33" y="21"/>
                    <a:pt x="33" y="22"/>
                  </a:cubicBezTo>
                  <a:cubicBezTo>
                    <a:pt x="32" y="22"/>
                    <a:pt x="32" y="22"/>
                    <a:pt x="32" y="22"/>
                  </a:cubicBezTo>
                  <a:cubicBezTo>
                    <a:pt x="31" y="23"/>
                    <a:pt x="30" y="23"/>
                    <a:pt x="29" y="23"/>
                  </a:cubicBezTo>
                  <a:cubicBezTo>
                    <a:pt x="25" y="23"/>
                    <a:pt x="23" y="21"/>
                    <a:pt x="23" y="17"/>
                  </a:cubicBezTo>
                  <a:cubicBezTo>
                    <a:pt x="23" y="14"/>
                    <a:pt x="25" y="11"/>
                    <a:pt x="29" y="11"/>
                  </a:cubicBezTo>
                  <a:cubicBezTo>
                    <a:pt x="30" y="11"/>
                    <a:pt x="31" y="12"/>
                    <a:pt x="32" y="13"/>
                  </a:cubicBezTo>
                  <a:cubicBezTo>
                    <a:pt x="33" y="13"/>
                    <a:pt x="33" y="13"/>
                    <a:pt x="33" y="13"/>
                  </a:cubicBezTo>
                  <a:cubicBezTo>
                    <a:pt x="33" y="13"/>
                    <a:pt x="33" y="14"/>
                    <a:pt x="34" y="14"/>
                  </a:cubicBezTo>
                  <a:cubicBezTo>
                    <a:pt x="34" y="14"/>
                    <a:pt x="34" y="14"/>
                    <a:pt x="34" y="13"/>
                  </a:cubicBezTo>
                  <a:cubicBezTo>
                    <a:pt x="35" y="13"/>
                    <a:pt x="35" y="13"/>
                    <a:pt x="35" y="13"/>
                  </a:cubicBezTo>
                  <a:cubicBezTo>
                    <a:pt x="35" y="0"/>
                    <a:pt x="35" y="0"/>
                    <a:pt x="35" y="0"/>
                  </a:cubicBezTo>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8" name="Freeform 24"/>
            <p:cNvSpPr>
              <a:spLocks noEditPoints="1"/>
            </p:cNvSpPr>
            <p:nvPr/>
          </p:nvSpPr>
          <p:spPr bwMode="auto">
            <a:xfrm>
              <a:off x="4891966" y="2251138"/>
              <a:ext cx="347183" cy="308831"/>
            </a:xfrm>
            <a:custGeom>
              <a:avLst/>
              <a:gdLst>
                <a:gd name="T0" fmla="*/ 38 w 95"/>
                <a:gd name="T1" fmla="*/ 50 h 84"/>
                <a:gd name="T2" fmla="*/ 0 w 95"/>
                <a:gd name="T3" fmla="*/ 50 h 84"/>
                <a:gd name="T4" fmla="*/ 0 w 95"/>
                <a:gd name="T5" fmla="*/ 84 h 84"/>
                <a:gd name="T6" fmla="*/ 4 w 95"/>
                <a:gd name="T7" fmla="*/ 84 h 84"/>
                <a:gd name="T8" fmla="*/ 4 w 95"/>
                <a:gd name="T9" fmla="*/ 55 h 84"/>
                <a:gd name="T10" fmla="*/ 33 w 95"/>
                <a:gd name="T11" fmla="*/ 55 h 84"/>
                <a:gd name="T12" fmla="*/ 33 w 95"/>
                <a:gd name="T13" fmla="*/ 84 h 84"/>
                <a:gd name="T14" fmla="*/ 38 w 95"/>
                <a:gd name="T15" fmla="*/ 84 h 84"/>
                <a:gd name="T16" fmla="*/ 38 w 95"/>
                <a:gd name="T17" fmla="*/ 50 h 84"/>
                <a:gd name="T18" fmla="*/ 25 w 95"/>
                <a:gd name="T19" fmla="*/ 13 h 84"/>
                <a:gd name="T20" fmla="*/ 11 w 95"/>
                <a:gd name="T21" fmla="*/ 27 h 84"/>
                <a:gd name="T22" fmla="*/ 18 w 95"/>
                <a:gd name="T23" fmla="*/ 39 h 84"/>
                <a:gd name="T24" fmla="*/ 7 w 95"/>
                <a:gd name="T25" fmla="*/ 48 h 84"/>
                <a:gd name="T26" fmla="*/ 40 w 95"/>
                <a:gd name="T27" fmla="*/ 48 h 84"/>
                <a:gd name="T28" fmla="*/ 40 w 95"/>
                <a:gd name="T29" fmla="*/ 77 h 84"/>
                <a:gd name="T30" fmla="*/ 64 w 95"/>
                <a:gd name="T31" fmla="*/ 55 h 84"/>
                <a:gd name="T32" fmla="*/ 63 w 95"/>
                <a:gd name="T33" fmla="*/ 48 h 84"/>
                <a:gd name="T34" fmla="*/ 60 w 95"/>
                <a:gd name="T35" fmla="*/ 47 h 84"/>
                <a:gd name="T36" fmla="*/ 56 w 95"/>
                <a:gd name="T37" fmla="*/ 48 h 84"/>
                <a:gd name="T38" fmla="*/ 45 w 95"/>
                <a:gd name="T39" fmla="*/ 56 h 84"/>
                <a:gd name="T40" fmla="*/ 32 w 95"/>
                <a:gd name="T41" fmla="*/ 39 h 84"/>
                <a:gd name="T42" fmla="*/ 39 w 95"/>
                <a:gd name="T43" fmla="*/ 27 h 84"/>
                <a:gd name="T44" fmla="*/ 25 w 95"/>
                <a:gd name="T45" fmla="*/ 13 h 84"/>
                <a:gd name="T46" fmla="*/ 85 w 95"/>
                <a:gd name="T47" fmla="*/ 7 h 84"/>
                <a:gd name="T48" fmla="*/ 69 w 95"/>
                <a:gd name="T49" fmla="*/ 22 h 84"/>
                <a:gd name="T50" fmla="*/ 57 w 95"/>
                <a:gd name="T51" fmla="*/ 15 h 84"/>
                <a:gd name="T52" fmla="*/ 57 w 95"/>
                <a:gd name="T53" fmla="*/ 14 h 84"/>
                <a:gd name="T54" fmla="*/ 56 w 95"/>
                <a:gd name="T55" fmla="*/ 15 h 84"/>
                <a:gd name="T56" fmla="*/ 45 w 95"/>
                <a:gd name="T57" fmla="*/ 26 h 84"/>
                <a:gd name="T58" fmla="*/ 47 w 95"/>
                <a:gd name="T59" fmla="*/ 27 h 84"/>
                <a:gd name="T60" fmla="*/ 57 w 95"/>
                <a:gd name="T61" fmla="*/ 17 h 84"/>
                <a:gd name="T62" fmla="*/ 68 w 95"/>
                <a:gd name="T63" fmla="*/ 25 h 84"/>
                <a:gd name="T64" fmla="*/ 69 w 95"/>
                <a:gd name="T65" fmla="*/ 25 h 84"/>
                <a:gd name="T66" fmla="*/ 70 w 95"/>
                <a:gd name="T67" fmla="*/ 24 h 84"/>
                <a:gd name="T68" fmla="*/ 86 w 95"/>
                <a:gd name="T69" fmla="*/ 8 h 84"/>
                <a:gd name="T70" fmla="*/ 85 w 95"/>
                <a:gd name="T71" fmla="*/ 7 h 84"/>
                <a:gd name="T72" fmla="*/ 95 w 95"/>
                <a:gd name="T73" fmla="*/ 0 h 84"/>
                <a:gd name="T74" fmla="*/ 36 w 95"/>
                <a:gd name="T75" fmla="*/ 0 h 84"/>
                <a:gd name="T76" fmla="*/ 36 w 95"/>
                <a:gd name="T77" fmla="*/ 13 h 84"/>
                <a:gd name="T78" fmla="*/ 40 w 95"/>
                <a:gd name="T79" fmla="*/ 18 h 84"/>
                <a:gd name="T80" fmla="*/ 40 w 95"/>
                <a:gd name="T81" fmla="*/ 4 h 84"/>
                <a:gd name="T82" fmla="*/ 90 w 95"/>
                <a:gd name="T83" fmla="*/ 4 h 84"/>
                <a:gd name="T84" fmla="*/ 90 w 95"/>
                <a:gd name="T85" fmla="*/ 29 h 84"/>
                <a:gd name="T86" fmla="*/ 43 w 95"/>
                <a:gd name="T87" fmla="*/ 29 h 84"/>
                <a:gd name="T88" fmla="*/ 42 w 95"/>
                <a:gd name="T89" fmla="*/ 34 h 84"/>
                <a:gd name="T90" fmla="*/ 64 w 95"/>
                <a:gd name="T91" fmla="*/ 34 h 84"/>
                <a:gd name="T92" fmla="*/ 64 w 95"/>
                <a:gd name="T93" fmla="*/ 36 h 84"/>
                <a:gd name="T94" fmla="*/ 58 w 95"/>
                <a:gd name="T95" fmla="*/ 36 h 84"/>
                <a:gd name="T96" fmla="*/ 58 w 95"/>
                <a:gd name="T97" fmla="*/ 41 h 84"/>
                <a:gd name="T98" fmla="*/ 75 w 95"/>
                <a:gd name="T99" fmla="*/ 41 h 84"/>
                <a:gd name="T100" fmla="*/ 75 w 95"/>
                <a:gd name="T101" fmla="*/ 36 h 84"/>
                <a:gd name="T102" fmla="*/ 68 w 95"/>
                <a:gd name="T103" fmla="*/ 36 h 84"/>
                <a:gd name="T104" fmla="*/ 68 w 95"/>
                <a:gd name="T105" fmla="*/ 34 h 84"/>
                <a:gd name="T106" fmla="*/ 95 w 95"/>
                <a:gd name="T107" fmla="*/ 34 h 84"/>
                <a:gd name="T108" fmla="*/ 95 w 95"/>
                <a:gd name="T10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5" h="84">
                  <a:moveTo>
                    <a:pt x="38" y="50"/>
                  </a:moveTo>
                  <a:cubicBezTo>
                    <a:pt x="0" y="50"/>
                    <a:pt x="0" y="50"/>
                    <a:pt x="0" y="50"/>
                  </a:cubicBezTo>
                  <a:cubicBezTo>
                    <a:pt x="0" y="84"/>
                    <a:pt x="0" y="84"/>
                    <a:pt x="0" y="84"/>
                  </a:cubicBezTo>
                  <a:cubicBezTo>
                    <a:pt x="4" y="84"/>
                    <a:pt x="4" y="84"/>
                    <a:pt x="4" y="84"/>
                  </a:cubicBezTo>
                  <a:cubicBezTo>
                    <a:pt x="4" y="55"/>
                    <a:pt x="4" y="55"/>
                    <a:pt x="4" y="55"/>
                  </a:cubicBezTo>
                  <a:cubicBezTo>
                    <a:pt x="33" y="55"/>
                    <a:pt x="33" y="55"/>
                    <a:pt x="33" y="55"/>
                  </a:cubicBezTo>
                  <a:cubicBezTo>
                    <a:pt x="33" y="84"/>
                    <a:pt x="33" y="84"/>
                    <a:pt x="33" y="84"/>
                  </a:cubicBezTo>
                  <a:cubicBezTo>
                    <a:pt x="38" y="84"/>
                    <a:pt x="38" y="84"/>
                    <a:pt x="38" y="84"/>
                  </a:cubicBezTo>
                  <a:cubicBezTo>
                    <a:pt x="38" y="50"/>
                    <a:pt x="38" y="50"/>
                    <a:pt x="38" y="50"/>
                  </a:cubicBezTo>
                  <a:moveTo>
                    <a:pt x="25" y="13"/>
                  </a:moveTo>
                  <a:cubicBezTo>
                    <a:pt x="17" y="13"/>
                    <a:pt x="11" y="19"/>
                    <a:pt x="11" y="27"/>
                  </a:cubicBezTo>
                  <a:cubicBezTo>
                    <a:pt x="11" y="32"/>
                    <a:pt x="13" y="37"/>
                    <a:pt x="18" y="39"/>
                  </a:cubicBezTo>
                  <a:cubicBezTo>
                    <a:pt x="14" y="41"/>
                    <a:pt x="10" y="44"/>
                    <a:pt x="7" y="48"/>
                  </a:cubicBezTo>
                  <a:cubicBezTo>
                    <a:pt x="40" y="48"/>
                    <a:pt x="40" y="48"/>
                    <a:pt x="40" y="48"/>
                  </a:cubicBezTo>
                  <a:cubicBezTo>
                    <a:pt x="40" y="77"/>
                    <a:pt x="40" y="77"/>
                    <a:pt x="40" y="77"/>
                  </a:cubicBezTo>
                  <a:cubicBezTo>
                    <a:pt x="64" y="55"/>
                    <a:pt x="64" y="55"/>
                    <a:pt x="64" y="55"/>
                  </a:cubicBezTo>
                  <a:cubicBezTo>
                    <a:pt x="66" y="53"/>
                    <a:pt x="66" y="50"/>
                    <a:pt x="63" y="48"/>
                  </a:cubicBezTo>
                  <a:cubicBezTo>
                    <a:pt x="62" y="47"/>
                    <a:pt x="61" y="47"/>
                    <a:pt x="60" y="47"/>
                  </a:cubicBezTo>
                  <a:cubicBezTo>
                    <a:pt x="58" y="47"/>
                    <a:pt x="57" y="47"/>
                    <a:pt x="56" y="48"/>
                  </a:cubicBezTo>
                  <a:cubicBezTo>
                    <a:pt x="45" y="56"/>
                    <a:pt x="45" y="56"/>
                    <a:pt x="45" y="56"/>
                  </a:cubicBezTo>
                  <a:cubicBezTo>
                    <a:pt x="43" y="50"/>
                    <a:pt x="40" y="43"/>
                    <a:pt x="32" y="39"/>
                  </a:cubicBezTo>
                  <a:cubicBezTo>
                    <a:pt x="36" y="37"/>
                    <a:pt x="39" y="32"/>
                    <a:pt x="39" y="27"/>
                  </a:cubicBezTo>
                  <a:cubicBezTo>
                    <a:pt x="39" y="19"/>
                    <a:pt x="33" y="13"/>
                    <a:pt x="25" y="13"/>
                  </a:cubicBezTo>
                  <a:moveTo>
                    <a:pt x="85" y="7"/>
                  </a:moveTo>
                  <a:cubicBezTo>
                    <a:pt x="69" y="22"/>
                    <a:pt x="69" y="22"/>
                    <a:pt x="69" y="22"/>
                  </a:cubicBezTo>
                  <a:cubicBezTo>
                    <a:pt x="57" y="15"/>
                    <a:pt x="57" y="15"/>
                    <a:pt x="57" y="15"/>
                  </a:cubicBezTo>
                  <a:cubicBezTo>
                    <a:pt x="57" y="14"/>
                    <a:pt x="57" y="14"/>
                    <a:pt x="57" y="14"/>
                  </a:cubicBezTo>
                  <a:cubicBezTo>
                    <a:pt x="56" y="15"/>
                    <a:pt x="56" y="15"/>
                    <a:pt x="56" y="15"/>
                  </a:cubicBezTo>
                  <a:cubicBezTo>
                    <a:pt x="45" y="26"/>
                    <a:pt x="45" y="26"/>
                    <a:pt x="45" y="26"/>
                  </a:cubicBezTo>
                  <a:cubicBezTo>
                    <a:pt x="47" y="27"/>
                    <a:pt x="47" y="27"/>
                    <a:pt x="47" y="27"/>
                  </a:cubicBezTo>
                  <a:cubicBezTo>
                    <a:pt x="57" y="17"/>
                    <a:pt x="57" y="17"/>
                    <a:pt x="57" y="17"/>
                  </a:cubicBezTo>
                  <a:cubicBezTo>
                    <a:pt x="68" y="25"/>
                    <a:pt x="68" y="25"/>
                    <a:pt x="68" y="25"/>
                  </a:cubicBezTo>
                  <a:cubicBezTo>
                    <a:pt x="69" y="25"/>
                    <a:pt x="69" y="25"/>
                    <a:pt x="69" y="25"/>
                  </a:cubicBezTo>
                  <a:cubicBezTo>
                    <a:pt x="70" y="24"/>
                    <a:pt x="70" y="24"/>
                    <a:pt x="70" y="24"/>
                  </a:cubicBezTo>
                  <a:cubicBezTo>
                    <a:pt x="86" y="8"/>
                    <a:pt x="86" y="8"/>
                    <a:pt x="86" y="8"/>
                  </a:cubicBezTo>
                  <a:cubicBezTo>
                    <a:pt x="85" y="7"/>
                    <a:pt x="85" y="7"/>
                    <a:pt x="85" y="7"/>
                  </a:cubicBezTo>
                  <a:moveTo>
                    <a:pt x="95" y="0"/>
                  </a:moveTo>
                  <a:cubicBezTo>
                    <a:pt x="36" y="0"/>
                    <a:pt x="36" y="0"/>
                    <a:pt x="36" y="0"/>
                  </a:cubicBezTo>
                  <a:cubicBezTo>
                    <a:pt x="36" y="13"/>
                    <a:pt x="36" y="13"/>
                    <a:pt x="36" y="13"/>
                  </a:cubicBezTo>
                  <a:cubicBezTo>
                    <a:pt x="38" y="14"/>
                    <a:pt x="39" y="16"/>
                    <a:pt x="40" y="18"/>
                  </a:cubicBezTo>
                  <a:cubicBezTo>
                    <a:pt x="40" y="4"/>
                    <a:pt x="40" y="4"/>
                    <a:pt x="40" y="4"/>
                  </a:cubicBezTo>
                  <a:cubicBezTo>
                    <a:pt x="90" y="4"/>
                    <a:pt x="90" y="4"/>
                    <a:pt x="90" y="4"/>
                  </a:cubicBezTo>
                  <a:cubicBezTo>
                    <a:pt x="90" y="29"/>
                    <a:pt x="90" y="29"/>
                    <a:pt x="90" y="29"/>
                  </a:cubicBezTo>
                  <a:cubicBezTo>
                    <a:pt x="43" y="29"/>
                    <a:pt x="43" y="29"/>
                    <a:pt x="43" y="29"/>
                  </a:cubicBezTo>
                  <a:cubicBezTo>
                    <a:pt x="43" y="31"/>
                    <a:pt x="42" y="32"/>
                    <a:pt x="42" y="34"/>
                  </a:cubicBezTo>
                  <a:cubicBezTo>
                    <a:pt x="64" y="34"/>
                    <a:pt x="64" y="34"/>
                    <a:pt x="64" y="34"/>
                  </a:cubicBezTo>
                  <a:cubicBezTo>
                    <a:pt x="64" y="36"/>
                    <a:pt x="64" y="36"/>
                    <a:pt x="64" y="36"/>
                  </a:cubicBezTo>
                  <a:cubicBezTo>
                    <a:pt x="58" y="36"/>
                    <a:pt x="58" y="36"/>
                    <a:pt x="58" y="36"/>
                  </a:cubicBezTo>
                  <a:cubicBezTo>
                    <a:pt x="58" y="41"/>
                    <a:pt x="58" y="41"/>
                    <a:pt x="58" y="41"/>
                  </a:cubicBezTo>
                  <a:cubicBezTo>
                    <a:pt x="75" y="41"/>
                    <a:pt x="75" y="41"/>
                    <a:pt x="75" y="41"/>
                  </a:cubicBezTo>
                  <a:cubicBezTo>
                    <a:pt x="75" y="36"/>
                    <a:pt x="75" y="36"/>
                    <a:pt x="75" y="36"/>
                  </a:cubicBezTo>
                  <a:cubicBezTo>
                    <a:pt x="68" y="36"/>
                    <a:pt x="68" y="36"/>
                    <a:pt x="68" y="36"/>
                  </a:cubicBezTo>
                  <a:cubicBezTo>
                    <a:pt x="68" y="34"/>
                    <a:pt x="68" y="34"/>
                    <a:pt x="68" y="34"/>
                  </a:cubicBezTo>
                  <a:cubicBezTo>
                    <a:pt x="95" y="34"/>
                    <a:pt x="95" y="34"/>
                    <a:pt x="95" y="34"/>
                  </a:cubicBezTo>
                  <a:cubicBezTo>
                    <a:pt x="95" y="0"/>
                    <a:pt x="95" y="0"/>
                    <a:pt x="95" y="0"/>
                  </a:cubicBezTo>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9" name="Freeform 25"/>
            <p:cNvSpPr>
              <a:spLocks noEditPoints="1"/>
            </p:cNvSpPr>
            <p:nvPr/>
          </p:nvSpPr>
          <p:spPr bwMode="auto">
            <a:xfrm>
              <a:off x="5935531" y="4802522"/>
              <a:ext cx="347183" cy="355256"/>
            </a:xfrm>
            <a:custGeom>
              <a:avLst/>
              <a:gdLst>
                <a:gd name="T0" fmla="*/ 146 w 172"/>
                <a:gd name="T1" fmla="*/ 88 h 176"/>
                <a:gd name="T2" fmla="*/ 98 w 172"/>
                <a:gd name="T3" fmla="*/ 99 h 176"/>
                <a:gd name="T4" fmla="*/ 110 w 172"/>
                <a:gd name="T5" fmla="*/ 112 h 176"/>
                <a:gd name="T6" fmla="*/ 59 w 172"/>
                <a:gd name="T7" fmla="*/ 163 h 176"/>
                <a:gd name="T8" fmla="*/ 70 w 172"/>
                <a:gd name="T9" fmla="*/ 176 h 176"/>
                <a:gd name="T10" fmla="*/ 121 w 172"/>
                <a:gd name="T11" fmla="*/ 123 h 176"/>
                <a:gd name="T12" fmla="*/ 128 w 172"/>
                <a:gd name="T13" fmla="*/ 130 h 176"/>
                <a:gd name="T14" fmla="*/ 132 w 172"/>
                <a:gd name="T15" fmla="*/ 136 h 176"/>
                <a:gd name="T16" fmla="*/ 146 w 172"/>
                <a:gd name="T17" fmla="*/ 88 h 176"/>
                <a:gd name="T18" fmla="*/ 56 w 172"/>
                <a:gd name="T19" fmla="*/ 58 h 176"/>
                <a:gd name="T20" fmla="*/ 16 w 172"/>
                <a:gd name="T21" fmla="*/ 68 h 176"/>
                <a:gd name="T22" fmla="*/ 25 w 172"/>
                <a:gd name="T23" fmla="*/ 78 h 176"/>
                <a:gd name="T24" fmla="*/ 0 w 172"/>
                <a:gd name="T25" fmla="*/ 103 h 176"/>
                <a:gd name="T26" fmla="*/ 10 w 172"/>
                <a:gd name="T27" fmla="*/ 114 h 176"/>
                <a:gd name="T28" fmla="*/ 36 w 172"/>
                <a:gd name="T29" fmla="*/ 88 h 176"/>
                <a:gd name="T30" fmla="*/ 41 w 172"/>
                <a:gd name="T31" fmla="*/ 94 h 176"/>
                <a:gd name="T32" fmla="*/ 45 w 172"/>
                <a:gd name="T33" fmla="*/ 98 h 176"/>
                <a:gd name="T34" fmla="*/ 56 w 172"/>
                <a:gd name="T35" fmla="*/ 58 h 176"/>
                <a:gd name="T36" fmla="*/ 172 w 172"/>
                <a:gd name="T37" fmla="*/ 0 h 176"/>
                <a:gd name="T38" fmla="*/ 107 w 172"/>
                <a:gd name="T39" fmla="*/ 16 h 176"/>
                <a:gd name="T40" fmla="*/ 123 w 172"/>
                <a:gd name="T41" fmla="*/ 32 h 176"/>
                <a:gd name="T42" fmla="*/ 52 w 172"/>
                <a:gd name="T43" fmla="*/ 103 h 176"/>
                <a:gd name="T44" fmla="*/ 68 w 172"/>
                <a:gd name="T45" fmla="*/ 121 h 176"/>
                <a:gd name="T46" fmla="*/ 139 w 172"/>
                <a:gd name="T47" fmla="*/ 49 h 176"/>
                <a:gd name="T48" fmla="*/ 148 w 172"/>
                <a:gd name="T49" fmla="*/ 59 h 176"/>
                <a:gd name="T50" fmla="*/ 154 w 172"/>
                <a:gd name="T51" fmla="*/ 65 h 176"/>
                <a:gd name="T52" fmla="*/ 172 w 172"/>
                <a:gd name="T5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2" h="176">
                  <a:moveTo>
                    <a:pt x="146" y="88"/>
                  </a:moveTo>
                  <a:lnTo>
                    <a:pt x="98" y="99"/>
                  </a:lnTo>
                  <a:lnTo>
                    <a:pt x="110" y="112"/>
                  </a:lnTo>
                  <a:lnTo>
                    <a:pt x="59" y="163"/>
                  </a:lnTo>
                  <a:lnTo>
                    <a:pt x="70" y="176"/>
                  </a:lnTo>
                  <a:lnTo>
                    <a:pt x="121" y="123"/>
                  </a:lnTo>
                  <a:lnTo>
                    <a:pt x="128" y="130"/>
                  </a:lnTo>
                  <a:lnTo>
                    <a:pt x="132" y="136"/>
                  </a:lnTo>
                  <a:lnTo>
                    <a:pt x="146" y="88"/>
                  </a:lnTo>
                  <a:close/>
                  <a:moveTo>
                    <a:pt x="56" y="58"/>
                  </a:moveTo>
                  <a:lnTo>
                    <a:pt x="16" y="68"/>
                  </a:lnTo>
                  <a:lnTo>
                    <a:pt x="25" y="78"/>
                  </a:lnTo>
                  <a:lnTo>
                    <a:pt x="0" y="103"/>
                  </a:lnTo>
                  <a:lnTo>
                    <a:pt x="10" y="114"/>
                  </a:lnTo>
                  <a:lnTo>
                    <a:pt x="36" y="88"/>
                  </a:lnTo>
                  <a:lnTo>
                    <a:pt x="41" y="94"/>
                  </a:lnTo>
                  <a:lnTo>
                    <a:pt x="45" y="98"/>
                  </a:lnTo>
                  <a:lnTo>
                    <a:pt x="56" y="58"/>
                  </a:lnTo>
                  <a:close/>
                  <a:moveTo>
                    <a:pt x="172" y="0"/>
                  </a:moveTo>
                  <a:lnTo>
                    <a:pt x="107" y="16"/>
                  </a:lnTo>
                  <a:lnTo>
                    <a:pt x="123" y="32"/>
                  </a:lnTo>
                  <a:lnTo>
                    <a:pt x="52" y="103"/>
                  </a:lnTo>
                  <a:lnTo>
                    <a:pt x="68" y="121"/>
                  </a:lnTo>
                  <a:lnTo>
                    <a:pt x="139" y="49"/>
                  </a:lnTo>
                  <a:lnTo>
                    <a:pt x="148" y="59"/>
                  </a:lnTo>
                  <a:lnTo>
                    <a:pt x="154" y="65"/>
                  </a:lnTo>
                  <a:lnTo>
                    <a:pt x="172" y="0"/>
                  </a:lnTo>
                  <a:close/>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0" name="Freeform 26"/>
            <p:cNvSpPr>
              <a:spLocks noEditPoints="1"/>
            </p:cNvSpPr>
            <p:nvPr/>
          </p:nvSpPr>
          <p:spPr bwMode="auto">
            <a:xfrm>
              <a:off x="5935531" y="4802522"/>
              <a:ext cx="347183" cy="355256"/>
            </a:xfrm>
            <a:custGeom>
              <a:avLst/>
              <a:gdLst>
                <a:gd name="T0" fmla="*/ 146 w 172"/>
                <a:gd name="T1" fmla="*/ 88 h 176"/>
                <a:gd name="T2" fmla="*/ 98 w 172"/>
                <a:gd name="T3" fmla="*/ 99 h 176"/>
                <a:gd name="T4" fmla="*/ 110 w 172"/>
                <a:gd name="T5" fmla="*/ 112 h 176"/>
                <a:gd name="T6" fmla="*/ 59 w 172"/>
                <a:gd name="T7" fmla="*/ 163 h 176"/>
                <a:gd name="T8" fmla="*/ 70 w 172"/>
                <a:gd name="T9" fmla="*/ 176 h 176"/>
                <a:gd name="T10" fmla="*/ 121 w 172"/>
                <a:gd name="T11" fmla="*/ 123 h 176"/>
                <a:gd name="T12" fmla="*/ 128 w 172"/>
                <a:gd name="T13" fmla="*/ 130 h 176"/>
                <a:gd name="T14" fmla="*/ 132 w 172"/>
                <a:gd name="T15" fmla="*/ 136 h 176"/>
                <a:gd name="T16" fmla="*/ 146 w 172"/>
                <a:gd name="T17" fmla="*/ 88 h 176"/>
                <a:gd name="T18" fmla="*/ 56 w 172"/>
                <a:gd name="T19" fmla="*/ 58 h 176"/>
                <a:gd name="T20" fmla="*/ 16 w 172"/>
                <a:gd name="T21" fmla="*/ 68 h 176"/>
                <a:gd name="T22" fmla="*/ 25 w 172"/>
                <a:gd name="T23" fmla="*/ 78 h 176"/>
                <a:gd name="T24" fmla="*/ 0 w 172"/>
                <a:gd name="T25" fmla="*/ 103 h 176"/>
                <a:gd name="T26" fmla="*/ 10 w 172"/>
                <a:gd name="T27" fmla="*/ 114 h 176"/>
                <a:gd name="T28" fmla="*/ 36 w 172"/>
                <a:gd name="T29" fmla="*/ 88 h 176"/>
                <a:gd name="T30" fmla="*/ 41 w 172"/>
                <a:gd name="T31" fmla="*/ 94 h 176"/>
                <a:gd name="T32" fmla="*/ 45 w 172"/>
                <a:gd name="T33" fmla="*/ 98 h 176"/>
                <a:gd name="T34" fmla="*/ 56 w 172"/>
                <a:gd name="T35" fmla="*/ 58 h 176"/>
                <a:gd name="T36" fmla="*/ 172 w 172"/>
                <a:gd name="T37" fmla="*/ 0 h 176"/>
                <a:gd name="T38" fmla="*/ 107 w 172"/>
                <a:gd name="T39" fmla="*/ 16 h 176"/>
                <a:gd name="T40" fmla="*/ 123 w 172"/>
                <a:gd name="T41" fmla="*/ 32 h 176"/>
                <a:gd name="T42" fmla="*/ 52 w 172"/>
                <a:gd name="T43" fmla="*/ 103 h 176"/>
                <a:gd name="T44" fmla="*/ 68 w 172"/>
                <a:gd name="T45" fmla="*/ 121 h 176"/>
                <a:gd name="T46" fmla="*/ 139 w 172"/>
                <a:gd name="T47" fmla="*/ 49 h 176"/>
                <a:gd name="T48" fmla="*/ 148 w 172"/>
                <a:gd name="T49" fmla="*/ 59 h 176"/>
                <a:gd name="T50" fmla="*/ 154 w 172"/>
                <a:gd name="T51" fmla="*/ 65 h 176"/>
                <a:gd name="T52" fmla="*/ 172 w 172"/>
                <a:gd name="T5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2" h="176">
                  <a:moveTo>
                    <a:pt x="146" y="88"/>
                  </a:moveTo>
                  <a:lnTo>
                    <a:pt x="98" y="99"/>
                  </a:lnTo>
                  <a:lnTo>
                    <a:pt x="110" y="112"/>
                  </a:lnTo>
                  <a:lnTo>
                    <a:pt x="59" y="163"/>
                  </a:lnTo>
                  <a:lnTo>
                    <a:pt x="70" y="176"/>
                  </a:lnTo>
                  <a:lnTo>
                    <a:pt x="121" y="123"/>
                  </a:lnTo>
                  <a:lnTo>
                    <a:pt x="128" y="130"/>
                  </a:lnTo>
                  <a:lnTo>
                    <a:pt x="132" y="136"/>
                  </a:lnTo>
                  <a:lnTo>
                    <a:pt x="146" y="88"/>
                  </a:lnTo>
                  <a:moveTo>
                    <a:pt x="56" y="58"/>
                  </a:moveTo>
                  <a:lnTo>
                    <a:pt x="16" y="68"/>
                  </a:lnTo>
                  <a:lnTo>
                    <a:pt x="25" y="78"/>
                  </a:lnTo>
                  <a:lnTo>
                    <a:pt x="0" y="103"/>
                  </a:lnTo>
                  <a:lnTo>
                    <a:pt x="10" y="114"/>
                  </a:lnTo>
                  <a:lnTo>
                    <a:pt x="36" y="88"/>
                  </a:lnTo>
                  <a:lnTo>
                    <a:pt x="41" y="94"/>
                  </a:lnTo>
                  <a:lnTo>
                    <a:pt x="45" y="98"/>
                  </a:lnTo>
                  <a:lnTo>
                    <a:pt x="56" y="58"/>
                  </a:lnTo>
                  <a:moveTo>
                    <a:pt x="172" y="0"/>
                  </a:moveTo>
                  <a:lnTo>
                    <a:pt x="107" y="16"/>
                  </a:lnTo>
                  <a:lnTo>
                    <a:pt x="123" y="32"/>
                  </a:lnTo>
                  <a:lnTo>
                    <a:pt x="52" y="103"/>
                  </a:lnTo>
                  <a:lnTo>
                    <a:pt x="68" y="121"/>
                  </a:lnTo>
                  <a:lnTo>
                    <a:pt x="139" y="49"/>
                  </a:lnTo>
                  <a:lnTo>
                    <a:pt x="148" y="59"/>
                  </a:lnTo>
                  <a:lnTo>
                    <a:pt x="154" y="65"/>
                  </a:lnTo>
                  <a:lnTo>
                    <a:pt x="17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1" name="Freeform 27"/>
            <p:cNvSpPr>
              <a:spLocks noEditPoints="1"/>
            </p:cNvSpPr>
            <p:nvPr/>
          </p:nvSpPr>
          <p:spPr bwMode="auto">
            <a:xfrm>
              <a:off x="5388516" y="3575274"/>
              <a:ext cx="373423" cy="252314"/>
            </a:xfrm>
            <a:custGeom>
              <a:avLst/>
              <a:gdLst>
                <a:gd name="T0" fmla="*/ 35 w 102"/>
                <a:gd name="T1" fmla="*/ 19 h 69"/>
                <a:gd name="T2" fmla="*/ 39 w 102"/>
                <a:gd name="T3" fmla="*/ 11 h 69"/>
                <a:gd name="T4" fmla="*/ 29 w 102"/>
                <a:gd name="T5" fmla="*/ 0 h 69"/>
                <a:gd name="T6" fmla="*/ 18 w 102"/>
                <a:gd name="T7" fmla="*/ 11 h 69"/>
                <a:gd name="T8" fmla="*/ 22 w 102"/>
                <a:gd name="T9" fmla="*/ 19 h 69"/>
                <a:gd name="T10" fmla="*/ 4 w 102"/>
                <a:gd name="T11" fmla="*/ 48 h 69"/>
                <a:gd name="T12" fmla="*/ 18 w 102"/>
                <a:gd name="T13" fmla="*/ 39 h 69"/>
                <a:gd name="T14" fmla="*/ 12 w 102"/>
                <a:gd name="T15" fmla="*/ 69 h 69"/>
                <a:gd name="T16" fmla="*/ 22 w 102"/>
                <a:gd name="T17" fmla="*/ 69 h 69"/>
                <a:gd name="T18" fmla="*/ 29 w 102"/>
                <a:gd name="T19" fmla="*/ 56 h 69"/>
                <a:gd name="T20" fmla="*/ 36 w 102"/>
                <a:gd name="T21" fmla="*/ 69 h 69"/>
                <a:gd name="T22" fmla="*/ 45 w 102"/>
                <a:gd name="T23" fmla="*/ 69 h 69"/>
                <a:gd name="T24" fmla="*/ 40 w 102"/>
                <a:gd name="T25" fmla="*/ 39 h 69"/>
                <a:gd name="T26" fmla="*/ 54 w 102"/>
                <a:gd name="T27" fmla="*/ 48 h 69"/>
                <a:gd name="T28" fmla="*/ 35 w 102"/>
                <a:gd name="T29" fmla="*/ 19 h 69"/>
                <a:gd name="T30" fmla="*/ 84 w 102"/>
                <a:gd name="T31" fmla="*/ 30 h 69"/>
                <a:gd name="T32" fmla="*/ 87 w 102"/>
                <a:gd name="T33" fmla="*/ 24 h 69"/>
                <a:gd name="T34" fmla="*/ 79 w 102"/>
                <a:gd name="T35" fmla="*/ 16 h 69"/>
                <a:gd name="T36" fmla="*/ 71 w 102"/>
                <a:gd name="T37" fmla="*/ 24 h 69"/>
                <a:gd name="T38" fmla="*/ 74 w 102"/>
                <a:gd name="T39" fmla="*/ 30 h 69"/>
                <a:gd name="T40" fmla="*/ 60 w 102"/>
                <a:gd name="T41" fmla="*/ 53 h 69"/>
                <a:gd name="T42" fmla="*/ 71 w 102"/>
                <a:gd name="T43" fmla="*/ 45 h 69"/>
                <a:gd name="T44" fmla="*/ 67 w 102"/>
                <a:gd name="T45" fmla="*/ 69 h 69"/>
                <a:gd name="T46" fmla="*/ 74 w 102"/>
                <a:gd name="T47" fmla="*/ 69 h 69"/>
                <a:gd name="T48" fmla="*/ 79 w 102"/>
                <a:gd name="T49" fmla="*/ 59 h 69"/>
                <a:gd name="T50" fmla="*/ 85 w 102"/>
                <a:gd name="T51" fmla="*/ 69 h 69"/>
                <a:gd name="T52" fmla="*/ 92 w 102"/>
                <a:gd name="T53" fmla="*/ 69 h 69"/>
                <a:gd name="T54" fmla="*/ 88 w 102"/>
                <a:gd name="T55" fmla="*/ 45 h 69"/>
                <a:gd name="T56" fmla="*/ 99 w 102"/>
                <a:gd name="T57" fmla="*/ 53 h 69"/>
                <a:gd name="T58" fmla="*/ 84 w 102"/>
                <a:gd name="T59" fmla="*/ 3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2" h="69">
                  <a:moveTo>
                    <a:pt x="35" y="19"/>
                  </a:moveTo>
                  <a:cubicBezTo>
                    <a:pt x="38" y="17"/>
                    <a:pt x="39" y="14"/>
                    <a:pt x="39" y="11"/>
                  </a:cubicBezTo>
                  <a:cubicBezTo>
                    <a:pt x="39" y="5"/>
                    <a:pt x="34" y="0"/>
                    <a:pt x="29" y="0"/>
                  </a:cubicBezTo>
                  <a:cubicBezTo>
                    <a:pt x="23" y="0"/>
                    <a:pt x="18" y="5"/>
                    <a:pt x="18" y="11"/>
                  </a:cubicBezTo>
                  <a:cubicBezTo>
                    <a:pt x="18" y="14"/>
                    <a:pt x="20" y="17"/>
                    <a:pt x="22" y="19"/>
                  </a:cubicBezTo>
                  <a:cubicBezTo>
                    <a:pt x="12" y="23"/>
                    <a:pt x="0" y="45"/>
                    <a:pt x="4" y="48"/>
                  </a:cubicBezTo>
                  <a:cubicBezTo>
                    <a:pt x="7" y="52"/>
                    <a:pt x="13" y="45"/>
                    <a:pt x="18" y="39"/>
                  </a:cubicBezTo>
                  <a:cubicBezTo>
                    <a:pt x="15" y="48"/>
                    <a:pt x="13" y="60"/>
                    <a:pt x="12" y="69"/>
                  </a:cubicBezTo>
                  <a:cubicBezTo>
                    <a:pt x="22" y="69"/>
                    <a:pt x="22" y="69"/>
                    <a:pt x="22" y="69"/>
                  </a:cubicBezTo>
                  <a:cubicBezTo>
                    <a:pt x="22" y="64"/>
                    <a:pt x="25" y="56"/>
                    <a:pt x="29" y="56"/>
                  </a:cubicBezTo>
                  <a:cubicBezTo>
                    <a:pt x="32" y="56"/>
                    <a:pt x="36" y="64"/>
                    <a:pt x="36" y="69"/>
                  </a:cubicBezTo>
                  <a:cubicBezTo>
                    <a:pt x="45" y="69"/>
                    <a:pt x="45" y="69"/>
                    <a:pt x="45" y="69"/>
                  </a:cubicBezTo>
                  <a:cubicBezTo>
                    <a:pt x="44" y="60"/>
                    <a:pt x="42" y="48"/>
                    <a:pt x="40" y="39"/>
                  </a:cubicBezTo>
                  <a:cubicBezTo>
                    <a:pt x="44" y="45"/>
                    <a:pt x="50" y="52"/>
                    <a:pt x="54" y="48"/>
                  </a:cubicBezTo>
                  <a:cubicBezTo>
                    <a:pt x="58" y="45"/>
                    <a:pt x="46" y="23"/>
                    <a:pt x="35" y="19"/>
                  </a:cubicBezTo>
                  <a:close/>
                  <a:moveTo>
                    <a:pt x="84" y="30"/>
                  </a:moveTo>
                  <a:cubicBezTo>
                    <a:pt x="86" y="29"/>
                    <a:pt x="87" y="27"/>
                    <a:pt x="87" y="24"/>
                  </a:cubicBezTo>
                  <a:cubicBezTo>
                    <a:pt x="87" y="20"/>
                    <a:pt x="84" y="16"/>
                    <a:pt x="79" y="16"/>
                  </a:cubicBezTo>
                  <a:cubicBezTo>
                    <a:pt x="75" y="16"/>
                    <a:pt x="71" y="20"/>
                    <a:pt x="71" y="24"/>
                  </a:cubicBezTo>
                  <a:cubicBezTo>
                    <a:pt x="71" y="27"/>
                    <a:pt x="73" y="29"/>
                    <a:pt x="74" y="30"/>
                  </a:cubicBezTo>
                  <a:cubicBezTo>
                    <a:pt x="66" y="33"/>
                    <a:pt x="57" y="50"/>
                    <a:pt x="60" y="53"/>
                  </a:cubicBezTo>
                  <a:cubicBezTo>
                    <a:pt x="63" y="56"/>
                    <a:pt x="67" y="50"/>
                    <a:pt x="71" y="45"/>
                  </a:cubicBezTo>
                  <a:cubicBezTo>
                    <a:pt x="69" y="53"/>
                    <a:pt x="67" y="62"/>
                    <a:pt x="67" y="69"/>
                  </a:cubicBezTo>
                  <a:cubicBezTo>
                    <a:pt x="74" y="69"/>
                    <a:pt x="74" y="69"/>
                    <a:pt x="74" y="69"/>
                  </a:cubicBezTo>
                  <a:cubicBezTo>
                    <a:pt x="74" y="65"/>
                    <a:pt x="77" y="59"/>
                    <a:pt x="79" y="59"/>
                  </a:cubicBezTo>
                  <a:cubicBezTo>
                    <a:pt x="82" y="59"/>
                    <a:pt x="85" y="65"/>
                    <a:pt x="85" y="69"/>
                  </a:cubicBezTo>
                  <a:cubicBezTo>
                    <a:pt x="92" y="69"/>
                    <a:pt x="92" y="69"/>
                    <a:pt x="92" y="69"/>
                  </a:cubicBezTo>
                  <a:cubicBezTo>
                    <a:pt x="91" y="62"/>
                    <a:pt x="90" y="53"/>
                    <a:pt x="88" y="45"/>
                  </a:cubicBezTo>
                  <a:cubicBezTo>
                    <a:pt x="92" y="50"/>
                    <a:pt x="96" y="56"/>
                    <a:pt x="99" y="53"/>
                  </a:cubicBezTo>
                  <a:cubicBezTo>
                    <a:pt x="102" y="50"/>
                    <a:pt x="93" y="33"/>
                    <a:pt x="84" y="30"/>
                  </a:cubicBezTo>
                  <a:close/>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2" name="Freeform 29"/>
            <p:cNvSpPr>
              <a:spLocks noEditPoints="1"/>
            </p:cNvSpPr>
            <p:nvPr/>
          </p:nvSpPr>
          <p:spPr bwMode="auto">
            <a:xfrm>
              <a:off x="3931160" y="5232777"/>
              <a:ext cx="349201" cy="278553"/>
            </a:xfrm>
            <a:custGeom>
              <a:avLst/>
              <a:gdLst>
                <a:gd name="T0" fmla="*/ 127 w 173"/>
                <a:gd name="T1" fmla="*/ 102 h 138"/>
                <a:gd name="T2" fmla="*/ 129 w 173"/>
                <a:gd name="T3" fmla="*/ 114 h 138"/>
                <a:gd name="T4" fmla="*/ 51 w 173"/>
                <a:gd name="T5" fmla="*/ 122 h 138"/>
                <a:gd name="T6" fmla="*/ 53 w 173"/>
                <a:gd name="T7" fmla="*/ 133 h 138"/>
                <a:gd name="T8" fmla="*/ 131 w 173"/>
                <a:gd name="T9" fmla="*/ 125 h 138"/>
                <a:gd name="T10" fmla="*/ 131 w 173"/>
                <a:gd name="T11" fmla="*/ 138 h 138"/>
                <a:gd name="T12" fmla="*/ 173 w 173"/>
                <a:gd name="T13" fmla="*/ 116 h 138"/>
                <a:gd name="T14" fmla="*/ 127 w 173"/>
                <a:gd name="T15" fmla="*/ 102 h 138"/>
                <a:gd name="T16" fmla="*/ 171 w 173"/>
                <a:gd name="T17" fmla="*/ 0 h 138"/>
                <a:gd name="T18" fmla="*/ 129 w 173"/>
                <a:gd name="T19" fmla="*/ 22 h 138"/>
                <a:gd name="T20" fmla="*/ 138 w 173"/>
                <a:gd name="T21" fmla="*/ 29 h 138"/>
                <a:gd name="T22" fmla="*/ 87 w 173"/>
                <a:gd name="T23" fmla="*/ 91 h 138"/>
                <a:gd name="T24" fmla="*/ 60 w 173"/>
                <a:gd name="T25" fmla="*/ 69 h 138"/>
                <a:gd name="T26" fmla="*/ 55 w 173"/>
                <a:gd name="T27" fmla="*/ 64 h 138"/>
                <a:gd name="T28" fmla="*/ 51 w 173"/>
                <a:gd name="T29" fmla="*/ 69 h 138"/>
                <a:gd name="T30" fmla="*/ 0 w 173"/>
                <a:gd name="T31" fmla="*/ 131 h 138"/>
                <a:gd name="T32" fmla="*/ 9 w 173"/>
                <a:gd name="T33" fmla="*/ 138 h 138"/>
                <a:gd name="T34" fmla="*/ 57 w 173"/>
                <a:gd name="T35" fmla="*/ 82 h 138"/>
                <a:gd name="T36" fmla="*/ 84 w 173"/>
                <a:gd name="T37" fmla="*/ 104 h 138"/>
                <a:gd name="T38" fmla="*/ 89 w 173"/>
                <a:gd name="T39" fmla="*/ 107 h 138"/>
                <a:gd name="T40" fmla="*/ 93 w 173"/>
                <a:gd name="T41" fmla="*/ 104 h 138"/>
                <a:gd name="T42" fmla="*/ 147 w 173"/>
                <a:gd name="T43" fmla="*/ 36 h 138"/>
                <a:gd name="T44" fmla="*/ 156 w 173"/>
                <a:gd name="T45" fmla="*/ 46 h 138"/>
                <a:gd name="T46" fmla="*/ 171 w 173"/>
                <a:gd name="T4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3" h="138">
                  <a:moveTo>
                    <a:pt x="127" y="102"/>
                  </a:moveTo>
                  <a:lnTo>
                    <a:pt x="129" y="114"/>
                  </a:lnTo>
                  <a:lnTo>
                    <a:pt x="51" y="122"/>
                  </a:lnTo>
                  <a:lnTo>
                    <a:pt x="53" y="133"/>
                  </a:lnTo>
                  <a:lnTo>
                    <a:pt x="131" y="125"/>
                  </a:lnTo>
                  <a:lnTo>
                    <a:pt x="131" y="138"/>
                  </a:lnTo>
                  <a:lnTo>
                    <a:pt x="173" y="116"/>
                  </a:lnTo>
                  <a:lnTo>
                    <a:pt x="127" y="102"/>
                  </a:lnTo>
                  <a:moveTo>
                    <a:pt x="171" y="0"/>
                  </a:moveTo>
                  <a:lnTo>
                    <a:pt x="129" y="22"/>
                  </a:lnTo>
                  <a:lnTo>
                    <a:pt x="138" y="29"/>
                  </a:lnTo>
                  <a:lnTo>
                    <a:pt x="87" y="91"/>
                  </a:lnTo>
                  <a:lnTo>
                    <a:pt x="60" y="69"/>
                  </a:lnTo>
                  <a:lnTo>
                    <a:pt x="55" y="64"/>
                  </a:lnTo>
                  <a:lnTo>
                    <a:pt x="51" y="69"/>
                  </a:lnTo>
                  <a:lnTo>
                    <a:pt x="0" y="131"/>
                  </a:lnTo>
                  <a:lnTo>
                    <a:pt x="9" y="138"/>
                  </a:lnTo>
                  <a:lnTo>
                    <a:pt x="57" y="82"/>
                  </a:lnTo>
                  <a:lnTo>
                    <a:pt x="84" y="104"/>
                  </a:lnTo>
                  <a:lnTo>
                    <a:pt x="89" y="107"/>
                  </a:lnTo>
                  <a:lnTo>
                    <a:pt x="93" y="104"/>
                  </a:lnTo>
                  <a:lnTo>
                    <a:pt x="147" y="36"/>
                  </a:lnTo>
                  <a:lnTo>
                    <a:pt x="156" y="46"/>
                  </a:lnTo>
                  <a:lnTo>
                    <a:pt x="1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5" name="Freeform 29"/>
            <p:cNvSpPr>
              <a:spLocks noEditPoints="1"/>
            </p:cNvSpPr>
            <p:nvPr/>
          </p:nvSpPr>
          <p:spPr bwMode="auto">
            <a:xfrm>
              <a:off x="3924678" y="5183101"/>
              <a:ext cx="327954" cy="261605"/>
            </a:xfrm>
            <a:custGeom>
              <a:avLst/>
              <a:gdLst>
                <a:gd name="T0" fmla="*/ 127 w 173"/>
                <a:gd name="T1" fmla="*/ 102 h 138"/>
                <a:gd name="T2" fmla="*/ 129 w 173"/>
                <a:gd name="T3" fmla="*/ 114 h 138"/>
                <a:gd name="T4" fmla="*/ 51 w 173"/>
                <a:gd name="T5" fmla="*/ 122 h 138"/>
                <a:gd name="T6" fmla="*/ 53 w 173"/>
                <a:gd name="T7" fmla="*/ 133 h 138"/>
                <a:gd name="T8" fmla="*/ 131 w 173"/>
                <a:gd name="T9" fmla="*/ 125 h 138"/>
                <a:gd name="T10" fmla="*/ 131 w 173"/>
                <a:gd name="T11" fmla="*/ 138 h 138"/>
                <a:gd name="T12" fmla="*/ 173 w 173"/>
                <a:gd name="T13" fmla="*/ 116 h 138"/>
                <a:gd name="T14" fmla="*/ 127 w 173"/>
                <a:gd name="T15" fmla="*/ 102 h 138"/>
                <a:gd name="T16" fmla="*/ 171 w 173"/>
                <a:gd name="T17" fmla="*/ 0 h 138"/>
                <a:gd name="T18" fmla="*/ 129 w 173"/>
                <a:gd name="T19" fmla="*/ 22 h 138"/>
                <a:gd name="T20" fmla="*/ 138 w 173"/>
                <a:gd name="T21" fmla="*/ 29 h 138"/>
                <a:gd name="T22" fmla="*/ 87 w 173"/>
                <a:gd name="T23" fmla="*/ 91 h 138"/>
                <a:gd name="T24" fmla="*/ 60 w 173"/>
                <a:gd name="T25" fmla="*/ 69 h 138"/>
                <a:gd name="T26" fmla="*/ 55 w 173"/>
                <a:gd name="T27" fmla="*/ 64 h 138"/>
                <a:gd name="T28" fmla="*/ 51 w 173"/>
                <a:gd name="T29" fmla="*/ 69 h 138"/>
                <a:gd name="T30" fmla="*/ 0 w 173"/>
                <a:gd name="T31" fmla="*/ 131 h 138"/>
                <a:gd name="T32" fmla="*/ 9 w 173"/>
                <a:gd name="T33" fmla="*/ 138 h 138"/>
                <a:gd name="T34" fmla="*/ 57 w 173"/>
                <a:gd name="T35" fmla="*/ 82 h 138"/>
                <a:gd name="T36" fmla="*/ 84 w 173"/>
                <a:gd name="T37" fmla="*/ 104 h 138"/>
                <a:gd name="T38" fmla="*/ 89 w 173"/>
                <a:gd name="T39" fmla="*/ 107 h 138"/>
                <a:gd name="T40" fmla="*/ 93 w 173"/>
                <a:gd name="T41" fmla="*/ 104 h 138"/>
                <a:gd name="T42" fmla="*/ 147 w 173"/>
                <a:gd name="T43" fmla="*/ 36 h 138"/>
                <a:gd name="T44" fmla="*/ 156 w 173"/>
                <a:gd name="T45" fmla="*/ 46 h 138"/>
                <a:gd name="T46" fmla="*/ 171 w 173"/>
                <a:gd name="T4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3" h="138">
                  <a:moveTo>
                    <a:pt x="127" y="102"/>
                  </a:moveTo>
                  <a:lnTo>
                    <a:pt x="129" y="114"/>
                  </a:lnTo>
                  <a:lnTo>
                    <a:pt x="51" y="122"/>
                  </a:lnTo>
                  <a:lnTo>
                    <a:pt x="53" y="133"/>
                  </a:lnTo>
                  <a:lnTo>
                    <a:pt x="131" y="125"/>
                  </a:lnTo>
                  <a:lnTo>
                    <a:pt x="131" y="138"/>
                  </a:lnTo>
                  <a:lnTo>
                    <a:pt x="173" y="116"/>
                  </a:lnTo>
                  <a:lnTo>
                    <a:pt x="127" y="102"/>
                  </a:lnTo>
                  <a:moveTo>
                    <a:pt x="171" y="0"/>
                  </a:moveTo>
                  <a:lnTo>
                    <a:pt x="129" y="22"/>
                  </a:lnTo>
                  <a:lnTo>
                    <a:pt x="138" y="29"/>
                  </a:lnTo>
                  <a:lnTo>
                    <a:pt x="87" y="91"/>
                  </a:lnTo>
                  <a:lnTo>
                    <a:pt x="60" y="69"/>
                  </a:lnTo>
                  <a:lnTo>
                    <a:pt x="55" y="64"/>
                  </a:lnTo>
                  <a:lnTo>
                    <a:pt x="51" y="69"/>
                  </a:lnTo>
                  <a:lnTo>
                    <a:pt x="0" y="131"/>
                  </a:lnTo>
                  <a:lnTo>
                    <a:pt x="9" y="138"/>
                  </a:lnTo>
                  <a:lnTo>
                    <a:pt x="57" y="82"/>
                  </a:lnTo>
                  <a:lnTo>
                    <a:pt x="84" y="104"/>
                  </a:lnTo>
                  <a:lnTo>
                    <a:pt x="89" y="107"/>
                  </a:lnTo>
                  <a:lnTo>
                    <a:pt x="93" y="104"/>
                  </a:lnTo>
                  <a:lnTo>
                    <a:pt x="147" y="36"/>
                  </a:lnTo>
                  <a:lnTo>
                    <a:pt x="156" y="46"/>
                  </a:lnTo>
                  <a:lnTo>
                    <a:pt x="171" y="0"/>
                  </a:lnTo>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nvGrpSpPr>
          <p:cNvPr id="36" name="组合 35"/>
          <p:cNvGrpSpPr/>
          <p:nvPr/>
        </p:nvGrpSpPr>
        <p:grpSpPr>
          <a:xfrm>
            <a:off x="7519957" y="3164706"/>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0" name="组合 39"/>
          <p:cNvGrpSpPr/>
          <p:nvPr/>
        </p:nvGrpSpPr>
        <p:grpSpPr>
          <a:xfrm>
            <a:off x="7519957" y="5142415"/>
            <a:ext cx="4894816" cy="929367"/>
            <a:chOff x="6992384" y="1554441"/>
            <a:chExt cx="4894816" cy="929367"/>
          </a:xfrm>
        </p:grpSpPr>
        <p:sp>
          <p:nvSpPr>
            <p:cNvPr id="41" name="文本框 4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2" name="文本框 4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3" name="组合 42"/>
          <p:cNvGrpSpPr/>
          <p:nvPr/>
        </p:nvGrpSpPr>
        <p:grpSpPr>
          <a:xfrm>
            <a:off x="-568467" y="2010924"/>
            <a:ext cx="4894816" cy="929367"/>
            <a:chOff x="6992384" y="1554441"/>
            <a:chExt cx="4894816" cy="929367"/>
          </a:xfrm>
        </p:grpSpPr>
        <p:sp>
          <p:nvSpPr>
            <p:cNvPr id="44" name="文本框 43"/>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6" name="组合 45"/>
          <p:cNvGrpSpPr/>
          <p:nvPr/>
        </p:nvGrpSpPr>
        <p:grpSpPr>
          <a:xfrm>
            <a:off x="-568467" y="3926831"/>
            <a:ext cx="4894816" cy="929367"/>
            <a:chOff x="6992384" y="1554441"/>
            <a:chExt cx="4894816" cy="929367"/>
          </a:xfrm>
        </p:grpSpPr>
        <p:sp>
          <p:nvSpPr>
            <p:cNvPr id="47" name="文本框 46"/>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8" name="文本框 47"/>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up)">
                                      <p:cBhvr>
                                        <p:cTn id="11" dur="500"/>
                                        <p:tgtEl>
                                          <p:spTgt spid="39"/>
                                        </p:tgtEl>
                                      </p:cBhvr>
                                    </p:animEffect>
                                  </p:childTnLst>
                                </p:cTn>
                              </p:par>
                            </p:childTnLst>
                          </p:cTn>
                        </p:par>
                        <p:par>
                          <p:cTn id="12" fill="hold">
                            <p:stCondLst>
                              <p:cond delay="2500"/>
                            </p:stCondLst>
                            <p:childTnLst>
                              <p:par>
                                <p:cTn id="13" presetID="2" presetClass="entr" presetSubtype="8"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additive="base">
                                        <p:cTn id="15" dur="500" fill="hold"/>
                                        <p:tgtEl>
                                          <p:spTgt spid="43"/>
                                        </p:tgtEl>
                                        <p:attrNameLst>
                                          <p:attrName>ppt_x</p:attrName>
                                        </p:attrNameLst>
                                      </p:cBhvr>
                                      <p:tavLst>
                                        <p:tav tm="0">
                                          <p:val>
                                            <p:strVal val="0-#ppt_w/2"/>
                                          </p:val>
                                        </p:tav>
                                        <p:tav tm="100000">
                                          <p:val>
                                            <p:strVal val="#ppt_x"/>
                                          </p:val>
                                        </p:tav>
                                      </p:tavLst>
                                    </p:anim>
                                    <p:anim calcmode="lin" valueType="num">
                                      <p:cBhvr additive="base">
                                        <p:cTn id="16" dur="500" fill="hold"/>
                                        <p:tgtEl>
                                          <p:spTgt spid="43"/>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2" presetClass="entr" presetSubtype="2"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1+#ppt_w/2"/>
                                          </p:val>
                                        </p:tav>
                                        <p:tav tm="100000">
                                          <p:val>
                                            <p:strVal val="#ppt_x"/>
                                          </p:val>
                                        </p:tav>
                                      </p:tavLst>
                                    </p:anim>
                                    <p:anim calcmode="lin" valueType="num">
                                      <p:cBhvr additive="base">
                                        <p:cTn id="21" dur="500" fill="hold"/>
                                        <p:tgtEl>
                                          <p:spTgt spid="36"/>
                                        </p:tgtEl>
                                        <p:attrNameLst>
                                          <p:attrName>ppt_y</p:attrName>
                                        </p:attrNameLst>
                                      </p:cBhvr>
                                      <p:tavLst>
                                        <p:tav tm="0">
                                          <p:val>
                                            <p:strVal val="#ppt_y"/>
                                          </p:val>
                                        </p:tav>
                                        <p:tav tm="100000">
                                          <p:val>
                                            <p:strVal val="#ppt_y"/>
                                          </p:val>
                                        </p:tav>
                                      </p:tavLst>
                                    </p:anim>
                                  </p:childTnLst>
                                </p:cTn>
                              </p:par>
                            </p:childTnLst>
                          </p:cTn>
                        </p:par>
                        <p:par>
                          <p:cTn id="22" fill="hold">
                            <p:stCondLst>
                              <p:cond delay="3500"/>
                            </p:stCondLst>
                            <p:childTnLst>
                              <p:par>
                                <p:cTn id="23" presetID="2" presetClass="entr" presetSubtype="4" fill="hold" nodeType="after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additive="base">
                                        <p:cTn id="25" dur="500" fill="hold"/>
                                        <p:tgtEl>
                                          <p:spTgt spid="46"/>
                                        </p:tgtEl>
                                        <p:attrNameLst>
                                          <p:attrName>ppt_x</p:attrName>
                                        </p:attrNameLst>
                                      </p:cBhvr>
                                      <p:tavLst>
                                        <p:tav tm="0">
                                          <p:val>
                                            <p:strVal val="#ppt_x"/>
                                          </p:val>
                                        </p:tav>
                                        <p:tav tm="100000">
                                          <p:val>
                                            <p:strVal val="#ppt_x"/>
                                          </p:val>
                                        </p:tav>
                                      </p:tavLst>
                                    </p:anim>
                                    <p:anim calcmode="lin" valueType="num">
                                      <p:cBhvr additive="base">
                                        <p:cTn id="26" dur="500" fill="hold"/>
                                        <p:tgtEl>
                                          <p:spTgt spid="46"/>
                                        </p:tgtEl>
                                        <p:attrNameLst>
                                          <p:attrName>ppt_y</p:attrName>
                                        </p:attrNameLst>
                                      </p:cBhvr>
                                      <p:tavLst>
                                        <p:tav tm="0">
                                          <p:val>
                                            <p:strVal val="1+#ppt_h/2"/>
                                          </p:val>
                                        </p:tav>
                                        <p:tav tm="100000">
                                          <p:val>
                                            <p:strVal val="#ppt_y"/>
                                          </p:val>
                                        </p:tav>
                                      </p:tavLst>
                                    </p:anim>
                                  </p:childTnLst>
                                </p:cTn>
                              </p:par>
                            </p:childTnLst>
                          </p:cTn>
                        </p:par>
                        <p:par>
                          <p:cTn id="27" fill="hold">
                            <p:stCondLst>
                              <p:cond delay="4000"/>
                            </p:stCondLst>
                            <p:childTnLst>
                              <p:par>
                                <p:cTn id="28" presetID="2" presetClass="entr" presetSubtype="4"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500" fill="hold"/>
                                        <p:tgtEl>
                                          <p:spTgt spid="40"/>
                                        </p:tgtEl>
                                        <p:attrNameLst>
                                          <p:attrName>ppt_x</p:attrName>
                                        </p:attrNameLst>
                                      </p:cBhvr>
                                      <p:tavLst>
                                        <p:tav tm="0">
                                          <p:val>
                                            <p:strVal val="#ppt_x"/>
                                          </p:val>
                                        </p:tav>
                                        <p:tav tm="100000">
                                          <p:val>
                                            <p:strVal val="#ppt_x"/>
                                          </p:val>
                                        </p:tav>
                                      </p:tavLst>
                                    </p:anim>
                                    <p:anim calcmode="lin" valueType="num">
                                      <p:cBhvr additive="base">
                                        <p:cTn id="3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299089" y="253388"/>
            <a:chExt cx="4118676" cy="664336"/>
          </a:xfrm>
        </p:grpSpPr>
        <p:grpSp>
          <p:nvGrpSpPr>
            <p:cNvPr id="3" name="组合 2"/>
            <p:cNvGrpSpPr/>
            <p:nvPr/>
          </p:nvGrpSpPr>
          <p:grpSpPr>
            <a:xfrm>
              <a:off x="299089" y="253388"/>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895455" y="262391"/>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98" name="组合 97"/>
          <p:cNvGrpSpPr/>
          <p:nvPr/>
        </p:nvGrpSpPr>
        <p:grpSpPr>
          <a:xfrm>
            <a:off x="1089833" y="1595533"/>
            <a:ext cx="2833140" cy="4585142"/>
            <a:chOff x="1089833" y="1595533"/>
            <a:chExt cx="2833140" cy="4585142"/>
          </a:xfrm>
        </p:grpSpPr>
        <p:sp>
          <p:nvSpPr>
            <p:cNvPr id="15" name="Oval 13"/>
            <p:cNvSpPr/>
            <p:nvPr/>
          </p:nvSpPr>
          <p:spPr>
            <a:xfrm>
              <a:off x="1089833" y="2854116"/>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grpSp>
          <p:nvGrpSpPr>
            <p:cNvPr id="81" name="组合 80"/>
            <p:cNvGrpSpPr/>
            <p:nvPr/>
          </p:nvGrpSpPr>
          <p:grpSpPr>
            <a:xfrm>
              <a:off x="1198396" y="1595533"/>
              <a:ext cx="2724577" cy="4585142"/>
              <a:chOff x="1533098" y="1719358"/>
              <a:chExt cx="2724577" cy="4585142"/>
            </a:xfrm>
          </p:grpSpPr>
          <p:sp>
            <p:nvSpPr>
              <p:cNvPr id="9" name="Freeform 6"/>
              <p:cNvSpPr/>
              <p:nvPr/>
            </p:nvSpPr>
            <p:spPr>
              <a:xfrm>
                <a:off x="2259153" y="5134534"/>
                <a:ext cx="1207056" cy="1169966"/>
              </a:xfrm>
              <a:custGeom>
                <a:avLst/>
                <a:gdLst>
                  <a:gd name="connsiteX0" fmla="*/ 55291 w 1064006"/>
                  <a:gd name="connsiteY0" fmla="*/ 0 h 1188564"/>
                  <a:gd name="connsiteX1" fmla="*/ 1008717 w 1064006"/>
                  <a:gd name="connsiteY1" fmla="*/ 0 h 1188564"/>
                  <a:gd name="connsiteX2" fmla="*/ 1005879 w 1064006"/>
                  <a:gd name="connsiteY2" fmla="*/ 198055 h 1188564"/>
                  <a:gd name="connsiteX3" fmla="*/ 1025324 w 1064006"/>
                  <a:gd name="connsiteY3" fmla="*/ 201981 h 1188564"/>
                  <a:gd name="connsiteX4" fmla="*/ 1064006 w 1064006"/>
                  <a:gd name="connsiteY4" fmla="*/ 260338 h 1188564"/>
                  <a:gd name="connsiteX5" fmla="*/ 1025324 w 1064006"/>
                  <a:gd name="connsiteY5" fmla="*/ 318695 h 1188564"/>
                  <a:gd name="connsiteX6" fmla="*/ 1004089 w 1064006"/>
                  <a:gd name="connsiteY6" fmla="*/ 322982 h 1188564"/>
                  <a:gd name="connsiteX7" fmla="*/ 1003464 w 1064006"/>
                  <a:gd name="connsiteY7" fmla="*/ 366582 h 1188564"/>
                  <a:gd name="connsiteX8" fmla="*/ 1025324 w 1064006"/>
                  <a:gd name="connsiteY8" fmla="*/ 370996 h 1188564"/>
                  <a:gd name="connsiteX9" fmla="*/ 1064006 w 1064006"/>
                  <a:gd name="connsiteY9" fmla="*/ 429353 h 1188564"/>
                  <a:gd name="connsiteX10" fmla="*/ 1025324 w 1064006"/>
                  <a:gd name="connsiteY10" fmla="*/ 487710 h 1188564"/>
                  <a:gd name="connsiteX11" fmla="*/ 1001659 w 1064006"/>
                  <a:gd name="connsiteY11" fmla="*/ 492487 h 1188564"/>
                  <a:gd name="connsiteX12" fmla="*/ 1001049 w 1064006"/>
                  <a:gd name="connsiteY12" fmla="*/ 535111 h 1188564"/>
                  <a:gd name="connsiteX13" fmla="*/ 1025324 w 1064006"/>
                  <a:gd name="connsiteY13" fmla="*/ 540012 h 1188564"/>
                  <a:gd name="connsiteX14" fmla="*/ 1064006 w 1064006"/>
                  <a:gd name="connsiteY14" fmla="*/ 598369 h 1188564"/>
                  <a:gd name="connsiteX15" fmla="*/ 1000672 w 1064006"/>
                  <a:gd name="connsiteY15" fmla="*/ 661703 h 1188564"/>
                  <a:gd name="connsiteX16" fmla="*/ 999234 w 1064006"/>
                  <a:gd name="connsiteY16" fmla="*/ 661703 h 1188564"/>
                  <a:gd name="connsiteX17" fmla="*/ 998628 w 1064006"/>
                  <a:gd name="connsiteY17" fmla="*/ 704051 h 1188564"/>
                  <a:gd name="connsiteX18" fmla="*/ 1000672 w 1064006"/>
                  <a:gd name="connsiteY18" fmla="*/ 704051 h 1188564"/>
                  <a:gd name="connsiteX19" fmla="*/ 1064006 w 1064006"/>
                  <a:gd name="connsiteY19" fmla="*/ 767385 h 1188564"/>
                  <a:gd name="connsiteX20" fmla="*/ 1000672 w 1064006"/>
                  <a:gd name="connsiteY20" fmla="*/ 830719 h 1188564"/>
                  <a:gd name="connsiteX21" fmla="*/ 961543 w 1064006"/>
                  <a:gd name="connsiteY21" fmla="*/ 830719 h 1188564"/>
                  <a:gd name="connsiteX22" fmla="*/ 960691 w 1064006"/>
                  <a:gd name="connsiteY22" fmla="*/ 839174 h 1188564"/>
                  <a:gd name="connsiteX23" fmla="*/ 532003 w 1064006"/>
                  <a:gd name="connsiteY23" fmla="*/ 1188564 h 1188564"/>
                  <a:gd name="connsiteX24" fmla="*/ 103315 w 1064006"/>
                  <a:gd name="connsiteY24" fmla="*/ 839174 h 1188564"/>
                  <a:gd name="connsiteX25" fmla="*/ 102463 w 1064006"/>
                  <a:gd name="connsiteY25" fmla="*/ 830719 h 1188564"/>
                  <a:gd name="connsiteX26" fmla="*/ 63334 w 1064006"/>
                  <a:gd name="connsiteY26" fmla="*/ 830719 h 1188564"/>
                  <a:gd name="connsiteX27" fmla="*/ 0 w 1064006"/>
                  <a:gd name="connsiteY27" fmla="*/ 767385 h 1188564"/>
                  <a:gd name="connsiteX28" fmla="*/ 63334 w 1064006"/>
                  <a:gd name="connsiteY28" fmla="*/ 704051 h 1188564"/>
                  <a:gd name="connsiteX29" fmla="*/ 65381 w 1064006"/>
                  <a:gd name="connsiteY29" fmla="*/ 704051 h 1188564"/>
                  <a:gd name="connsiteX30" fmla="*/ 64774 w 1064006"/>
                  <a:gd name="connsiteY30" fmla="*/ 661703 h 1188564"/>
                  <a:gd name="connsiteX31" fmla="*/ 63334 w 1064006"/>
                  <a:gd name="connsiteY31" fmla="*/ 661703 h 1188564"/>
                  <a:gd name="connsiteX32" fmla="*/ 0 w 1064006"/>
                  <a:gd name="connsiteY32" fmla="*/ 598369 h 1188564"/>
                  <a:gd name="connsiteX33" fmla="*/ 38682 w 1064006"/>
                  <a:gd name="connsiteY33" fmla="*/ 540012 h 1188564"/>
                  <a:gd name="connsiteX34" fmla="*/ 62960 w 1064006"/>
                  <a:gd name="connsiteY34" fmla="*/ 535110 h 1188564"/>
                  <a:gd name="connsiteX35" fmla="*/ 62349 w 1064006"/>
                  <a:gd name="connsiteY35" fmla="*/ 492488 h 1188564"/>
                  <a:gd name="connsiteX36" fmla="*/ 38682 w 1064006"/>
                  <a:gd name="connsiteY36" fmla="*/ 487710 h 1188564"/>
                  <a:gd name="connsiteX37" fmla="*/ 0 w 1064006"/>
                  <a:gd name="connsiteY37" fmla="*/ 429353 h 1188564"/>
                  <a:gd name="connsiteX38" fmla="*/ 38682 w 1064006"/>
                  <a:gd name="connsiteY38" fmla="*/ 370996 h 1188564"/>
                  <a:gd name="connsiteX39" fmla="*/ 60544 w 1064006"/>
                  <a:gd name="connsiteY39" fmla="*/ 366582 h 1188564"/>
                  <a:gd name="connsiteX40" fmla="*/ 59920 w 1064006"/>
                  <a:gd name="connsiteY40" fmla="*/ 322982 h 1188564"/>
                  <a:gd name="connsiteX41" fmla="*/ 38682 w 1064006"/>
                  <a:gd name="connsiteY41" fmla="*/ 318695 h 1188564"/>
                  <a:gd name="connsiteX42" fmla="*/ 0 w 1064006"/>
                  <a:gd name="connsiteY42" fmla="*/ 260338 h 1188564"/>
                  <a:gd name="connsiteX43" fmla="*/ 38682 w 1064006"/>
                  <a:gd name="connsiteY43" fmla="*/ 201981 h 1188564"/>
                  <a:gd name="connsiteX44" fmla="*/ 58129 w 1064006"/>
                  <a:gd name="connsiteY44" fmla="*/ 198055 h 1188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64006" h="1188564">
                    <a:moveTo>
                      <a:pt x="55291" y="0"/>
                    </a:moveTo>
                    <a:lnTo>
                      <a:pt x="1008717" y="0"/>
                    </a:lnTo>
                    <a:lnTo>
                      <a:pt x="1005879" y="198055"/>
                    </a:lnTo>
                    <a:lnTo>
                      <a:pt x="1025324" y="201981"/>
                    </a:lnTo>
                    <a:cubicBezTo>
                      <a:pt x="1048056" y="211596"/>
                      <a:pt x="1064006" y="234104"/>
                      <a:pt x="1064006" y="260338"/>
                    </a:cubicBezTo>
                    <a:cubicBezTo>
                      <a:pt x="1064006" y="286571"/>
                      <a:pt x="1048056" y="309080"/>
                      <a:pt x="1025324" y="318695"/>
                    </a:cubicBezTo>
                    <a:lnTo>
                      <a:pt x="1004089" y="322982"/>
                    </a:lnTo>
                    <a:lnTo>
                      <a:pt x="1003464" y="366582"/>
                    </a:lnTo>
                    <a:lnTo>
                      <a:pt x="1025324" y="370996"/>
                    </a:lnTo>
                    <a:cubicBezTo>
                      <a:pt x="1048056" y="380611"/>
                      <a:pt x="1064006" y="403119"/>
                      <a:pt x="1064006" y="429353"/>
                    </a:cubicBezTo>
                    <a:cubicBezTo>
                      <a:pt x="1064006" y="455586"/>
                      <a:pt x="1048056" y="478095"/>
                      <a:pt x="1025324" y="487710"/>
                    </a:cubicBezTo>
                    <a:lnTo>
                      <a:pt x="1001659" y="492487"/>
                    </a:lnTo>
                    <a:lnTo>
                      <a:pt x="1001049" y="535111"/>
                    </a:lnTo>
                    <a:lnTo>
                      <a:pt x="1025324" y="540012"/>
                    </a:lnTo>
                    <a:cubicBezTo>
                      <a:pt x="1048056" y="549627"/>
                      <a:pt x="1064006" y="572135"/>
                      <a:pt x="1064006" y="598369"/>
                    </a:cubicBezTo>
                    <a:cubicBezTo>
                      <a:pt x="1064006" y="633347"/>
                      <a:pt x="1035650" y="661703"/>
                      <a:pt x="1000672" y="661703"/>
                    </a:cubicBezTo>
                    <a:lnTo>
                      <a:pt x="999234" y="661703"/>
                    </a:lnTo>
                    <a:lnTo>
                      <a:pt x="998628" y="704051"/>
                    </a:lnTo>
                    <a:lnTo>
                      <a:pt x="1000672" y="704051"/>
                    </a:lnTo>
                    <a:cubicBezTo>
                      <a:pt x="1035650" y="704051"/>
                      <a:pt x="1064006" y="732407"/>
                      <a:pt x="1064006" y="767385"/>
                    </a:cubicBezTo>
                    <a:cubicBezTo>
                      <a:pt x="1064006" y="802363"/>
                      <a:pt x="1035650" y="830719"/>
                      <a:pt x="1000672" y="830719"/>
                    </a:cubicBezTo>
                    <a:lnTo>
                      <a:pt x="961543" y="830719"/>
                    </a:lnTo>
                    <a:lnTo>
                      <a:pt x="960691" y="839174"/>
                    </a:lnTo>
                    <a:cubicBezTo>
                      <a:pt x="919889" y="1038571"/>
                      <a:pt x="743463" y="1188564"/>
                      <a:pt x="532003" y="1188564"/>
                    </a:cubicBezTo>
                    <a:cubicBezTo>
                      <a:pt x="320544" y="1188564"/>
                      <a:pt x="144118" y="1038571"/>
                      <a:pt x="103315" y="839174"/>
                    </a:cubicBezTo>
                    <a:lnTo>
                      <a:pt x="102463" y="830719"/>
                    </a:lnTo>
                    <a:lnTo>
                      <a:pt x="63334" y="830719"/>
                    </a:lnTo>
                    <a:cubicBezTo>
                      <a:pt x="28356" y="830719"/>
                      <a:pt x="0" y="802363"/>
                      <a:pt x="0" y="767385"/>
                    </a:cubicBezTo>
                    <a:cubicBezTo>
                      <a:pt x="0" y="732407"/>
                      <a:pt x="28356" y="704051"/>
                      <a:pt x="63334" y="704051"/>
                    </a:cubicBezTo>
                    <a:lnTo>
                      <a:pt x="65381" y="704051"/>
                    </a:lnTo>
                    <a:lnTo>
                      <a:pt x="64774" y="661703"/>
                    </a:lnTo>
                    <a:lnTo>
                      <a:pt x="63334" y="661703"/>
                    </a:lnTo>
                    <a:cubicBezTo>
                      <a:pt x="28356" y="661703"/>
                      <a:pt x="0" y="633347"/>
                      <a:pt x="0" y="598369"/>
                    </a:cubicBezTo>
                    <a:cubicBezTo>
                      <a:pt x="0" y="572135"/>
                      <a:pt x="15950" y="549627"/>
                      <a:pt x="38682" y="540012"/>
                    </a:cubicBezTo>
                    <a:lnTo>
                      <a:pt x="62960" y="535110"/>
                    </a:lnTo>
                    <a:lnTo>
                      <a:pt x="62349" y="492488"/>
                    </a:lnTo>
                    <a:lnTo>
                      <a:pt x="38682" y="487710"/>
                    </a:lnTo>
                    <a:cubicBezTo>
                      <a:pt x="15950" y="478095"/>
                      <a:pt x="0" y="455586"/>
                      <a:pt x="0" y="429353"/>
                    </a:cubicBezTo>
                    <a:cubicBezTo>
                      <a:pt x="0" y="403119"/>
                      <a:pt x="15950" y="380611"/>
                      <a:pt x="38682" y="370996"/>
                    </a:cubicBezTo>
                    <a:lnTo>
                      <a:pt x="60544" y="366582"/>
                    </a:lnTo>
                    <a:lnTo>
                      <a:pt x="59920" y="322982"/>
                    </a:lnTo>
                    <a:lnTo>
                      <a:pt x="38682" y="318695"/>
                    </a:lnTo>
                    <a:cubicBezTo>
                      <a:pt x="15950" y="309080"/>
                      <a:pt x="0" y="286571"/>
                      <a:pt x="0" y="260338"/>
                    </a:cubicBezTo>
                    <a:cubicBezTo>
                      <a:pt x="0" y="234104"/>
                      <a:pt x="15950" y="211596"/>
                      <a:pt x="38682" y="201981"/>
                    </a:cubicBezTo>
                    <a:lnTo>
                      <a:pt x="58129" y="198055"/>
                    </a:lnTo>
                    <a:close/>
                  </a:path>
                </a:pathLst>
              </a:cu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grpSp>
            <p:nvGrpSpPr>
              <p:cNvPr id="80" name="组合 79"/>
              <p:cNvGrpSpPr/>
              <p:nvPr/>
            </p:nvGrpSpPr>
            <p:grpSpPr>
              <a:xfrm>
                <a:off x="1533098" y="1719358"/>
                <a:ext cx="2724577" cy="3319347"/>
                <a:chOff x="1533098" y="1719358"/>
                <a:chExt cx="2724577" cy="3319347"/>
              </a:xfrm>
            </p:grpSpPr>
            <p:sp>
              <p:nvSpPr>
                <p:cNvPr id="10" name="Oval 8"/>
                <p:cNvSpPr/>
                <p:nvPr/>
              </p:nvSpPr>
              <p:spPr>
                <a:xfrm>
                  <a:off x="2249745" y="4821579"/>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1" name="Oval 9"/>
                <p:cNvSpPr/>
                <p:nvPr/>
              </p:nvSpPr>
              <p:spPr>
                <a:xfrm>
                  <a:off x="3265478" y="4821579"/>
                  <a:ext cx="157970" cy="15797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2" name="Oval 10"/>
                <p:cNvSpPr/>
                <p:nvPr/>
              </p:nvSpPr>
              <p:spPr>
                <a:xfrm>
                  <a:off x="2778297" y="4860818"/>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3" name="Oval 11"/>
                <p:cNvSpPr/>
                <p:nvPr/>
              </p:nvSpPr>
              <p:spPr>
                <a:xfrm>
                  <a:off x="1912007" y="4233090"/>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4" name="Oval 12"/>
                <p:cNvSpPr/>
                <p:nvPr/>
              </p:nvSpPr>
              <p:spPr>
                <a:xfrm>
                  <a:off x="1542787" y="3666213"/>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6" name="Oval 14"/>
                <p:cNvSpPr/>
                <p:nvPr/>
              </p:nvSpPr>
              <p:spPr>
                <a:xfrm>
                  <a:off x="1802769" y="2123656"/>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7" name="Oval 15"/>
                <p:cNvSpPr/>
                <p:nvPr/>
              </p:nvSpPr>
              <p:spPr>
                <a:xfrm>
                  <a:off x="2366329" y="1755759"/>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8" name="Oval 16"/>
                <p:cNvSpPr/>
                <p:nvPr/>
              </p:nvSpPr>
              <p:spPr>
                <a:xfrm>
                  <a:off x="3044291" y="1719358"/>
                  <a:ext cx="217126" cy="217126"/>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9" name="Oval 17"/>
                <p:cNvSpPr/>
                <p:nvPr/>
              </p:nvSpPr>
              <p:spPr>
                <a:xfrm>
                  <a:off x="3771270" y="2180277"/>
                  <a:ext cx="217126" cy="217126"/>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0" name="Oval 18"/>
                <p:cNvSpPr/>
                <p:nvPr/>
              </p:nvSpPr>
              <p:spPr>
                <a:xfrm>
                  <a:off x="4040549" y="2869378"/>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1" name="Oval 19"/>
                <p:cNvSpPr/>
                <p:nvPr/>
              </p:nvSpPr>
              <p:spPr>
                <a:xfrm>
                  <a:off x="3978497" y="3616479"/>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2" name="Oval 20"/>
                <p:cNvSpPr/>
                <p:nvPr/>
              </p:nvSpPr>
              <p:spPr>
                <a:xfrm>
                  <a:off x="3573842" y="4282855"/>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3" name="Oval 21"/>
                <p:cNvSpPr/>
                <p:nvPr/>
              </p:nvSpPr>
              <p:spPr>
                <a:xfrm>
                  <a:off x="2476577" y="4163748"/>
                  <a:ext cx="157970" cy="15797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4" name="Oval 22"/>
                <p:cNvSpPr/>
                <p:nvPr/>
              </p:nvSpPr>
              <p:spPr>
                <a:xfrm>
                  <a:off x="2221304" y="2862326"/>
                  <a:ext cx="335747" cy="335747"/>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5" name="Oval 23"/>
                <p:cNvSpPr/>
                <p:nvPr/>
              </p:nvSpPr>
              <p:spPr>
                <a:xfrm>
                  <a:off x="2858722" y="3550340"/>
                  <a:ext cx="490733" cy="490733"/>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6" name="Oval 24"/>
                <p:cNvSpPr/>
                <p:nvPr/>
              </p:nvSpPr>
              <p:spPr>
                <a:xfrm>
                  <a:off x="2536195" y="3392370"/>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7" name="Oval 25"/>
                <p:cNvSpPr/>
                <p:nvPr/>
              </p:nvSpPr>
              <p:spPr>
                <a:xfrm>
                  <a:off x="2003021" y="3452055"/>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8" name="Oval 26"/>
                <p:cNvSpPr/>
                <p:nvPr/>
              </p:nvSpPr>
              <p:spPr>
                <a:xfrm>
                  <a:off x="2853415" y="2255342"/>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9" name="Oval 27"/>
                <p:cNvSpPr/>
                <p:nvPr/>
              </p:nvSpPr>
              <p:spPr>
                <a:xfrm>
                  <a:off x="3080182" y="2661178"/>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30" name="Oval 28"/>
                <p:cNvSpPr/>
                <p:nvPr/>
              </p:nvSpPr>
              <p:spPr>
                <a:xfrm>
                  <a:off x="3595460" y="3234929"/>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31" name="Oval 29"/>
                <p:cNvSpPr/>
                <p:nvPr/>
              </p:nvSpPr>
              <p:spPr>
                <a:xfrm>
                  <a:off x="2196397" y="2257992"/>
                  <a:ext cx="335747" cy="335747"/>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32" name="Oval 30"/>
                <p:cNvSpPr/>
                <p:nvPr/>
              </p:nvSpPr>
              <p:spPr>
                <a:xfrm>
                  <a:off x="2994884" y="3199872"/>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cxnSp>
              <p:nvCxnSpPr>
                <p:cNvPr id="33" name="Straight Connector 32"/>
                <p:cNvCxnSpPr>
                  <a:stCxn id="10" idx="6"/>
                  <a:endCxn id="12" idx="2"/>
                </p:cNvCxnSpPr>
                <p:nvPr/>
              </p:nvCxnSpPr>
              <p:spPr>
                <a:xfrm>
                  <a:off x="2466871" y="4930141"/>
                  <a:ext cx="311426" cy="966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2" idx="6"/>
                  <a:endCxn id="11" idx="2"/>
                </p:cNvCxnSpPr>
                <p:nvPr/>
              </p:nvCxnSpPr>
              <p:spPr>
                <a:xfrm flipV="1">
                  <a:off x="2936267" y="4900565"/>
                  <a:ext cx="329211" cy="3924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1" idx="7"/>
                  <a:endCxn id="22" idx="3"/>
                </p:cNvCxnSpPr>
                <p:nvPr/>
              </p:nvCxnSpPr>
              <p:spPr>
                <a:xfrm flipV="1">
                  <a:off x="3400314" y="4417691"/>
                  <a:ext cx="196663" cy="427024"/>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2" idx="7"/>
                  <a:endCxn id="21" idx="3"/>
                </p:cNvCxnSpPr>
                <p:nvPr/>
              </p:nvCxnSpPr>
              <p:spPr>
                <a:xfrm flipV="1">
                  <a:off x="3708678" y="3801807"/>
                  <a:ext cx="301617" cy="50418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1" idx="0"/>
                  <a:endCxn id="20" idx="4"/>
                </p:cNvCxnSpPr>
                <p:nvPr/>
              </p:nvCxnSpPr>
              <p:spPr>
                <a:xfrm flipV="1">
                  <a:off x="4087061" y="3086504"/>
                  <a:ext cx="62052" cy="52997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0" idx="0"/>
                  <a:endCxn id="19" idx="5"/>
                </p:cNvCxnSpPr>
                <p:nvPr/>
              </p:nvCxnSpPr>
              <p:spPr>
                <a:xfrm flipH="1" flipV="1">
                  <a:off x="3956599" y="2365606"/>
                  <a:ext cx="192513" cy="50377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9" idx="1"/>
                  <a:endCxn id="18" idx="6"/>
                </p:cNvCxnSpPr>
                <p:nvPr/>
              </p:nvCxnSpPr>
              <p:spPr>
                <a:xfrm flipH="1" flipV="1">
                  <a:off x="3261417" y="1827921"/>
                  <a:ext cx="541651" cy="384153"/>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8" idx="2"/>
                  <a:endCxn id="17" idx="6"/>
                </p:cNvCxnSpPr>
                <p:nvPr/>
              </p:nvCxnSpPr>
              <p:spPr>
                <a:xfrm flipH="1">
                  <a:off x="2583455" y="1827921"/>
                  <a:ext cx="460835" cy="3640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7" idx="2"/>
                  <a:endCxn id="16" idx="7"/>
                </p:cNvCxnSpPr>
                <p:nvPr/>
              </p:nvCxnSpPr>
              <p:spPr>
                <a:xfrm flipH="1">
                  <a:off x="1988098" y="1864322"/>
                  <a:ext cx="378232" cy="29113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3"/>
                  <a:endCxn id="15" idx="0"/>
                </p:cNvCxnSpPr>
                <p:nvPr/>
              </p:nvCxnSpPr>
              <p:spPr>
                <a:xfrm flipH="1">
                  <a:off x="1533098" y="2308985"/>
                  <a:ext cx="301468" cy="66895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5" idx="4"/>
                  <a:endCxn id="14" idx="0"/>
                </p:cNvCxnSpPr>
                <p:nvPr/>
              </p:nvCxnSpPr>
              <p:spPr>
                <a:xfrm>
                  <a:off x="1533098" y="3195067"/>
                  <a:ext cx="118252" cy="47114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4" idx="5"/>
                  <a:endCxn id="13" idx="1"/>
                </p:cNvCxnSpPr>
                <p:nvPr/>
              </p:nvCxnSpPr>
              <p:spPr>
                <a:xfrm>
                  <a:off x="1728116" y="3851543"/>
                  <a:ext cx="215689" cy="41334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3" idx="4"/>
                  <a:endCxn id="10" idx="1"/>
                </p:cNvCxnSpPr>
                <p:nvPr/>
              </p:nvCxnSpPr>
              <p:spPr>
                <a:xfrm>
                  <a:off x="2020570" y="4450216"/>
                  <a:ext cx="260972" cy="40316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0" idx="7"/>
                  <a:endCxn id="23" idx="4"/>
                </p:cNvCxnSpPr>
                <p:nvPr/>
              </p:nvCxnSpPr>
              <p:spPr>
                <a:xfrm flipV="1">
                  <a:off x="2435074" y="4321718"/>
                  <a:ext cx="120488" cy="53165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3" idx="6"/>
                  <a:endCxn id="22" idx="2"/>
                </p:cNvCxnSpPr>
                <p:nvPr/>
              </p:nvCxnSpPr>
              <p:spPr>
                <a:xfrm>
                  <a:off x="2634547" y="4242734"/>
                  <a:ext cx="939295" cy="11910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23" idx="5"/>
                  <a:endCxn id="12" idx="0"/>
                </p:cNvCxnSpPr>
                <p:nvPr/>
              </p:nvCxnSpPr>
              <p:spPr>
                <a:xfrm>
                  <a:off x="2611412" y="4298584"/>
                  <a:ext cx="245871" cy="56223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1" idx="1"/>
                  <a:endCxn id="23" idx="5"/>
                </p:cNvCxnSpPr>
                <p:nvPr/>
              </p:nvCxnSpPr>
              <p:spPr>
                <a:xfrm flipH="1" flipV="1">
                  <a:off x="2611412" y="4298584"/>
                  <a:ext cx="677201" cy="546129"/>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23" idx="1"/>
                  <a:endCxn id="27" idx="5"/>
                </p:cNvCxnSpPr>
                <p:nvPr/>
              </p:nvCxnSpPr>
              <p:spPr>
                <a:xfrm flipH="1" flipV="1">
                  <a:off x="2137857" y="3586891"/>
                  <a:ext cx="361854" cy="59999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3" idx="7"/>
                  <a:endCxn id="23" idx="2"/>
                </p:cNvCxnSpPr>
                <p:nvPr/>
              </p:nvCxnSpPr>
              <p:spPr>
                <a:xfrm flipV="1">
                  <a:off x="2097336" y="4242734"/>
                  <a:ext cx="379240" cy="22153"/>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27" idx="3"/>
                  <a:endCxn id="14" idx="7"/>
                </p:cNvCxnSpPr>
                <p:nvPr/>
              </p:nvCxnSpPr>
              <p:spPr>
                <a:xfrm flipH="1">
                  <a:off x="1728116" y="3586891"/>
                  <a:ext cx="298040" cy="11112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3" idx="0"/>
                  <a:endCxn id="27" idx="4"/>
                </p:cNvCxnSpPr>
                <p:nvPr/>
              </p:nvCxnSpPr>
              <p:spPr>
                <a:xfrm flipV="1">
                  <a:off x="2020570" y="3610026"/>
                  <a:ext cx="61437" cy="623064"/>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27" idx="0"/>
                  <a:endCxn id="16" idx="4"/>
                </p:cNvCxnSpPr>
                <p:nvPr/>
              </p:nvCxnSpPr>
              <p:spPr>
                <a:xfrm flipH="1" flipV="1">
                  <a:off x="1911332" y="2340782"/>
                  <a:ext cx="170675" cy="1111274"/>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27" idx="1"/>
                  <a:endCxn id="15" idx="6"/>
                </p:cNvCxnSpPr>
                <p:nvPr/>
              </p:nvCxnSpPr>
              <p:spPr>
                <a:xfrm flipH="1" flipV="1">
                  <a:off x="1641661" y="3086504"/>
                  <a:ext cx="384494" cy="38868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16" idx="6"/>
                  <a:endCxn id="31" idx="1"/>
                </p:cNvCxnSpPr>
                <p:nvPr/>
              </p:nvCxnSpPr>
              <p:spPr>
                <a:xfrm>
                  <a:off x="2019895" y="2232219"/>
                  <a:ext cx="225671" cy="74943"/>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1" idx="4"/>
                  <a:endCxn id="24" idx="0"/>
                </p:cNvCxnSpPr>
                <p:nvPr/>
              </p:nvCxnSpPr>
              <p:spPr>
                <a:xfrm>
                  <a:off x="2364270" y="2593739"/>
                  <a:ext cx="24908" cy="26858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24" idx="5"/>
                  <a:endCxn id="26" idx="1"/>
                </p:cNvCxnSpPr>
                <p:nvPr/>
              </p:nvCxnSpPr>
              <p:spPr>
                <a:xfrm>
                  <a:off x="2507882" y="3148903"/>
                  <a:ext cx="51447" cy="26660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6" idx="5"/>
                  <a:endCxn id="25" idx="1"/>
                </p:cNvCxnSpPr>
                <p:nvPr/>
              </p:nvCxnSpPr>
              <p:spPr>
                <a:xfrm>
                  <a:off x="2671030" y="3527206"/>
                  <a:ext cx="259557" cy="9500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5" idx="5"/>
                  <a:endCxn id="22" idx="1"/>
                </p:cNvCxnSpPr>
                <p:nvPr/>
              </p:nvCxnSpPr>
              <p:spPr>
                <a:xfrm>
                  <a:off x="3277589" y="3969208"/>
                  <a:ext cx="319387" cy="33678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25" idx="3"/>
                  <a:endCxn id="23" idx="7"/>
                </p:cNvCxnSpPr>
                <p:nvPr/>
              </p:nvCxnSpPr>
              <p:spPr>
                <a:xfrm flipH="1">
                  <a:off x="2611412" y="3969208"/>
                  <a:ext cx="319176" cy="21767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6" idx="3"/>
                  <a:endCxn id="27" idx="6"/>
                </p:cNvCxnSpPr>
                <p:nvPr/>
              </p:nvCxnSpPr>
              <p:spPr>
                <a:xfrm flipH="1">
                  <a:off x="2160992" y="3527206"/>
                  <a:ext cx="398338" cy="383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4" idx="3"/>
                  <a:endCxn id="27" idx="7"/>
                </p:cNvCxnSpPr>
                <p:nvPr/>
              </p:nvCxnSpPr>
              <p:spPr>
                <a:xfrm flipH="1">
                  <a:off x="2137857" y="3148903"/>
                  <a:ext cx="132616" cy="32628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24" idx="7"/>
                  <a:endCxn id="28" idx="3"/>
                </p:cNvCxnSpPr>
                <p:nvPr/>
              </p:nvCxnSpPr>
              <p:spPr>
                <a:xfrm flipV="1">
                  <a:off x="2507882" y="2390178"/>
                  <a:ext cx="368668" cy="52131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8" idx="7"/>
                  <a:endCxn id="18" idx="3"/>
                </p:cNvCxnSpPr>
                <p:nvPr/>
              </p:nvCxnSpPr>
              <p:spPr>
                <a:xfrm flipV="1">
                  <a:off x="2988251" y="1904686"/>
                  <a:ext cx="87838" cy="37379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31" idx="7"/>
                  <a:endCxn id="18" idx="3"/>
                </p:cNvCxnSpPr>
                <p:nvPr/>
              </p:nvCxnSpPr>
              <p:spPr>
                <a:xfrm flipV="1">
                  <a:off x="2482974" y="1904686"/>
                  <a:ext cx="593114" cy="40247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7" idx="5"/>
                  <a:endCxn id="28" idx="1"/>
                </p:cNvCxnSpPr>
                <p:nvPr/>
              </p:nvCxnSpPr>
              <p:spPr>
                <a:xfrm>
                  <a:off x="2551659" y="1941088"/>
                  <a:ext cx="324891" cy="33739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29" idx="7"/>
                  <a:endCxn id="19" idx="3"/>
                </p:cNvCxnSpPr>
                <p:nvPr/>
              </p:nvCxnSpPr>
              <p:spPr>
                <a:xfrm flipV="1">
                  <a:off x="3265511" y="2365606"/>
                  <a:ext cx="537557" cy="32737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29" idx="0"/>
                  <a:endCxn id="18" idx="4"/>
                </p:cNvCxnSpPr>
                <p:nvPr/>
              </p:nvCxnSpPr>
              <p:spPr>
                <a:xfrm flipH="1" flipV="1">
                  <a:off x="3152854" y="1936484"/>
                  <a:ext cx="35892" cy="72469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29" idx="1"/>
                  <a:endCxn id="28" idx="5"/>
                </p:cNvCxnSpPr>
                <p:nvPr/>
              </p:nvCxnSpPr>
              <p:spPr>
                <a:xfrm flipH="1" flipV="1">
                  <a:off x="2988251" y="2390178"/>
                  <a:ext cx="123729" cy="302798"/>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2" idx="0"/>
                  <a:endCxn id="29" idx="4"/>
                </p:cNvCxnSpPr>
                <p:nvPr/>
              </p:nvCxnSpPr>
              <p:spPr>
                <a:xfrm flipV="1">
                  <a:off x="3073870" y="2878304"/>
                  <a:ext cx="114876" cy="32156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32" idx="4"/>
                  <a:endCxn id="25" idx="0"/>
                </p:cNvCxnSpPr>
                <p:nvPr/>
              </p:nvCxnSpPr>
              <p:spPr>
                <a:xfrm>
                  <a:off x="3073870" y="3357842"/>
                  <a:ext cx="30220" cy="192498"/>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32" idx="1"/>
                  <a:endCxn id="24" idx="6"/>
                </p:cNvCxnSpPr>
                <p:nvPr/>
              </p:nvCxnSpPr>
              <p:spPr>
                <a:xfrm flipH="1" flipV="1">
                  <a:off x="2557051" y="3030199"/>
                  <a:ext cx="460967" cy="19280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25" idx="7"/>
                  <a:endCxn id="30" idx="3"/>
                </p:cNvCxnSpPr>
                <p:nvPr/>
              </p:nvCxnSpPr>
              <p:spPr>
                <a:xfrm flipV="1">
                  <a:off x="3277589" y="3420258"/>
                  <a:ext cx="349667" cy="201948"/>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30" idx="0"/>
                  <a:endCxn id="19" idx="4"/>
                </p:cNvCxnSpPr>
                <p:nvPr/>
              </p:nvCxnSpPr>
              <p:spPr>
                <a:xfrm flipV="1">
                  <a:off x="3704023" y="2397403"/>
                  <a:ext cx="175810" cy="83752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0" idx="1"/>
                  <a:endCxn id="29" idx="5"/>
                </p:cNvCxnSpPr>
                <p:nvPr/>
              </p:nvCxnSpPr>
              <p:spPr>
                <a:xfrm flipH="1" flipV="1">
                  <a:off x="3265511" y="2846507"/>
                  <a:ext cx="361746" cy="42022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30" idx="7"/>
                  <a:endCxn id="20" idx="3"/>
                </p:cNvCxnSpPr>
                <p:nvPr/>
              </p:nvCxnSpPr>
              <p:spPr>
                <a:xfrm flipV="1">
                  <a:off x="3780789" y="3054706"/>
                  <a:ext cx="291558" cy="21202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30" idx="5"/>
                  <a:endCxn id="21" idx="1"/>
                </p:cNvCxnSpPr>
                <p:nvPr/>
              </p:nvCxnSpPr>
              <p:spPr>
                <a:xfrm>
                  <a:off x="3780789" y="3420258"/>
                  <a:ext cx="229506" cy="22801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22" idx="0"/>
                  <a:endCxn id="30" idx="4"/>
                </p:cNvCxnSpPr>
                <p:nvPr/>
              </p:nvCxnSpPr>
              <p:spPr>
                <a:xfrm flipV="1">
                  <a:off x="3652828" y="3452055"/>
                  <a:ext cx="51195" cy="830799"/>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grpSp>
      </p:grpSp>
      <p:sp>
        <p:nvSpPr>
          <p:cNvPr id="82" name="矩形: 圆角 81"/>
          <p:cNvSpPr/>
          <p:nvPr/>
        </p:nvSpPr>
        <p:spPr>
          <a:xfrm>
            <a:off x="5186716" y="1470488"/>
            <a:ext cx="6057900" cy="477148"/>
          </a:xfrm>
          <a:prstGeom prst="roundRect">
            <a:avLst>
              <a:gd name="adj" fmla="val 6808"/>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请输入内容标题</a:t>
            </a:r>
          </a:p>
        </p:txBody>
      </p:sp>
      <p:sp>
        <p:nvSpPr>
          <p:cNvPr id="83" name="文本框 82"/>
          <p:cNvSpPr txBox="1"/>
          <p:nvPr/>
        </p:nvSpPr>
        <p:spPr>
          <a:xfrm>
            <a:off x="5186716" y="2085576"/>
            <a:ext cx="6057900"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sp>
        <p:nvSpPr>
          <p:cNvPr id="86" name="矩形: 圆角 85"/>
          <p:cNvSpPr/>
          <p:nvPr/>
        </p:nvSpPr>
        <p:spPr>
          <a:xfrm>
            <a:off x="5186716" y="3112616"/>
            <a:ext cx="6057900" cy="477148"/>
          </a:xfrm>
          <a:prstGeom prst="roundRect">
            <a:avLst>
              <a:gd name="adj" fmla="val 6808"/>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请输入内容标题</a:t>
            </a:r>
          </a:p>
        </p:txBody>
      </p:sp>
      <p:sp>
        <p:nvSpPr>
          <p:cNvPr id="87" name="文本框 86"/>
          <p:cNvSpPr txBox="1"/>
          <p:nvPr/>
        </p:nvSpPr>
        <p:spPr>
          <a:xfrm>
            <a:off x="5186716" y="3727704"/>
            <a:ext cx="6057900"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sp>
        <p:nvSpPr>
          <p:cNvPr id="89" name="矩形: 圆角 88"/>
          <p:cNvSpPr/>
          <p:nvPr/>
        </p:nvSpPr>
        <p:spPr>
          <a:xfrm>
            <a:off x="5186716" y="4754744"/>
            <a:ext cx="6057900" cy="477148"/>
          </a:xfrm>
          <a:prstGeom prst="roundRect">
            <a:avLst>
              <a:gd name="adj" fmla="val 6808"/>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请输入内容标题</a:t>
            </a:r>
          </a:p>
        </p:txBody>
      </p:sp>
      <p:sp>
        <p:nvSpPr>
          <p:cNvPr id="90" name="文本框 89"/>
          <p:cNvSpPr txBox="1"/>
          <p:nvPr/>
        </p:nvSpPr>
        <p:spPr>
          <a:xfrm>
            <a:off x="5186716" y="5369832"/>
            <a:ext cx="6057900"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98"/>
                                        </p:tgtEl>
                                        <p:attrNameLst>
                                          <p:attrName>style.visibility</p:attrName>
                                        </p:attrNameLst>
                                      </p:cBhvr>
                                      <p:to>
                                        <p:strVal val="visible"/>
                                      </p:to>
                                    </p:set>
                                    <p:anim calcmode="lin" valueType="num">
                                      <p:cBhvr>
                                        <p:cTn id="14" dur="500" fill="hold"/>
                                        <p:tgtEl>
                                          <p:spTgt spid="98"/>
                                        </p:tgtEl>
                                        <p:attrNameLst>
                                          <p:attrName>ppt_w</p:attrName>
                                        </p:attrNameLst>
                                      </p:cBhvr>
                                      <p:tavLst>
                                        <p:tav tm="0">
                                          <p:val>
                                            <p:fltVal val="0"/>
                                          </p:val>
                                        </p:tav>
                                        <p:tav tm="100000">
                                          <p:val>
                                            <p:strVal val="#ppt_w"/>
                                          </p:val>
                                        </p:tav>
                                      </p:tavLst>
                                    </p:anim>
                                    <p:anim calcmode="lin" valueType="num">
                                      <p:cBhvr>
                                        <p:cTn id="15" dur="500" fill="hold"/>
                                        <p:tgtEl>
                                          <p:spTgt spid="98"/>
                                        </p:tgtEl>
                                        <p:attrNameLst>
                                          <p:attrName>ppt_h</p:attrName>
                                        </p:attrNameLst>
                                      </p:cBhvr>
                                      <p:tavLst>
                                        <p:tav tm="0">
                                          <p:val>
                                            <p:fltVal val="0"/>
                                          </p:val>
                                        </p:tav>
                                        <p:tav tm="100000">
                                          <p:val>
                                            <p:strVal val="#ppt_h"/>
                                          </p:val>
                                        </p:tav>
                                      </p:tavLst>
                                    </p:anim>
                                    <p:animEffect transition="in" filter="fade">
                                      <p:cBhvr>
                                        <p:cTn id="16" dur="500"/>
                                        <p:tgtEl>
                                          <p:spTgt spid="98"/>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2"/>
                                        </p:tgtEl>
                                        <p:attrNameLst>
                                          <p:attrName>style.visibility</p:attrName>
                                        </p:attrNameLst>
                                      </p:cBhvr>
                                      <p:to>
                                        <p:strVal val="visible"/>
                                      </p:to>
                                    </p:set>
                                    <p:animEffect transition="in" filter="wipe(left)">
                                      <p:cBhvr>
                                        <p:cTn id="20" dur="500"/>
                                        <p:tgtEl>
                                          <p:spTgt spid="82"/>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83"/>
                                        </p:tgtEl>
                                        <p:attrNameLst>
                                          <p:attrName>style.visibility</p:attrName>
                                        </p:attrNameLst>
                                      </p:cBhvr>
                                      <p:to>
                                        <p:strVal val="visible"/>
                                      </p:to>
                                    </p:set>
                                    <p:animEffect transition="in" filter="wipe(down)">
                                      <p:cBhvr>
                                        <p:cTn id="24" dur="500"/>
                                        <p:tgtEl>
                                          <p:spTgt spid="83"/>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wipe(left)">
                                      <p:cBhvr>
                                        <p:cTn id="28" dur="500"/>
                                        <p:tgtEl>
                                          <p:spTgt spid="86"/>
                                        </p:tgtEl>
                                      </p:cBhvr>
                                    </p:animEffect>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87">
                                            <p:txEl>
                                              <p:pRg st="0" end="0"/>
                                            </p:txEl>
                                          </p:spTgt>
                                        </p:tgtEl>
                                        <p:attrNameLst>
                                          <p:attrName>style.visibility</p:attrName>
                                        </p:attrNameLst>
                                      </p:cBhvr>
                                      <p:to>
                                        <p:strVal val="visible"/>
                                      </p:to>
                                    </p:set>
                                    <p:animEffect transition="in" filter="wipe(down)">
                                      <p:cBhvr>
                                        <p:cTn id="32" dur="500"/>
                                        <p:tgtEl>
                                          <p:spTgt spid="87">
                                            <p:txEl>
                                              <p:pRg st="0" end="0"/>
                                            </p:txEl>
                                          </p:spTgt>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Effect transition="in" filter="wipe(left)">
                                      <p:cBhvr>
                                        <p:cTn id="36" dur="500"/>
                                        <p:tgtEl>
                                          <p:spTgt spid="89"/>
                                        </p:tgtEl>
                                      </p:cBhvr>
                                    </p:animEffect>
                                  </p:childTnLst>
                                </p:cTn>
                              </p:par>
                            </p:childTnLst>
                          </p:cTn>
                        </p:par>
                        <p:par>
                          <p:cTn id="37" fill="hold">
                            <p:stCondLst>
                              <p:cond delay="4000"/>
                            </p:stCondLst>
                            <p:childTnLst>
                              <p:par>
                                <p:cTn id="38" presetID="22" presetClass="entr" presetSubtype="4" fill="hold" nodeType="afterEffect">
                                  <p:stCondLst>
                                    <p:cond delay="0"/>
                                  </p:stCondLst>
                                  <p:childTnLst>
                                    <p:set>
                                      <p:cBhvr>
                                        <p:cTn id="39" dur="1" fill="hold">
                                          <p:stCondLst>
                                            <p:cond delay="0"/>
                                          </p:stCondLst>
                                        </p:cTn>
                                        <p:tgtEl>
                                          <p:spTgt spid="90">
                                            <p:txEl>
                                              <p:pRg st="0" end="0"/>
                                            </p:txEl>
                                          </p:spTgt>
                                        </p:tgtEl>
                                        <p:attrNameLst>
                                          <p:attrName>style.visibility</p:attrName>
                                        </p:attrNameLst>
                                      </p:cBhvr>
                                      <p:to>
                                        <p:strVal val="visible"/>
                                      </p:to>
                                    </p:set>
                                    <p:animEffect transition="in" filter="wipe(down)">
                                      <p:cBhvr>
                                        <p:cTn id="40" dur="500"/>
                                        <p:tgtEl>
                                          <p:spTgt spid="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p:bldP spid="86" grpId="0" animBg="1"/>
      <p:bldP spid="8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93828" y="863127"/>
            <a:ext cx="5980302" cy="5131746"/>
          </a:xfrm>
          <a:prstGeom prst="rect">
            <a:avLst/>
          </a:prstGeom>
        </p:spPr>
      </p:pic>
      <p:grpSp>
        <p:nvGrpSpPr>
          <p:cNvPr id="2" name="组合 1"/>
          <p:cNvGrpSpPr/>
          <p:nvPr/>
        </p:nvGrpSpPr>
        <p:grpSpPr>
          <a:xfrm>
            <a:off x="562579" y="2558555"/>
            <a:ext cx="4943475" cy="1740890"/>
            <a:chOff x="562579" y="1986966"/>
            <a:chExt cx="4943475" cy="1740890"/>
          </a:xfrm>
        </p:grpSpPr>
        <p:sp>
          <p:nvSpPr>
            <p:cNvPr id="3" name="文本框 2"/>
            <p:cNvSpPr txBox="1"/>
            <p:nvPr/>
          </p:nvSpPr>
          <p:spPr>
            <a:xfrm>
              <a:off x="764462" y="1986966"/>
              <a:ext cx="4539709" cy="1200329"/>
            </a:xfrm>
            <a:prstGeom prst="rect">
              <a:avLst/>
            </a:prstGeom>
            <a:noFill/>
          </p:spPr>
          <p:txBody>
            <a:bodyPr wrap="square" rtlCol="0" anchor="ctr" anchorCtr="0">
              <a:spAutoFit/>
            </a:bodyPr>
            <a:lstStyle/>
            <a:p>
              <a:pPr algn="ctr"/>
              <a:r>
                <a:rPr lang="zh-CN" altLang="en-US" sz="72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8" name="文本框 7"/>
            <p:cNvSpPr txBox="1"/>
            <p:nvPr/>
          </p:nvSpPr>
          <p:spPr>
            <a:xfrm>
              <a:off x="562579" y="3266191"/>
              <a:ext cx="4943475"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4"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790888" y="1809750"/>
            <a:ext cx="363258" cy="363258"/>
          </a:xfrm>
          <a:prstGeom prst="ellipse">
            <a:avLst/>
          </a:prstGeom>
          <a:solidFill>
            <a:srgbClr val="7CE8E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椭圆 2"/>
          <p:cNvSpPr/>
          <p:nvPr/>
        </p:nvSpPr>
        <p:spPr>
          <a:xfrm>
            <a:off x="5910624" y="1809750"/>
            <a:ext cx="363258" cy="363258"/>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9030360" y="1809750"/>
            <a:ext cx="363258" cy="363258"/>
          </a:xfrm>
          <a:prstGeom prst="ellipse">
            <a:avLst/>
          </a:prstGeom>
          <a:solidFill>
            <a:srgbClr val="EDE66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cxnSp>
        <p:nvCxnSpPr>
          <p:cNvPr id="5" name="直接连接符 4"/>
          <p:cNvCxnSpPr/>
          <p:nvPr/>
        </p:nvCxnSpPr>
        <p:spPr>
          <a:xfrm>
            <a:off x="3154146" y="1991379"/>
            <a:ext cx="2756478"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273882" y="1991379"/>
            <a:ext cx="2756478"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8592316" y="2771312"/>
            <a:ext cx="1239347" cy="1239347"/>
            <a:chOff x="8592316" y="2771312"/>
            <a:chExt cx="1239347" cy="1239347"/>
          </a:xfrm>
        </p:grpSpPr>
        <p:sp>
          <p:nvSpPr>
            <p:cNvPr id="11" name="椭圆 10"/>
            <p:cNvSpPr/>
            <p:nvPr/>
          </p:nvSpPr>
          <p:spPr>
            <a:xfrm>
              <a:off x="8592316" y="2771312"/>
              <a:ext cx="1239347" cy="1239347"/>
            </a:xfrm>
            <a:prstGeom prst="ellipse">
              <a:avLst/>
            </a:prstGeom>
            <a:solidFill>
              <a:srgbClr val="EDE66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Freeform 70"/>
            <p:cNvSpPr>
              <a:spLocks noEditPoints="1"/>
            </p:cNvSpPr>
            <p:nvPr/>
          </p:nvSpPr>
          <p:spPr bwMode="auto">
            <a:xfrm>
              <a:off x="9013333" y="3192329"/>
              <a:ext cx="397312" cy="397312"/>
            </a:xfrm>
            <a:custGeom>
              <a:avLst/>
              <a:gdLst>
                <a:gd name="T0" fmla="*/ 255 w 1019"/>
                <a:gd name="T1" fmla="*/ 21 h 1018"/>
                <a:gd name="T2" fmla="*/ 224 w 1019"/>
                <a:gd name="T3" fmla="*/ 748 h 1018"/>
                <a:gd name="T4" fmla="*/ 201 w 1019"/>
                <a:gd name="T5" fmla="*/ 763 h 1018"/>
                <a:gd name="T6" fmla="*/ 182 w 1019"/>
                <a:gd name="T7" fmla="*/ 264 h 1018"/>
                <a:gd name="T8" fmla="*/ 63 w 1019"/>
                <a:gd name="T9" fmla="*/ 260 h 1018"/>
                <a:gd name="T10" fmla="*/ 5 w 1019"/>
                <a:gd name="T11" fmla="*/ 320 h 1018"/>
                <a:gd name="T12" fmla="*/ 20 w 1019"/>
                <a:gd name="T13" fmla="*/ 934 h 1018"/>
                <a:gd name="T14" fmla="*/ 143 w 1019"/>
                <a:gd name="T15" fmla="*/ 1017 h 1018"/>
                <a:gd name="T16" fmla="*/ 907 w 1019"/>
                <a:gd name="T17" fmla="*/ 1011 h 1018"/>
                <a:gd name="T18" fmla="*/ 1011 w 1019"/>
                <a:gd name="T19" fmla="*/ 907 h 1018"/>
                <a:gd name="T20" fmla="*/ 1008 w 1019"/>
                <a:gd name="T21" fmla="*/ 48 h 1018"/>
                <a:gd name="T22" fmla="*/ 940 w 1019"/>
                <a:gd name="T23" fmla="*/ 1 h 1018"/>
                <a:gd name="T24" fmla="*/ 938 w 1019"/>
                <a:gd name="T25" fmla="*/ 913 h 1018"/>
                <a:gd name="T26" fmla="*/ 860 w 1019"/>
                <a:gd name="T27" fmla="*/ 955 h 1018"/>
                <a:gd name="T28" fmla="*/ 99 w 1019"/>
                <a:gd name="T29" fmla="*/ 932 h 1018"/>
                <a:gd name="T30" fmla="*/ 65 w 1019"/>
                <a:gd name="T31" fmla="*/ 346 h 1018"/>
                <a:gd name="T32" fmla="*/ 128 w 1019"/>
                <a:gd name="T33" fmla="*/ 319 h 1018"/>
                <a:gd name="T34" fmla="*/ 152 w 1019"/>
                <a:gd name="T35" fmla="*/ 804 h 1018"/>
                <a:gd name="T36" fmla="*/ 215 w 1019"/>
                <a:gd name="T37" fmla="*/ 827 h 1018"/>
                <a:gd name="T38" fmla="*/ 277 w 1019"/>
                <a:gd name="T39" fmla="*/ 785 h 1018"/>
                <a:gd name="T40" fmla="*/ 291 w 1019"/>
                <a:gd name="T41" fmla="*/ 76 h 1018"/>
                <a:gd name="T42" fmla="*/ 945 w 1019"/>
                <a:gd name="T43" fmla="*/ 69 h 1018"/>
                <a:gd name="T44" fmla="*/ 394 w 1019"/>
                <a:gd name="T45" fmla="*/ 443 h 1018"/>
                <a:gd name="T46" fmla="*/ 518 w 1019"/>
                <a:gd name="T47" fmla="*/ 436 h 1018"/>
                <a:gd name="T48" fmla="*/ 541 w 1019"/>
                <a:gd name="T49" fmla="*/ 445 h 1018"/>
                <a:gd name="T50" fmla="*/ 555 w 1019"/>
                <a:gd name="T51" fmla="*/ 442 h 1018"/>
                <a:gd name="T52" fmla="*/ 571 w 1019"/>
                <a:gd name="T53" fmla="*/ 424 h 1018"/>
                <a:gd name="T54" fmla="*/ 559 w 1019"/>
                <a:gd name="T55" fmla="*/ 133 h 1018"/>
                <a:gd name="T56" fmla="*/ 512 w 1019"/>
                <a:gd name="T57" fmla="*/ 147 h 1018"/>
                <a:gd name="T58" fmla="*/ 397 w 1019"/>
                <a:gd name="T59" fmla="*/ 132 h 1018"/>
                <a:gd name="T60" fmla="*/ 374 w 1019"/>
                <a:gd name="T61" fmla="*/ 130 h 1018"/>
                <a:gd name="T62" fmla="*/ 354 w 1019"/>
                <a:gd name="T63" fmla="*/ 145 h 1018"/>
                <a:gd name="T64" fmla="*/ 353 w 1019"/>
                <a:gd name="T65" fmla="*/ 426 h 1018"/>
                <a:gd name="T66" fmla="*/ 891 w 1019"/>
                <a:gd name="T67" fmla="*/ 668 h 1018"/>
                <a:gd name="T68" fmla="*/ 642 w 1019"/>
                <a:gd name="T69" fmla="*/ 142 h 1018"/>
                <a:gd name="T70" fmla="*/ 656 w 1019"/>
                <a:gd name="T71" fmla="*/ 189 h 1018"/>
                <a:gd name="T72" fmla="*/ 889 w 1019"/>
                <a:gd name="T73" fmla="*/ 172 h 1018"/>
                <a:gd name="T74" fmla="*/ 866 w 1019"/>
                <a:gd name="T75" fmla="*/ 129 h 1018"/>
                <a:gd name="T76" fmla="*/ 642 w 1019"/>
                <a:gd name="T77" fmla="*/ 269 h 1018"/>
                <a:gd name="T78" fmla="*/ 656 w 1019"/>
                <a:gd name="T79" fmla="*/ 316 h 1018"/>
                <a:gd name="T80" fmla="*/ 889 w 1019"/>
                <a:gd name="T81" fmla="*/ 299 h 1018"/>
                <a:gd name="T82" fmla="*/ 866 w 1019"/>
                <a:gd name="T83" fmla="*/ 255 h 1018"/>
                <a:gd name="T84" fmla="*/ 642 w 1019"/>
                <a:gd name="T85" fmla="*/ 396 h 1018"/>
                <a:gd name="T86" fmla="*/ 656 w 1019"/>
                <a:gd name="T87" fmla="*/ 443 h 1018"/>
                <a:gd name="T88" fmla="*/ 889 w 1019"/>
                <a:gd name="T89" fmla="*/ 426 h 1018"/>
                <a:gd name="T90" fmla="*/ 866 w 1019"/>
                <a:gd name="T91" fmla="*/ 383 h 1018"/>
                <a:gd name="T92" fmla="*/ 356 w 1019"/>
                <a:gd name="T93" fmla="*/ 682 h 1018"/>
                <a:gd name="T94" fmla="*/ 369 w 1019"/>
                <a:gd name="T95" fmla="*/ 729 h 1018"/>
                <a:gd name="T96" fmla="*/ 570 w 1019"/>
                <a:gd name="T97" fmla="*/ 712 h 1018"/>
                <a:gd name="T98" fmla="*/ 548 w 1019"/>
                <a:gd name="T99" fmla="*/ 669 h 1018"/>
                <a:gd name="T100" fmla="*/ 356 w 1019"/>
                <a:gd name="T101" fmla="*/ 810 h 1018"/>
                <a:gd name="T102" fmla="*/ 369 w 1019"/>
                <a:gd name="T103" fmla="*/ 857 h 1018"/>
                <a:gd name="T104" fmla="*/ 570 w 1019"/>
                <a:gd name="T105" fmla="*/ 840 h 1018"/>
                <a:gd name="T106" fmla="*/ 548 w 1019"/>
                <a:gd name="T107" fmla="*/ 796 h 1018"/>
                <a:gd name="T108" fmla="*/ 356 w 1019"/>
                <a:gd name="T109" fmla="*/ 523 h 1018"/>
                <a:gd name="T110" fmla="*/ 364 w 1019"/>
                <a:gd name="T111" fmla="*/ 600 h 1018"/>
                <a:gd name="T112" fmla="*/ 886 w 1019"/>
                <a:gd name="T113" fmla="*/ 591 h 1018"/>
                <a:gd name="T114" fmla="*/ 877 w 1019"/>
                <a:gd name="T115" fmla="*/ 515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9" h="1018">
                  <a:moveTo>
                    <a:pt x="931" y="0"/>
                  </a:moveTo>
                  <a:lnTo>
                    <a:pt x="310" y="0"/>
                  </a:lnTo>
                  <a:lnTo>
                    <a:pt x="310" y="0"/>
                  </a:lnTo>
                  <a:lnTo>
                    <a:pt x="302" y="1"/>
                  </a:lnTo>
                  <a:lnTo>
                    <a:pt x="293" y="2"/>
                  </a:lnTo>
                  <a:lnTo>
                    <a:pt x="285" y="4"/>
                  </a:lnTo>
                  <a:lnTo>
                    <a:pt x="277" y="7"/>
                  </a:lnTo>
                  <a:lnTo>
                    <a:pt x="269" y="12"/>
                  </a:lnTo>
                  <a:lnTo>
                    <a:pt x="262" y="16"/>
                  </a:lnTo>
                  <a:lnTo>
                    <a:pt x="255" y="21"/>
                  </a:lnTo>
                  <a:lnTo>
                    <a:pt x="249" y="27"/>
                  </a:lnTo>
                  <a:lnTo>
                    <a:pt x="243" y="34"/>
                  </a:lnTo>
                  <a:lnTo>
                    <a:pt x="239" y="41"/>
                  </a:lnTo>
                  <a:lnTo>
                    <a:pt x="234" y="48"/>
                  </a:lnTo>
                  <a:lnTo>
                    <a:pt x="230" y="57"/>
                  </a:lnTo>
                  <a:lnTo>
                    <a:pt x="227" y="64"/>
                  </a:lnTo>
                  <a:lnTo>
                    <a:pt x="225" y="74"/>
                  </a:lnTo>
                  <a:lnTo>
                    <a:pt x="224" y="83"/>
                  </a:lnTo>
                  <a:lnTo>
                    <a:pt x="224" y="92"/>
                  </a:lnTo>
                  <a:lnTo>
                    <a:pt x="224" y="748"/>
                  </a:lnTo>
                  <a:lnTo>
                    <a:pt x="224" y="748"/>
                  </a:lnTo>
                  <a:lnTo>
                    <a:pt x="222" y="751"/>
                  </a:lnTo>
                  <a:lnTo>
                    <a:pt x="222" y="754"/>
                  </a:lnTo>
                  <a:lnTo>
                    <a:pt x="218" y="760"/>
                  </a:lnTo>
                  <a:lnTo>
                    <a:pt x="214" y="763"/>
                  </a:lnTo>
                  <a:lnTo>
                    <a:pt x="211" y="764"/>
                  </a:lnTo>
                  <a:lnTo>
                    <a:pt x="207" y="764"/>
                  </a:lnTo>
                  <a:lnTo>
                    <a:pt x="207" y="764"/>
                  </a:lnTo>
                  <a:lnTo>
                    <a:pt x="204" y="764"/>
                  </a:lnTo>
                  <a:lnTo>
                    <a:pt x="201" y="763"/>
                  </a:lnTo>
                  <a:lnTo>
                    <a:pt x="196" y="760"/>
                  </a:lnTo>
                  <a:lnTo>
                    <a:pt x="192" y="754"/>
                  </a:lnTo>
                  <a:lnTo>
                    <a:pt x="191" y="751"/>
                  </a:lnTo>
                  <a:lnTo>
                    <a:pt x="191" y="748"/>
                  </a:lnTo>
                  <a:lnTo>
                    <a:pt x="191" y="286"/>
                  </a:lnTo>
                  <a:lnTo>
                    <a:pt x="191" y="286"/>
                  </a:lnTo>
                  <a:lnTo>
                    <a:pt x="190" y="280"/>
                  </a:lnTo>
                  <a:lnTo>
                    <a:pt x="189" y="275"/>
                  </a:lnTo>
                  <a:lnTo>
                    <a:pt x="186" y="268"/>
                  </a:lnTo>
                  <a:lnTo>
                    <a:pt x="182" y="264"/>
                  </a:lnTo>
                  <a:lnTo>
                    <a:pt x="177" y="260"/>
                  </a:lnTo>
                  <a:lnTo>
                    <a:pt x="172" y="257"/>
                  </a:lnTo>
                  <a:lnTo>
                    <a:pt x="166" y="255"/>
                  </a:lnTo>
                  <a:lnTo>
                    <a:pt x="159" y="255"/>
                  </a:lnTo>
                  <a:lnTo>
                    <a:pt x="159" y="255"/>
                  </a:lnTo>
                  <a:lnTo>
                    <a:pt x="88" y="255"/>
                  </a:lnTo>
                  <a:lnTo>
                    <a:pt x="88" y="255"/>
                  </a:lnTo>
                  <a:lnTo>
                    <a:pt x="79" y="255"/>
                  </a:lnTo>
                  <a:lnTo>
                    <a:pt x="70" y="256"/>
                  </a:lnTo>
                  <a:lnTo>
                    <a:pt x="63" y="260"/>
                  </a:lnTo>
                  <a:lnTo>
                    <a:pt x="54" y="262"/>
                  </a:lnTo>
                  <a:lnTo>
                    <a:pt x="47" y="266"/>
                  </a:lnTo>
                  <a:lnTo>
                    <a:pt x="39" y="270"/>
                  </a:lnTo>
                  <a:lnTo>
                    <a:pt x="33" y="276"/>
                  </a:lnTo>
                  <a:lnTo>
                    <a:pt x="26" y="282"/>
                  </a:lnTo>
                  <a:lnTo>
                    <a:pt x="21" y="289"/>
                  </a:lnTo>
                  <a:lnTo>
                    <a:pt x="15" y="295"/>
                  </a:lnTo>
                  <a:lnTo>
                    <a:pt x="11" y="302"/>
                  </a:lnTo>
                  <a:lnTo>
                    <a:pt x="8" y="311"/>
                  </a:lnTo>
                  <a:lnTo>
                    <a:pt x="5" y="320"/>
                  </a:lnTo>
                  <a:lnTo>
                    <a:pt x="3" y="328"/>
                  </a:lnTo>
                  <a:lnTo>
                    <a:pt x="1" y="337"/>
                  </a:lnTo>
                  <a:lnTo>
                    <a:pt x="0" y="346"/>
                  </a:lnTo>
                  <a:lnTo>
                    <a:pt x="0" y="859"/>
                  </a:lnTo>
                  <a:lnTo>
                    <a:pt x="0" y="859"/>
                  </a:lnTo>
                  <a:lnTo>
                    <a:pt x="1" y="875"/>
                  </a:lnTo>
                  <a:lnTo>
                    <a:pt x="4" y="891"/>
                  </a:lnTo>
                  <a:lnTo>
                    <a:pt x="8" y="907"/>
                  </a:lnTo>
                  <a:lnTo>
                    <a:pt x="13" y="920"/>
                  </a:lnTo>
                  <a:lnTo>
                    <a:pt x="20" y="934"/>
                  </a:lnTo>
                  <a:lnTo>
                    <a:pt x="28" y="948"/>
                  </a:lnTo>
                  <a:lnTo>
                    <a:pt x="37" y="960"/>
                  </a:lnTo>
                  <a:lnTo>
                    <a:pt x="48" y="972"/>
                  </a:lnTo>
                  <a:lnTo>
                    <a:pt x="58" y="982"/>
                  </a:lnTo>
                  <a:lnTo>
                    <a:pt x="71" y="991"/>
                  </a:lnTo>
                  <a:lnTo>
                    <a:pt x="84" y="999"/>
                  </a:lnTo>
                  <a:lnTo>
                    <a:pt x="98" y="1005"/>
                  </a:lnTo>
                  <a:lnTo>
                    <a:pt x="112" y="1011"/>
                  </a:lnTo>
                  <a:lnTo>
                    <a:pt x="128" y="1015"/>
                  </a:lnTo>
                  <a:lnTo>
                    <a:pt x="143" y="1017"/>
                  </a:lnTo>
                  <a:lnTo>
                    <a:pt x="159" y="1018"/>
                  </a:lnTo>
                  <a:lnTo>
                    <a:pt x="159" y="1017"/>
                  </a:lnTo>
                  <a:lnTo>
                    <a:pt x="159" y="1017"/>
                  </a:lnTo>
                  <a:lnTo>
                    <a:pt x="174" y="1018"/>
                  </a:lnTo>
                  <a:lnTo>
                    <a:pt x="189" y="1018"/>
                  </a:lnTo>
                  <a:lnTo>
                    <a:pt x="860" y="1018"/>
                  </a:lnTo>
                  <a:lnTo>
                    <a:pt x="860" y="1018"/>
                  </a:lnTo>
                  <a:lnTo>
                    <a:pt x="876" y="1017"/>
                  </a:lnTo>
                  <a:lnTo>
                    <a:pt x="891" y="1015"/>
                  </a:lnTo>
                  <a:lnTo>
                    <a:pt x="907" y="1011"/>
                  </a:lnTo>
                  <a:lnTo>
                    <a:pt x="921" y="1005"/>
                  </a:lnTo>
                  <a:lnTo>
                    <a:pt x="935" y="999"/>
                  </a:lnTo>
                  <a:lnTo>
                    <a:pt x="948" y="991"/>
                  </a:lnTo>
                  <a:lnTo>
                    <a:pt x="961" y="982"/>
                  </a:lnTo>
                  <a:lnTo>
                    <a:pt x="971" y="972"/>
                  </a:lnTo>
                  <a:lnTo>
                    <a:pt x="982" y="960"/>
                  </a:lnTo>
                  <a:lnTo>
                    <a:pt x="991" y="948"/>
                  </a:lnTo>
                  <a:lnTo>
                    <a:pt x="999" y="934"/>
                  </a:lnTo>
                  <a:lnTo>
                    <a:pt x="1006" y="920"/>
                  </a:lnTo>
                  <a:lnTo>
                    <a:pt x="1011" y="907"/>
                  </a:lnTo>
                  <a:lnTo>
                    <a:pt x="1015" y="891"/>
                  </a:lnTo>
                  <a:lnTo>
                    <a:pt x="1018" y="875"/>
                  </a:lnTo>
                  <a:lnTo>
                    <a:pt x="1019" y="859"/>
                  </a:lnTo>
                  <a:lnTo>
                    <a:pt x="1019" y="92"/>
                  </a:lnTo>
                  <a:lnTo>
                    <a:pt x="1019" y="92"/>
                  </a:lnTo>
                  <a:lnTo>
                    <a:pt x="1018" y="83"/>
                  </a:lnTo>
                  <a:lnTo>
                    <a:pt x="1016" y="74"/>
                  </a:lnTo>
                  <a:lnTo>
                    <a:pt x="1014" y="64"/>
                  </a:lnTo>
                  <a:lnTo>
                    <a:pt x="1011" y="57"/>
                  </a:lnTo>
                  <a:lnTo>
                    <a:pt x="1008" y="48"/>
                  </a:lnTo>
                  <a:lnTo>
                    <a:pt x="1004" y="41"/>
                  </a:lnTo>
                  <a:lnTo>
                    <a:pt x="998" y="34"/>
                  </a:lnTo>
                  <a:lnTo>
                    <a:pt x="993" y="27"/>
                  </a:lnTo>
                  <a:lnTo>
                    <a:pt x="986" y="21"/>
                  </a:lnTo>
                  <a:lnTo>
                    <a:pt x="980" y="16"/>
                  </a:lnTo>
                  <a:lnTo>
                    <a:pt x="972" y="12"/>
                  </a:lnTo>
                  <a:lnTo>
                    <a:pt x="965" y="7"/>
                  </a:lnTo>
                  <a:lnTo>
                    <a:pt x="956" y="4"/>
                  </a:lnTo>
                  <a:lnTo>
                    <a:pt x="949" y="2"/>
                  </a:lnTo>
                  <a:lnTo>
                    <a:pt x="940" y="1"/>
                  </a:lnTo>
                  <a:lnTo>
                    <a:pt x="931" y="0"/>
                  </a:lnTo>
                  <a:lnTo>
                    <a:pt x="931" y="0"/>
                  </a:lnTo>
                  <a:close/>
                  <a:moveTo>
                    <a:pt x="955" y="859"/>
                  </a:moveTo>
                  <a:lnTo>
                    <a:pt x="955" y="859"/>
                  </a:lnTo>
                  <a:lnTo>
                    <a:pt x="954" y="869"/>
                  </a:lnTo>
                  <a:lnTo>
                    <a:pt x="953" y="879"/>
                  </a:lnTo>
                  <a:lnTo>
                    <a:pt x="951" y="887"/>
                  </a:lnTo>
                  <a:lnTo>
                    <a:pt x="948" y="896"/>
                  </a:lnTo>
                  <a:lnTo>
                    <a:pt x="944" y="904"/>
                  </a:lnTo>
                  <a:lnTo>
                    <a:pt x="938" y="913"/>
                  </a:lnTo>
                  <a:lnTo>
                    <a:pt x="933" y="919"/>
                  </a:lnTo>
                  <a:lnTo>
                    <a:pt x="926" y="927"/>
                  </a:lnTo>
                  <a:lnTo>
                    <a:pt x="920" y="932"/>
                  </a:lnTo>
                  <a:lnTo>
                    <a:pt x="912" y="939"/>
                  </a:lnTo>
                  <a:lnTo>
                    <a:pt x="905" y="943"/>
                  </a:lnTo>
                  <a:lnTo>
                    <a:pt x="896" y="947"/>
                  </a:lnTo>
                  <a:lnTo>
                    <a:pt x="888" y="951"/>
                  </a:lnTo>
                  <a:lnTo>
                    <a:pt x="878" y="953"/>
                  </a:lnTo>
                  <a:lnTo>
                    <a:pt x="869" y="954"/>
                  </a:lnTo>
                  <a:lnTo>
                    <a:pt x="860" y="955"/>
                  </a:lnTo>
                  <a:lnTo>
                    <a:pt x="860" y="955"/>
                  </a:lnTo>
                  <a:lnTo>
                    <a:pt x="159" y="955"/>
                  </a:lnTo>
                  <a:lnTo>
                    <a:pt x="159" y="955"/>
                  </a:lnTo>
                  <a:lnTo>
                    <a:pt x="150" y="954"/>
                  </a:lnTo>
                  <a:lnTo>
                    <a:pt x="141" y="953"/>
                  </a:lnTo>
                  <a:lnTo>
                    <a:pt x="131" y="951"/>
                  </a:lnTo>
                  <a:lnTo>
                    <a:pt x="123" y="947"/>
                  </a:lnTo>
                  <a:lnTo>
                    <a:pt x="114" y="943"/>
                  </a:lnTo>
                  <a:lnTo>
                    <a:pt x="107" y="939"/>
                  </a:lnTo>
                  <a:lnTo>
                    <a:pt x="99" y="932"/>
                  </a:lnTo>
                  <a:lnTo>
                    <a:pt x="93" y="927"/>
                  </a:lnTo>
                  <a:lnTo>
                    <a:pt x="86" y="919"/>
                  </a:lnTo>
                  <a:lnTo>
                    <a:pt x="81" y="913"/>
                  </a:lnTo>
                  <a:lnTo>
                    <a:pt x="75" y="904"/>
                  </a:lnTo>
                  <a:lnTo>
                    <a:pt x="72" y="896"/>
                  </a:lnTo>
                  <a:lnTo>
                    <a:pt x="69" y="887"/>
                  </a:lnTo>
                  <a:lnTo>
                    <a:pt x="66" y="879"/>
                  </a:lnTo>
                  <a:lnTo>
                    <a:pt x="65" y="869"/>
                  </a:lnTo>
                  <a:lnTo>
                    <a:pt x="65" y="859"/>
                  </a:lnTo>
                  <a:lnTo>
                    <a:pt x="65" y="346"/>
                  </a:lnTo>
                  <a:lnTo>
                    <a:pt x="65" y="346"/>
                  </a:lnTo>
                  <a:lnTo>
                    <a:pt x="65" y="341"/>
                  </a:lnTo>
                  <a:lnTo>
                    <a:pt x="66" y="336"/>
                  </a:lnTo>
                  <a:lnTo>
                    <a:pt x="68" y="330"/>
                  </a:lnTo>
                  <a:lnTo>
                    <a:pt x="71" y="327"/>
                  </a:lnTo>
                  <a:lnTo>
                    <a:pt x="74" y="323"/>
                  </a:lnTo>
                  <a:lnTo>
                    <a:pt x="79" y="321"/>
                  </a:lnTo>
                  <a:lnTo>
                    <a:pt x="83" y="320"/>
                  </a:lnTo>
                  <a:lnTo>
                    <a:pt x="88" y="319"/>
                  </a:lnTo>
                  <a:lnTo>
                    <a:pt x="128" y="319"/>
                  </a:lnTo>
                  <a:lnTo>
                    <a:pt x="128" y="748"/>
                  </a:lnTo>
                  <a:lnTo>
                    <a:pt x="128" y="748"/>
                  </a:lnTo>
                  <a:lnTo>
                    <a:pt x="128" y="756"/>
                  </a:lnTo>
                  <a:lnTo>
                    <a:pt x="129" y="764"/>
                  </a:lnTo>
                  <a:lnTo>
                    <a:pt x="131" y="771"/>
                  </a:lnTo>
                  <a:lnTo>
                    <a:pt x="135" y="779"/>
                  </a:lnTo>
                  <a:lnTo>
                    <a:pt x="138" y="785"/>
                  </a:lnTo>
                  <a:lnTo>
                    <a:pt x="141" y="792"/>
                  </a:lnTo>
                  <a:lnTo>
                    <a:pt x="146" y="798"/>
                  </a:lnTo>
                  <a:lnTo>
                    <a:pt x="152" y="804"/>
                  </a:lnTo>
                  <a:lnTo>
                    <a:pt x="157" y="809"/>
                  </a:lnTo>
                  <a:lnTo>
                    <a:pt x="162" y="814"/>
                  </a:lnTo>
                  <a:lnTo>
                    <a:pt x="170" y="817"/>
                  </a:lnTo>
                  <a:lnTo>
                    <a:pt x="176" y="821"/>
                  </a:lnTo>
                  <a:lnTo>
                    <a:pt x="184" y="824"/>
                  </a:lnTo>
                  <a:lnTo>
                    <a:pt x="191" y="826"/>
                  </a:lnTo>
                  <a:lnTo>
                    <a:pt x="199" y="827"/>
                  </a:lnTo>
                  <a:lnTo>
                    <a:pt x="207" y="827"/>
                  </a:lnTo>
                  <a:lnTo>
                    <a:pt x="207" y="827"/>
                  </a:lnTo>
                  <a:lnTo>
                    <a:pt x="215" y="827"/>
                  </a:lnTo>
                  <a:lnTo>
                    <a:pt x="224" y="826"/>
                  </a:lnTo>
                  <a:lnTo>
                    <a:pt x="231" y="824"/>
                  </a:lnTo>
                  <a:lnTo>
                    <a:pt x="239" y="821"/>
                  </a:lnTo>
                  <a:lnTo>
                    <a:pt x="245" y="817"/>
                  </a:lnTo>
                  <a:lnTo>
                    <a:pt x="251" y="814"/>
                  </a:lnTo>
                  <a:lnTo>
                    <a:pt x="258" y="809"/>
                  </a:lnTo>
                  <a:lnTo>
                    <a:pt x="263" y="804"/>
                  </a:lnTo>
                  <a:lnTo>
                    <a:pt x="269" y="798"/>
                  </a:lnTo>
                  <a:lnTo>
                    <a:pt x="273" y="792"/>
                  </a:lnTo>
                  <a:lnTo>
                    <a:pt x="277" y="785"/>
                  </a:lnTo>
                  <a:lnTo>
                    <a:pt x="280" y="779"/>
                  </a:lnTo>
                  <a:lnTo>
                    <a:pt x="284" y="771"/>
                  </a:lnTo>
                  <a:lnTo>
                    <a:pt x="286" y="764"/>
                  </a:lnTo>
                  <a:lnTo>
                    <a:pt x="287" y="756"/>
                  </a:lnTo>
                  <a:lnTo>
                    <a:pt x="287" y="748"/>
                  </a:lnTo>
                  <a:lnTo>
                    <a:pt x="287" y="92"/>
                  </a:lnTo>
                  <a:lnTo>
                    <a:pt x="287" y="92"/>
                  </a:lnTo>
                  <a:lnTo>
                    <a:pt x="287" y="86"/>
                  </a:lnTo>
                  <a:lnTo>
                    <a:pt x="289" y="81"/>
                  </a:lnTo>
                  <a:lnTo>
                    <a:pt x="291" y="76"/>
                  </a:lnTo>
                  <a:lnTo>
                    <a:pt x="294" y="72"/>
                  </a:lnTo>
                  <a:lnTo>
                    <a:pt x="298" y="69"/>
                  </a:lnTo>
                  <a:lnTo>
                    <a:pt x="302" y="66"/>
                  </a:lnTo>
                  <a:lnTo>
                    <a:pt x="306" y="64"/>
                  </a:lnTo>
                  <a:lnTo>
                    <a:pt x="310" y="64"/>
                  </a:lnTo>
                  <a:lnTo>
                    <a:pt x="931" y="64"/>
                  </a:lnTo>
                  <a:lnTo>
                    <a:pt x="931" y="64"/>
                  </a:lnTo>
                  <a:lnTo>
                    <a:pt x="936" y="64"/>
                  </a:lnTo>
                  <a:lnTo>
                    <a:pt x="940" y="66"/>
                  </a:lnTo>
                  <a:lnTo>
                    <a:pt x="945" y="69"/>
                  </a:lnTo>
                  <a:lnTo>
                    <a:pt x="948" y="72"/>
                  </a:lnTo>
                  <a:lnTo>
                    <a:pt x="951" y="76"/>
                  </a:lnTo>
                  <a:lnTo>
                    <a:pt x="953" y="81"/>
                  </a:lnTo>
                  <a:lnTo>
                    <a:pt x="954" y="86"/>
                  </a:lnTo>
                  <a:lnTo>
                    <a:pt x="955" y="92"/>
                  </a:lnTo>
                  <a:lnTo>
                    <a:pt x="955" y="859"/>
                  </a:lnTo>
                  <a:close/>
                  <a:moveTo>
                    <a:pt x="382" y="445"/>
                  </a:moveTo>
                  <a:lnTo>
                    <a:pt x="382" y="445"/>
                  </a:lnTo>
                  <a:lnTo>
                    <a:pt x="389" y="445"/>
                  </a:lnTo>
                  <a:lnTo>
                    <a:pt x="394" y="443"/>
                  </a:lnTo>
                  <a:lnTo>
                    <a:pt x="401" y="440"/>
                  </a:lnTo>
                  <a:lnTo>
                    <a:pt x="405" y="437"/>
                  </a:lnTo>
                  <a:lnTo>
                    <a:pt x="409" y="431"/>
                  </a:lnTo>
                  <a:lnTo>
                    <a:pt x="411" y="426"/>
                  </a:lnTo>
                  <a:lnTo>
                    <a:pt x="413" y="420"/>
                  </a:lnTo>
                  <a:lnTo>
                    <a:pt x="415" y="414"/>
                  </a:lnTo>
                  <a:lnTo>
                    <a:pt x="415" y="270"/>
                  </a:lnTo>
                  <a:lnTo>
                    <a:pt x="514" y="431"/>
                  </a:lnTo>
                  <a:lnTo>
                    <a:pt x="514" y="431"/>
                  </a:lnTo>
                  <a:lnTo>
                    <a:pt x="518" y="436"/>
                  </a:lnTo>
                  <a:lnTo>
                    <a:pt x="518" y="436"/>
                  </a:lnTo>
                  <a:lnTo>
                    <a:pt x="520" y="437"/>
                  </a:lnTo>
                  <a:lnTo>
                    <a:pt x="520" y="437"/>
                  </a:lnTo>
                  <a:lnTo>
                    <a:pt x="523" y="440"/>
                  </a:lnTo>
                  <a:lnTo>
                    <a:pt x="528" y="443"/>
                  </a:lnTo>
                  <a:lnTo>
                    <a:pt x="528" y="443"/>
                  </a:lnTo>
                  <a:lnTo>
                    <a:pt x="530" y="443"/>
                  </a:lnTo>
                  <a:lnTo>
                    <a:pt x="530" y="443"/>
                  </a:lnTo>
                  <a:lnTo>
                    <a:pt x="536" y="445"/>
                  </a:lnTo>
                  <a:lnTo>
                    <a:pt x="541" y="445"/>
                  </a:lnTo>
                  <a:lnTo>
                    <a:pt x="541" y="445"/>
                  </a:lnTo>
                  <a:lnTo>
                    <a:pt x="541" y="445"/>
                  </a:lnTo>
                  <a:lnTo>
                    <a:pt x="541" y="445"/>
                  </a:lnTo>
                  <a:lnTo>
                    <a:pt x="541" y="445"/>
                  </a:lnTo>
                  <a:lnTo>
                    <a:pt x="541" y="445"/>
                  </a:lnTo>
                  <a:lnTo>
                    <a:pt x="547" y="445"/>
                  </a:lnTo>
                  <a:lnTo>
                    <a:pt x="552" y="443"/>
                  </a:lnTo>
                  <a:lnTo>
                    <a:pt x="552" y="443"/>
                  </a:lnTo>
                  <a:lnTo>
                    <a:pt x="555" y="442"/>
                  </a:lnTo>
                  <a:lnTo>
                    <a:pt x="555" y="442"/>
                  </a:lnTo>
                  <a:lnTo>
                    <a:pt x="558" y="441"/>
                  </a:lnTo>
                  <a:lnTo>
                    <a:pt x="558" y="441"/>
                  </a:lnTo>
                  <a:lnTo>
                    <a:pt x="560" y="439"/>
                  </a:lnTo>
                  <a:lnTo>
                    <a:pt x="560" y="439"/>
                  </a:lnTo>
                  <a:lnTo>
                    <a:pt x="566" y="434"/>
                  </a:lnTo>
                  <a:lnTo>
                    <a:pt x="566" y="434"/>
                  </a:lnTo>
                  <a:lnTo>
                    <a:pt x="569" y="429"/>
                  </a:lnTo>
                  <a:lnTo>
                    <a:pt x="569" y="429"/>
                  </a:lnTo>
                  <a:lnTo>
                    <a:pt x="571" y="424"/>
                  </a:lnTo>
                  <a:lnTo>
                    <a:pt x="571" y="424"/>
                  </a:lnTo>
                  <a:lnTo>
                    <a:pt x="572" y="417"/>
                  </a:lnTo>
                  <a:lnTo>
                    <a:pt x="572" y="417"/>
                  </a:lnTo>
                  <a:lnTo>
                    <a:pt x="573" y="414"/>
                  </a:lnTo>
                  <a:lnTo>
                    <a:pt x="573" y="160"/>
                  </a:lnTo>
                  <a:lnTo>
                    <a:pt x="573" y="160"/>
                  </a:lnTo>
                  <a:lnTo>
                    <a:pt x="572" y="153"/>
                  </a:lnTo>
                  <a:lnTo>
                    <a:pt x="570" y="147"/>
                  </a:lnTo>
                  <a:lnTo>
                    <a:pt x="568" y="142"/>
                  </a:lnTo>
                  <a:lnTo>
                    <a:pt x="564" y="137"/>
                  </a:lnTo>
                  <a:lnTo>
                    <a:pt x="559" y="133"/>
                  </a:lnTo>
                  <a:lnTo>
                    <a:pt x="554" y="130"/>
                  </a:lnTo>
                  <a:lnTo>
                    <a:pt x="548" y="129"/>
                  </a:lnTo>
                  <a:lnTo>
                    <a:pt x="541" y="128"/>
                  </a:lnTo>
                  <a:lnTo>
                    <a:pt x="541" y="128"/>
                  </a:lnTo>
                  <a:lnTo>
                    <a:pt x="535" y="129"/>
                  </a:lnTo>
                  <a:lnTo>
                    <a:pt x="529" y="130"/>
                  </a:lnTo>
                  <a:lnTo>
                    <a:pt x="524" y="133"/>
                  </a:lnTo>
                  <a:lnTo>
                    <a:pt x="519" y="137"/>
                  </a:lnTo>
                  <a:lnTo>
                    <a:pt x="515" y="142"/>
                  </a:lnTo>
                  <a:lnTo>
                    <a:pt x="512" y="147"/>
                  </a:lnTo>
                  <a:lnTo>
                    <a:pt x="510" y="153"/>
                  </a:lnTo>
                  <a:lnTo>
                    <a:pt x="510" y="160"/>
                  </a:lnTo>
                  <a:lnTo>
                    <a:pt x="510" y="304"/>
                  </a:lnTo>
                  <a:lnTo>
                    <a:pt x="409" y="143"/>
                  </a:lnTo>
                  <a:lnTo>
                    <a:pt x="409" y="143"/>
                  </a:lnTo>
                  <a:lnTo>
                    <a:pt x="407" y="140"/>
                  </a:lnTo>
                  <a:lnTo>
                    <a:pt x="407" y="140"/>
                  </a:lnTo>
                  <a:lnTo>
                    <a:pt x="403" y="135"/>
                  </a:lnTo>
                  <a:lnTo>
                    <a:pt x="403" y="135"/>
                  </a:lnTo>
                  <a:lnTo>
                    <a:pt x="397" y="132"/>
                  </a:lnTo>
                  <a:lnTo>
                    <a:pt x="397" y="132"/>
                  </a:lnTo>
                  <a:lnTo>
                    <a:pt x="392" y="130"/>
                  </a:lnTo>
                  <a:lnTo>
                    <a:pt x="392" y="130"/>
                  </a:lnTo>
                  <a:lnTo>
                    <a:pt x="386" y="129"/>
                  </a:lnTo>
                  <a:lnTo>
                    <a:pt x="386" y="129"/>
                  </a:lnTo>
                  <a:lnTo>
                    <a:pt x="382" y="128"/>
                  </a:lnTo>
                  <a:lnTo>
                    <a:pt x="382" y="128"/>
                  </a:lnTo>
                  <a:lnTo>
                    <a:pt x="380" y="129"/>
                  </a:lnTo>
                  <a:lnTo>
                    <a:pt x="380" y="129"/>
                  </a:lnTo>
                  <a:lnTo>
                    <a:pt x="374" y="130"/>
                  </a:lnTo>
                  <a:lnTo>
                    <a:pt x="374" y="130"/>
                  </a:lnTo>
                  <a:lnTo>
                    <a:pt x="367" y="132"/>
                  </a:lnTo>
                  <a:lnTo>
                    <a:pt x="367" y="132"/>
                  </a:lnTo>
                  <a:lnTo>
                    <a:pt x="365" y="133"/>
                  </a:lnTo>
                  <a:lnTo>
                    <a:pt x="365" y="133"/>
                  </a:lnTo>
                  <a:lnTo>
                    <a:pt x="363" y="135"/>
                  </a:lnTo>
                  <a:lnTo>
                    <a:pt x="363" y="135"/>
                  </a:lnTo>
                  <a:lnTo>
                    <a:pt x="359" y="139"/>
                  </a:lnTo>
                  <a:lnTo>
                    <a:pt x="359" y="139"/>
                  </a:lnTo>
                  <a:lnTo>
                    <a:pt x="354" y="145"/>
                  </a:lnTo>
                  <a:lnTo>
                    <a:pt x="354" y="145"/>
                  </a:lnTo>
                  <a:lnTo>
                    <a:pt x="352" y="150"/>
                  </a:lnTo>
                  <a:lnTo>
                    <a:pt x="352" y="150"/>
                  </a:lnTo>
                  <a:lnTo>
                    <a:pt x="351" y="157"/>
                  </a:lnTo>
                  <a:lnTo>
                    <a:pt x="351" y="157"/>
                  </a:lnTo>
                  <a:lnTo>
                    <a:pt x="350" y="160"/>
                  </a:lnTo>
                  <a:lnTo>
                    <a:pt x="350" y="414"/>
                  </a:lnTo>
                  <a:lnTo>
                    <a:pt x="350" y="414"/>
                  </a:lnTo>
                  <a:lnTo>
                    <a:pt x="351" y="420"/>
                  </a:lnTo>
                  <a:lnTo>
                    <a:pt x="353" y="426"/>
                  </a:lnTo>
                  <a:lnTo>
                    <a:pt x="356" y="431"/>
                  </a:lnTo>
                  <a:lnTo>
                    <a:pt x="360" y="437"/>
                  </a:lnTo>
                  <a:lnTo>
                    <a:pt x="364" y="440"/>
                  </a:lnTo>
                  <a:lnTo>
                    <a:pt x="369" y="443"/>
                  </a:lnTo>
                  <a:lnTo>
                    <a:pt x="376" y="445"/>
                  </a:lnTo>
                  <a:lnTo>
                    <a:pt x="382" y="445"/>
                  </a:lnTo>
                  <a:lnTo>
                    <a:pt x="382" y="445"/>
                  </a:lnTo>
                  <a:close/>
                  <a:moveTo>
                    <a:pt x="637" y="859"/>
                  </a:moveTo>
                  <a:lnTo>
                    <a:pt x="891" y="859"/>
                  </a:lnTo>
                  <a:lnTo>
                    <a:pt x="891" y="668"/>
                  </a:lnTo>
                  <a:lnTo>
                    <a:pt x="637" y="668"/>
                  </a:lnTo>
                  <a:lnTo>
                    <a:pt x="637" y="859"/>
                  </a:lnTo>
                  <a:close/>
                  <a:moveTo>
                    <a:pt x="860" y="128"/>
                  </a:moveTo>
                  <a:lnTo>
                    <a:pt x="669" y="128"/>
                  </a:lnTo>
                  <a:lnTo>
                    <a:pt x="669" y="128"/>
                  </a:lnTo>
                  <a:lnTo>
                    <a:pt x="662" y="129"/>
                  </a:lnTo>
                  <a:lnTo>
                    <a:pt x="656" y="130"/>
                  </a:lnTo>
                  <a:lnTo>
                    <a:pt x="651" y="133"/>
                  </a:lnTo>
                  <a:lnTo>
                    <a:pt x="646" y="137"/>
                  </a:lnTo>
                  <a:lnTo>
                    <a:pt x="642" y="142"/>
                  </a:lnTo>
                  <a:lnTo>
                    <a:pt x="639" y="147"/>
                  </a:lnTo>
                  <a:lnTo>
                    <a:pt x="638" y="153"/>
                  </a:lnTo>
                  <a:lnTo>
                    <a:pt x="637" y="160"/>
                  </a:lnTo>
                  <a:lnTo>
                    <a:pt x="637" y="160"/>
                  </a:lnTo>
                  <a:lnTo>
                    <a:pt x="638" y="166"/>
                  </a:lnTo>
                  <a:lnTo>
                    <a:pt x="639" y="172"/>
                  </a:lnTo>
                  <a:lnTo>
                    <a:pt x="642" y="177"/>
                  </a:lnTo>
                  <a:lnTo>
                    <a:pt x="646" y="182"/>
                  </a:lnTo>
                  <a:lnTo>
                    <a:pt x="651" y="186"/>
                  </a:lnTo>
                  <a:lnTo>
                    <a:pt x="656" y="189"/>
                  </a:lnTo>
                  <a:lnTo>
                    <a:pt x="662" y="191"/>
                  </a:lnTo>
                  <a:lnTo>
                    <a:pt x="669" y="191"/>
                  </a:lnTo>
                  <a:lnTo>
                    <a:pt x="860" y="191"/>
                  </a:lnTo>
                  <a:lnTo>
                    <a:pt x="860" y="191"/>
                  </a:lnTo>
                  <a:lnTo>
                    <a:pt x="866" y="191"/>
                  </a:lnTo>
                  <a:lnTo>
                    <a:pt x="872" y="189"/>
                  </a:lnTo>
                  <a:lnTo>
                    <a:pt x="877" y="186"/>
                  </a:lnTo>
                  <a:lnTo>
                    <a:pt x="882" y="182"/>
                  </a:lnTo>
                  <a:lnTo>
                    <a:pt x="886" y="177"/>
                  </a:lnTo>
                  <a:lnTo>
                    <a:pt x="889" y="172"/>
                  </a:lnTo>
                  <a:lnTo>
                    <a:pt x="891" y="166"/>
                  </a:lnTo>
                  <a:lnTo>
                    <a:pt x="891" y="160"/>
                  </a:lnTo>
                  <a:lnTo>
                    <a:pt x="891" y="160"/>
                  </a:lnTo>
                  <a:lnTo>
                    <a:pt x="891" y="153"/>
                  </a:lnTo>
                  <a:lnTo>
                    <a:pt x="889" y="147"/>
                  </a:lnTo>
                  <a:lnTo>
                    <a:pt x="886" y="142"/>
                  </a:lnTo>
                  <a:lnTo>
                    <a:pt x="882" y="137"/>
                  </a:lnTo>
                  <a:lnTo>
                    <a:pt x="877" y="133"/>
                  </a:lnTo>
                  <a:lnTo>
                    <a:pt x="872" y="130"/>
                  </a:lnTo>
                  <a:lnTo>
                    <a:pt x="866" y="129"/>
                  </a:lnTo>
                  <a:lnTo>
                    <a:pt x="860" y="128"/>
                  </a:lnTo>
                  <a:lnTo>
                    <a:pt x="860" y="128"/>
                  </a:lnTo>
                  <a:close/>
                  <a:moveTo>
                    <a:pt x="860" y="255"/>
                  </a:moveTo>
                  <a:lnTo>
                    <a:pt x="669" y="255"/>
                  </a:lnTo>
                  <a:lnTo>
                    <a:pt x="669" y="255"/>
                  </a:lnTo>
                  <a:lnTo>
                    <a:pt x="662" y="255"/>
                  </a:lnTo>
                  <a:lnTo>
                    <a:pt x="656" y="257"/>
                  </a:lnTo>
                  <a:lnTo>
                    <a:pt x="651" y="261"/>
                  </a:lnTo>
                  <a:lnTo>
                    <a:pt x="646" y="264"/>
                  </a:lnTo>
                  <a:lnTo>
                    <a:pt x="642" y="269"/>
                  </a:lnTo>
                  <a:lnTo>
                    <a:pt x="639" y="275"/>
                  </a:lnTo>
                  <a:lnTo>
                    <a:pt x="638" y="280"/>
                  </a:lnTo>
                  <a:lnTo>
                    <a:pt x="637" y="286"/>
                  </a:lnTo>
                  <a:lnTo>
                    <a:pt x="637" y="286"/>
                  </a:lnTo>
                  <a:lnTo>
                    <a:pt x="638" y="293"/>
                  </a:lnTo>
                  <a:lnTo>
                    <a:pt x="639" y="299"/>
                  </a:lnTo>
                  <a:lnTo>
                    <a:pt x="642" y="305"/>
                  </a:lnTo>
                  <a:lnTo>
                    <a:pt x="646" y="309"/>
                  </a:lnTo>
                  <a:lnTo>
                    <a:pt x="651" y="313"/>
                  </a:lnTo>
                  <a:lnTo>
                    <a:pt x="656" y="316"/>
                  </a:lnTo>
                  <a:lnTo>
                    <a:pt x="662" y="317"/>
                  </a:lnTo>
                  <a:lnTo>
                    <a:pt x="669" y="319"/>
                  </a:lnTo>
                  <a:lnTo>
                    <a:pt x="860" y="319"/>
                  </a:lnTo>
                  <a:lnTo>
                    <a:pt x="860" y="319"/>
                  </a:lnTo>
                  <a:lnTo>
                    <a:pt x="866" y="317"/>
                  </a:lnTo>
                  <a:lnTo>
                    <a:pt x="872" y="316"/>
                  </a:lnTo>
                  <a:lnTo>
                    <a:pt x="877" y="313"/>
                  </a:lnTo>
                  <a:lnTo>
                    <a:pt x="882" y="309"/>
                  </a:lnTo>
                  <a:lnTo>
                    <a:pt x="886" y="305"/>
                  </a:lnTo>
                  <a:lnTo>
                    <a:pt x="889" y="299"/>
                  </a:lnTo>
                  <a:lnTo>
                    <a:pt x="891" y="293"/>
                  </a:lnTo>
                  <a:lnTo>
                    <a:pt x="891" y="286"/>
                  </a:lnTo>
                  <a:lnTo>
                    <a:pt x="891" y="286"/>
                  </a:lnTo>
                  <a:lnTo>
                    <a:pt x="891" y="280"/>
                  </a:lnTo>
                  <a:lnTo>
                    <a:pt x="889" y="275"/>
                  </a:lnTo>
                  <a:lnTo>
                    <a:pt x="886" y="269"/>
                  </a:lnTo>
                  <a:lnTo>
                    <a:pt x="882" y="264"/>
                  </a:lnTo>
                  <a:lnTo>
                    <a:pt x="877" y="261"/>
                  </a:lnTo>
                  <a:lnTo>
                    <a:pt x="872" y="257"/>
                  </a:lnTo>
                  <a:lnTo>
                    <a:pt x="866" y="255"/>
                  </a:lnTo>
                  <a:lnTo>
                    <a:pt x="860" y="255"/>
                  </a:lnTo>
                  <a:lnTo>
                    <a:pt x="860" y="255"/>
                  </a:lnTo>
                  <a:close/>
                  <a:moveTo>
                    <a:pt x="860" y="382"/>
                  </a:moveTo>
                  <a:lnTo>
                    <a:pt x="669" y="382"/>
                  </a:lnTo>
                  <a:lnTo>
                    <a:pt x="669" y="382"/>
                  </a:lnTo>
                  <a:lnTo>
                    <a:pt x="662" y="383"/>
                  </a:lnTo>
                  <a:lnTo>
                    <a:pt x="656" y="385"/>
                  </a:lnTo>
                  <a:lnTo>
                    <a:pt x="651" y="387"/>
                  </a:lnTo>
                  <a:lnTo>
                    <a:pt x="646" y="392"/>
                  </a:lnTo>
                  <a:lnTo>
                    <a:pt x="642" y="396"/>
                  </a:lnTo>
                  <a:lnTo>
                    <a:pt x="639" y="401"/>
                  </a:lnTo>
                  <a:lnTo>
                    <a:pt x="638" y="408"/>
                  </a:lnTo>
                  <a:lnTo>
                    <a:pt x="637" y="414"/>
                  </a:lnTo>
                  <a:lnTo>
                    <a:pt x="637" y="414"/>
                  </a:lnTo>
                  <a:lnTo>
                    <a:pt x="638" y="420"/>
                  </a:lnTo>
                  <a:lnTo>
                    <a:pt x="639" y="426"/>
                  </a:lnTo>
                  <a:lnTo>
                    <a:pt x="642" y="431"/>
                  </a:lnTo>
                  <a:lnTo>
                    <a:pt x="646" y="437"/>
                  </a:lnTo>
                  <a:lnTo>
                    <a:pt x="651" y="440"/>
                  </a:lnTo>
                  <a:lnTo>
                    <a:pt x="656" y="443"/>
                  </a:lnTo>
                  <a:lnTo>
                    <a:pt x="662" y="445"/>
                  </a:lnTo>
                  <a:lnTo>
                    <a:pt x="669" y="445"/>
                  </a:lnTo>
                  <a:lnTo>
                    <a:pt x="860" y="445"/>
                  </a:lnTo>
                  <a:lnTo>
                    <a:pt x="860" y="445"/>
                  </a:lnTo>
                  <a:lnTo>
                    <a:pt x="866" y="445"/>
                  </a:lnTo>
                  <a:lnTo>
                    <a:pt x="872" y="443"/>
                  </a:lnTo>
                  <a:lnTo>
                    <a:pt x="877" y="440"/>
                  </a:lnTo>
                  <a:lnTo>
                    <a:pt x="882" y="437"/>
                  </a:lnTo>
                  <a:lnTo>
                    <a:pt x="886" y="431"/>
                  </a:lnTo>
                  <a:lnTo>
                    <a:pt x="889" y="426"/>
                  </a:lnTo>
                  <a:lnTo>
                    <a:pt x="891" y="420"/>
                  </a:lnTo>
                  <a:lnTo>
                    <a:pt x="891" y="414"/>
                  </a:lnTo>
                  <a:lnTo>
                    <a:pt x="891" y="414"/>
                  </a:lnTo>
                  <a:lnTo>
                    <a:pt x="891" y="408"/>
                  </a:lnTo>
                  <a:lnTo>
                    <a:pt x="889" y="401"/>
                  </a:lnTo>
                  <a:lnTo>
                    <a:pt x="886" y="396"/>
                  </a:lnTo>
                  <a:lnTo>
                    <a:pt x="882" y="392"/>
                  </a:lnTo>
                  <a:lnTo>
                    <a:pt x="877" y="387"/>
                  </a:lnTo>
                  <a:lnTo>
                    <a:pt x="872" y="385"/>
                  </a:lnTo>
                  <a:lnTo>
                    <a:pt x="866" y="383"/>
                  </a:lnTo>
                  <a:lnTo>
                    <a:pt x="860" y="382"/>
                  </a:lnTo>
                  <a:lnTo>
                    <a:pt x="860" y="382"/>
                  </a:lnTo>
                  <a:close/>
                  <a:moveTo>
                    <a:pt x="541" y="668"/>
                  </a:moveTo>
                  <a:lnTo>
                    <a:pt x="382" y="668"/>
                  </a:lnTo>
                  <a:lnTo>
                    <a:pt x="382" y="668"/>
                  </a:lnTo>
                  <a:lnTo>
                    <a:pt x="376" y="669"/>
                  </a:lnTo>
                  <a:lnTo>
                    <a:pt x="369" y="670"/>
                  </a:lnTo>
                  <a:lnTo>
                    <a:pt x="364" y="674"/>
                  </a:lnTo>
                  <a:lnTo>
                    <a:pt x="360" y="678"/>
                  </a:lnTo>
                  <a:lnTo>
                    <a:pt x="356" y="682"/>
                  </a:lnTo>
                  <a:lnTo>
                    <a:pt x="353" y="688"/>
                  </a:lnTo>
                  <a:lnTo>
                    <a:pt x="351" y="694"/>
                  </a:lnTo>
                  <a:lnTo>
                    <a:pt x="350" y="701"/>
                  </a:lnTo>
                  <a:lnTo>
                    <a:pt x="350" y="701"/>
                  </a:lnTo>
                  <a:lnTo>
                    <a:pt x="351" y="707"/>
                  </a:lnTo>
                  <a:lnTo>
                    <a:pt x="353" y="712"/>
                  </a:lnTo>
                  <a:lnTo>
                    <a:pt x="356" y="718"/>
                  </a:lnTo>
                  <a:lnTo>
                    <a:pt x="360" y="723"/>
                  </a:lnTo>
                  <a:lnTo>
                    <a:pt x="364" y="726"/>
                  </a:lnTo>
                  <a:lnTo>
                    <a:pt x="369" y="729"/>
                  </a:lnTo>
                  <a:lnTo>
                    <a:pt x="376" y="732"/>
                  </a:lnTo>
                  <a:lnTo>
                    <a:pt x="382" y="732"/>
                  </a:lnTo>
                  <a:lnTo>
                    <a:pt x="541" y="732"/>
                  </a:lnTo>
                  <a:lnTo>
                    <a:pt x="541" y="732"/>
                  </a:lnTo>
                  <a:lnTo>
                    <a:pt x="548" y="732"/>
                  </a:lnTo>
                  <a:lnTo>
                    <a:pt x="554" y="729"/>
                  </a:lnTo>
                  <a:lnTo>
                    <a:pt x="559" y="726"/>
                  </a:lnTo>
                  <a:lnTo>
                    <a:pt x="564" y="723"/>
                  </a:lnTo>
                  <a:lnTo>
                    <a:pt x="568" y="718"/>
                  </a:lnTo>
                  <a:lnTo>
                    <a:pt x="570" y="712"/>
                  </a:lnTo>
                  <a:lnTo>
                    <a:pt x="572" y="707"/>
                  </a:lnTo>
                  <a:lnTo>
                    <a:pt x="573" y="701"/>
                  </a:lnTo>
                  <a:lnTo>
                    <a:pt x="573" y="701"/>
                  </a:lnTo>
                  <a:lnTo>
                    <a:pt x="572" y="694"/>
                  </a:lnTo>
                  <a:lnTo>
                    <a:pt x="570" y="688"/>
                  </a:lnTo>
                  <a:lnTo>
                    <a:pt x="568" y="682"/>
                  </a:lnTo>
                  <a:lnTo>
                    <a:pt x="564" y="678"/>
                  </a:lnTo>
                  <a:lnTo>
                    <a:pt x="559" y="674"/>
                  </a:lnTo>
                  <a:lnTo>
                    <a:pt x="554" y="670"/>
                  </a:lnTo>
                  <a:lnTo>
                    <a:pt x="548" y="669"/>
                  </a:lnTo>
                  <a:lnTo>
                    <a:pt x="541" y="668"/>
                  </a:lnTo>
                  <a:lnTo>
                    <a:pt x="541" y="668"/>
                  </a:lnTo>
                  <a:close/>
                  <a:moveTo>
                    <a:pt x="541" y="796"/>
                  </a:moveTo>
                  <a:lnTo>
                    <a:pt x="382" y="796"/>
                  </a:lnTo>
                  <a:lnTo>
                    <a:pt x="382" y="796"/>
                  </a:lnTo>
                  <a:lnTo>
                    <a:pt x="376" y="796"/>
                  </a:lnTo>
                  <a:lnTo>
                    <a:pt x="369" y="798"/>
                  </a:lnTo>
                  <a:lnTo>
                    <a:pt x="364" y="801"/>
                  </a:lnTo>
                  <a:lnTo>
                    <a:pt x="360" y="805"/>
                  </a:lnTo>
                  <a:lnTo>
                    <a:pt x="356" y="810"/>
                  </a:lnTo>
                  <a:lnTo>
                    <a:pt x="353" y="815"/>
                  </a:lnTo>
                  <a:lnTo>
                    <a:pt x="351" y="821"/>
                  </a:lnTo>
                  <a:lnTo>
                    <a:pt x="350" y="827"/>
                  </a:lnTo>
                  <a:lnTo>
                    <a:pt x="350" y="827"/>
                  </a:lnTo>
                  <a:lnTo>
                    <a:pt x="351" y="834"/>
                  </a:lnTo>
                  <a:lnTo>
                    <a:pt x="353" y="840"/>
                  </a:lnTo>
                  <a:lnTo>
                    <a:pt x="356" y="845"/>
                  </a:lnTo>
                  <a:lnTo>
                    <a:pt x="360" y="850"/>
                  </a:lnTo>
                  <a:lnTo>
                    <a:pt x="364" y="854"/>
                  </a:lnTo>
                  <a:lnTo>
                    <a:pt x="369" y="857"/>
                  </a:lnTo>
                  <a:lnTo>
                    <a:pt x="376" y="858"/>
                  </a:lnTo>
                  <a:lnTo>
                    <a:pt x="382" y="859"/>
                  </a:lnTo>
                  <a:lnTo>
                    <a:pt x="541" y="859"/>
                  </a:lnTo>
                  <a:lnTo>
                    <a:pt x="541" y="859"/>
                  </a:lnTo>
                  <a:lnTo>
                    <a:pt x="548" y="858"/>
                  </a:lnTo>
                  <a:lnTo>
                    <a:pt x="554" y="857"/>
                  </a:lnTo>
                  <a:lnTo>
                    <a:pt x="559" y="854"/>
                  </a:lnTo>
                  <a:lnTo>
                    <a:pt x="564" y="850"/>
                  </a:lnTo>
                  <a:lnTo>
                    <a:pt x="568" y="845"/>
                  </a:lnTo>
                  <a:lnTo>
                    <a:pt x="570" y="840"/>
                  </a:lnTo>
                  <a:lnTo>
                    <a:pt x="572" y="834"/>
                  </a:lnTo>
                  <a:lnTo>
                    <a:pt x="573" y="827"/>
                  </a:lnTo>
                  <a:lnTo>
                    <a:pt x="573" y="827"/>
                  </a:lnTo>
                  <a:lnTo>
                    <a:pt x="572" y="821"/>
                  </a:lnTo>
                  <a:lnTo>
                    <a:pt x="570" y="815"/>
                  </a:lnTo>
                  <a:lnTo>
                    <a:pt x="568" y="810"/>
                  </a:lnTo>
                  <a:lnTo>
                    <a:pt x="564" y="805"/>
                  </a:lnTo>
                  <a:lnTo>
                    <a:pt x="559" y="801"/>
                  </a:lnTo>
                  <a:lnTo>
                    <a:pt x="554" y="798"/>
                  </a:lnTo>
                  <a:lnTo>
                    <a:pt x="548" y="796"/>
                  </a:lnTo>
                  <a:lnTo>
                    <a:pt x="541" y="796"/>
                  </a:lnTo>
                  <a:lnTo>
                    <a:pt x="541" y="796"/>
                  </a:lnTo>
                  <a:close/>
                  <a:moveTo>
                    <a:pt x="860" y="510"/>
                  </a:moveTo>
                  <a:lnTo>
                    <a:pt x="382" y="510"/>
                  </a:lnTo>
                  <a:lnTo>
                    <a:pt x="382" y="510"/>
                  </a:lnTo>
                  <a:lnTo>
                    <a:pt x="376" y="510"/>
                  </a:lnTo>
                  <a:lnTo>
                    <a:pt x="369" y="512"/>
                  </a:lnTo>
                  <a:lnTo>
                    <a:pt x="364" y="515"/>
                  </a:lnTo>
                  <a:lnTo>
                    <a:pt x="360" y="518"/>
                  </a:lnTo>
                  <a:lnTo>
                    <a:pt x="356" y="523"/>
                  </a:lnTo>
                  <a:lnTo>
                    <a:pt x="353" y="529"/>
                  </a:lnTo>
                  <a:lnTo>
                    <a:pt x="351" y="534"/>
                  </a:lnTo>
                  <a:lnTo>
                    <a:pt x="350" y="541"/>
                  </a:lnTo>
                  <a:lnTo>
                    <a:pt x="350" y="573"/>
                  </a:lnTo>
                  <a:lnTo>
                    <a:pt x="350" y="573"/>
                  </a:lnTo>
                  <a:lnTo>
                    <a:pt x="351" y="579"/>
                  </a:lnTo>
                  <a:lnTo>
                    <a:pt x="353" y="586"/>
                  </a:lnTo>
                  <a:lnTo>
                    <a:pt x="356" y="591"/>
                  </a:lnTo>
                  <a:lnTo>
                    <a:pt x="360" y="595"/>
                  </a:lnTo>
                  <a:lnTo>
                    <a:pt x="364" y="600"/>
                  </a:lnTo>
                  <a:lnTo>
                    <a:pt x="369" y="602"/>
                  </a:lnTo>
                  <a:lnTo>
                    <a:pt x="376" y="604"/>
                  </a:lnTo>
                  <a:lnTo>
                    <a:pt x="382" y="605"/>
                  </a:lnTo>
                  <a:lnTo>
                    <a:pt x="860" y="605"/>
                  </a:lnTo>
                  <a:lnTo>
                    <a:pt x="860" y="605"/>
                  </a:lnTo>
                  <a:lnTo>
                    <a:pt x="866" y="604"/>
                  </a:lnTo>
                  <a:lnTo>
                    <a:pt x="872" y="602"/>
                  </a:lnTo>
                  <a:lnTo>
                    <a:pt x="877" y="600"/>
                  </a:lnTo>
                  <a:lnTo>
                    <a:pt x="882" y="595"/>
                  </a:lnTo>
                  <a:lnTo>
                    <a:pt x="886" y="591"/>
                  </a:lnTo>
                  <a:lnTo>
                    <a:pt x="889" y="586"/>
                  </a:lnTo>
                  <a:lnTo>
                    <a:pt x="891" y="579"/>
                  </a:lnTo>
                  <a:lnTo>
                    <a:pt x="891" y="573"/>
                  </a:lnTo>
                  <a:lnTo>
                    <a:pt x="891" y="541"/>
                  </a:lnTo>
                  <a:lnTo>
                    <a:pt x="891" y="541"/>
                  </a:lnTo>
                  <a:lnTo>
                    <a:pt x="891" y="534"/>
                  </a:lnTo>
                  <a:lnTo>
                    <a:pt x="889" y="529"/>
                  </a:lnTo>
                  <a:lnTo>
                    <a:pt x="886" y="523"/>
                  </a:lnTo>
                  <a:lnTo>
                    <a:pt x="882" y="518"/>
                  </a:lnTo>
                  <a:lnTo>
                    <a:pt x="877" y="515"/>
                  </a:lnTo>
                  <a:lnTo>
                    <a:pt x="872" y="512"/>
                  </a:lnTo>
                  <a:lnTo>
                    <a:pt x="866" y="510"/>
                  </a:lnTo>
                  <a:lnTo>
                    <a:pt x="860" y="510"/>
                  </a:lnTo>
                  <a:lnTo>
                    <a:pt x="860" y="510"/>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grpSp>
        <p:nvGrpSpPr>
          <p:cNvPr id="32" name="组合 31"/>
          <p:cNvGrpSpPr/>
          <p:nvPr/>
        </p:nvGrpSpPr>
        <p:grpSpPr>
          <a:xfrm>
            <a:off x="5472580" y="2771312"/>
            <a:ext cx="1239347" cy="1239347"/>
            <a:chOff x="5472580" y="2771312"/>
            <a:chExt cx="1239347" cy="1239347"/>
          </a:xfrm>
        </p:grpSpPr>
        <p:sp>
          <p:nvSpPr>
            <p:cNvPr id="14" name="椭圆 13"/>
            <p:cNvSpPr/>
            <p:nvPr/>
          </p:nvSpPr>
          <p:spPr>
            <a:xfrm>
              <a:off x="5472580" y="2771312"/>
              <a:ext cx="1239347" cy="1239347"/>
            </a:xfrm>
            <a:prstGeom prst="ellipse">
              <a:avLst/>
            </a:prstGeom>
            <a:solidFill>
              <a:srgbClr val="67EF9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Freeform 110"/>
            <p:cNvSpPr>
              <a:spLocks noEditPoints="1"/>
            </p:cNvSpPr>
            <p:nvPr/>
          </p:nvSpPr>
          <p:spPr bwMode="auto">
            <a:xfrm>
              <a:off x="5893597" y="3192329"/>
              <a:ext cx="397312" cy="397312"/>
            </a:xfrm>
            <a:custGeom>
              <a:avLst/>
              <a:gdLst>
                <a:gd name="T0" fmla="*/ 279 w 1017"/>
                <a:gd name="T1" fmla="*/ 354 h 1017"/>
                <a:gd name="T2" fmla="*/ 241 w 1017"/>
                <a:gd name="T3" fmla="*/ 577 h 1017"/>
                <a:gd name="T4" fmla="*/ 453 w 1017"/>
                <a:gd name="T5" fmla="*/ 779 h 1017"/>
                <a:gd name="T6" fmla="*/ 703 w 1017"/>
                <a:gd name="T7" fmla="*/ 702 h 1017"/>
                <a:gd name="T8" fmla="*/ 779 w 1017"/>
                <a:gd name="T9" fmla="*/ 452 h 1017"/>
                <a:gd name="T10" fmla="*/ 563 w 1017"/>
                <a:gd name="T11" fmla="*/ 238 h 1017"/>
                <a:gd name="T12" fmla="*/ 322 w 1017"/>
                <a:gd name="T13" fmla="*/ 609 h 1017"/>
                <a:gd name="T14" fmla="*/ 426 w 1017"/>
                <a:gd name="T15" fmla="*/ 312 h 1017"/>
                <a:gd name="T16" fmla="*/ 711 w 1017"/>
                <a:gd name="T17" fmla="*/ 445 h 1017"/>
                <a:gd name="T18" fmla="*/ 550 w 1017"/>
                <a:gd name="T19" fmla="*/ 716 h 1017"/>
                <a:gd name="T20" fmla="*/ 913 w 1017"/>
                <a:gd name="T21" fmla="*/ 533 h 1017"/>
                <a:gd name="T22" fmla="*/ 972 w 1017"/>
                <a:gd name="T23" fmla="*/ 421 h 1017"/>
                <a:gd name="T24" fmla="*/ 985 w 1017"/>
                <a:gd name="T25" fmla="*/ 290 h 1017"/>
                <a:gd name="T26" fmla="*/ 883 w 1017"/>
                <a:gd name="T27" fmla="*/ 246 h 1017"/>
                <a:gd name="T28" fmla="*/ 770 w 1017"/>
                <a:gd name="T29" fmla="*/ 190 h 1017"/>
                <a:gd name="T30" fmla="*/ 788 w 1017"/>
                <a:gd name="T31" fmla="*/ 73 h 1017"/>
                <a:gd name="T32" fmla="*/ 611 w 1017"/>
                <a:gd name="T33" fmla="*/ 5 h 1017"/>
                <a:gd name="T34" fmla="*/ 533 w 1017"/>
                <a:gd name="T35" fmla="*/ 104 h 1017"/>
                <a:gd name="T36" fmla="*/ 422 w 1017"/>
                <a:gd name="T37" fmla="*/ 44 h 1017"/>
                <a:gd name="T38" fmla="*/ 291 w 1017"/>
                <a:gd name="T39" fmla="*/ 32 h 1017"/>
                <a:gd name="T40" fmla="*/ 247 w 1017"/>
                <a:gd name="T41" fmla="*/ 134 h 1017"/>
                <a:gd name="T42" fmla="*/ 190 w 1017"/>
                <a:gd name="T43" fmla="*/ 245 h 1017"/>
                <a:gd name="T44" fmla="*/ 73 w 1017"/>
                <a:gd name="T45" fmla="*/ 227 h 1017"/>
                <a:gd name="T46" fmla="*/ 5 w 1017"/>
                <a:gd name="T47" fmla="*/ 404 h 1017"/>
                <a:gd name="T48" fmla="*/ 104 w 1017"/>
                <a:gd name="T49" fmla="*/ 484 h 1017"/>
                <a:gd name="T50" fmla="*/ 44 w 1017"/>
                <a:gd name="T51" fmla="*/ 594 h 1017"/>
                <a:gd name="T52" fmla="*/ 32 w 1017"/>
                <a:gd name="T53" fmla="*/ 725 h 1017"/>
                <a:gd name="T54" fmla="*/ 134 w 1017"/>
                <a:gd name="T55" fmla="*/ 770 h 1017"/>
                <a:gd name="T56" fmla="*/ 246 w 1017"/>
                <a:gd name="T57" fmla="*/ 826 h 1017"/>
                <a:gd name="T58" fmla="*/ 227 w 1017"/>
                <a:gd name="T59" fmla="*/ 943 h 1017"/>
                <a:gd name="T60" fmla="*/ 400 w 1017"/>
                <a:gd name="T61" fmla="*/ 1014 h 1017"/>
                <a:gd name="T62" fmla="*/ 468 w 1017"/>
                <a:gd name="T63" fmla="*/ 918 h 1017"/>
                <a:gd name="T64" fmla="*/ 588 w 1017"/>
                <a:gd name="T65" fmla="*/ 957 h 1017"/>
                <a:gd name="T66" fmla="*/ 691 w 1017"/>
                <a:gd name="T67" fmla="*/ 999 h 1017"/>
                <a:gd name="T68" fmla="*/ 776 w 1017"/>
                <a:gd name="T69" fmla="*/ 898 h 1017"/>
                <a:gd name="T70" fmla="*/ 811 w 1017"/>
                <a:gd name="T71" fmla="*/ 776 h 1017"/>
                <a:gd name="T72" fmla="*/ 937 w 1017"/>
                <a:gd name="T73" fmla="*/ 790 h 1017"/>
                <a:gd name="T74" fmla="*/ 1014 w 1017"/>
                <a:gd name="T75" fmla="*/ 618 h 1017"/>
                <a:gd name="T76" fmla="*/ 816 w 1017"/>
                <a:gd name="T77" fmla="*/ 707 h 1017"/>
                <a:gd name="T78" fmla="*/ 702 w 1017"/>
                <a:gd name="T79" fmla="*/ 852 h 1017"/>
                <a:gd name="T80" fmla="*/ 596 w 1017"/>
                <a:gd name="T81" fmla="*/ 873 h 1017"/>
                <a:gd name="T82" fmla="*/ 411 w 1017"/>
                <a:gd name="T83" fmla="*/ 881 h 1017"/>
                <a:gd name="T84" fmla="*/ 313 w 1017"/>
                <a:gd name="T85" fmla="*/ 840 h 1017"/>
                <a:gd name="T86" fmla="*/ 161 w 1017"/>
                <a:gd name="T87" fmla="*/ 701 h 1017"/>
                <a:gd name="T88" fmla="*/ 143 w 1017"/>
                <a:gd name="T89" fmla="*/ 596 h 1017"/>
                <a:gd name="T90" fmla="*/ 136 w 1017"/>
                <a:gd name="T91" fmla="*/ 411 h 1017"/>
                <a:gd name="T92" fmla="*/ 176 w 1017"/>
                <a:gd name="T93" fmla="*/ 314 h 1017"/>
                <a:gd name="T94" fmla="*/ 314 w 1017"/>
                <a:gd name="T95" fmla="*/ 165 h 1017"/>
                <a:gd name="T96" fmla="*/ 420 w 1017"/>
                <a:gd name="T97" fmla="*/ 142 h 1017"/>
                <a:gd name="T98" fmla="*/ 605 w 1017"/>
                <a:gd name="T99" fmla="*/ 136 h 1017"/>
                <a:gd name="T100" fmla="*/ 703 w 1017"/>
                <a:gd name="T101" fmla="*/ 176 h 1017"/>
                <a:gd name="T102" fmla="*/ 855 w 1017"/>
                <a:gd name="T103" fmla="*/ 314 h 1017"/>
                <a:gd name="T104" fmla="*/ 873 w 1017"/>
                <a:gd name="T105" fmla="*/ 420 h 1017"/>
                <a:gd name="T106" fmla="*/ 881 w 1017"/>
                <a:gd name="T107" fmla="*/ 605 h 1017"/>
                <a:gd name="T108" fmla="*/ 449 w 1017"/>
                <a:gd name="T109" fmla="*/ 369 h 1017"/>
                <a:gd name="T110" fmla="*/ 375 w 1017"/>
                <a:gd name="T111" fmla="*/ 580 h 1017"/>
                <a:gd name="T112" fmla="*/ 592 w 1017"/>
                <a:gd name="T113" fmla="*/ 633 h 1017"/>
                <a:gd name="T114" fmla="*/ 624 w 1017"/>
                <a:gd name="T115" fmla="*/ 412 h 1017"/>
                <a:gd name="T116" fmla="*/ 454 w 1017"/>
                <a:gd name="T117" fmla="*/ 531 h 1017"/>
                <a:gd name="T118" fmla="*/ 563 w 1017"/>
                <a:gd name="T119" fmla="*/ 48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7" h="1017">
                  <a:moveTo>
                    <a:pt x="508" y="231"/>
                  </a:moveTo>
                  <a:lnTo>
                    <a:pt x="508" y="231"/>
                  </a:lnTo>
                  <a:lnTo>
                    <a:pt x="493" y="232"/>
                  </a:lnTo>
                  <a:lnTo>
                    <a:pt x="479" y="234"/>
                  </a:lnTo>
                  <a:lnTo>
                    <a:pt x="466" y="235"/>
                  </a:lnTo>
                  <a:lnTo>
                    <a:pt x="453" y="238"/>
                  </a:lnTo>
                  <a:lnTo>
                    <a:pt x="439" y="241"/>
                  </a:lnTo>
                  <a:lnTo>
                    <a:pt x="426" y="244"/>
                  </a:lnTo>
                  <a:lnTo>
                    <a:pt x="413" y="249"/>
                  </a:lnTo>
                  <a:lnTo>
                    <a:pt x="401" y="254"/>
                  </a:lnTo>
                  <a:lnTo>
                    <a:pt x="388" y="259"/>
                  </a:lnTo>
                  <a:lnTo>
                    <a:pt x="376" y="266"/>
                  </a:lnTo>
                  <a:lnTo>
                    <a:pt x="365" y="272"/>
                  </a:lnTo>
                  <a:lnTo>
                    <a:pt x="354" y="279"/>
                  </a:lnTo>
                  <a:lnTo>
                    <a:pt x="332" y="295"/>
                  </a:lnTo>
                  <a:lnTo>
                    <a:pt x="313" y="313"/>
                  </a:lnTo>
                  <a:lnTo>
                    <a:pt x="295" y="332"/>
                  </a:lnTo>
                  <a:lnTo>
                    <a:pt x="279" y="354"/>
                  </a:lnTo>
                  <a:lnTo>
                    <a:pt x="272" y="364"/>
                  </a:lnTo>
                  <a:lnTo>
                    <a:pt x="266" y="376"/>
                  </a:lnTo>
                  <a:lnTo>
                    <a:pt x="260" y="388"/>
                  </a:lnTo>
                  <a:lnTo>
                    <a:pt x="254" y="401"/>
                  </a:lnTo>
                  <a:lnTo>
                    <a:pt x="249" y="413"/>
                  </a:lnTo>
                  <a:lnTo>
                    <a:pt x="244" y="426"/>
                  </a:lnTo>
                  <a:lnTo>
                    <a:pt x="241" y="438"/>
                  </a:lnTo>
                  <a:lnTo>
                    <a:pt x="238" y="452"/>
                  </a:lnTo>
                  <a:lnTo>
                    <a:pt x="235" y="466"/>
                  </a:lnTo>
                  <a:lnTo>
                    <a:pt x="234" y="479"/>
                  </a:lnTo>
                  <a:lnTo>
                    <a:pt x="233" y="493"/>
                  </a:lnTo>
                  <a:lnTo>
                    <a:pt x="232" y="508"/>
                  </a:lnTo>
                  <a:lnTo>
                    <a:pt x="232" y="508"/>
                  </a:lnTo>
                  <a:lnTo>
                    <a:pt x="233" y="522"/>
                  </a:lnTo>
                  <a:lnTo>
                    <a:pt x="234" y="536"/>
                  </a:lnTo>
                  <a:lnTo>
                    <a:pt x="235" y="550"/>
                  </a:lnTo>
                  <a:lnTo>
                    <a:pt x="238" y="563"/>
                  </a:lnTo>
                  <a:lnTo>
                    <a:pt x="241" y="577"/>
                  </a:lnTo>
                  <a:lnTo>
                    <a:pt x="244" y="590"/>
                  </a:lnTo>
                  <a:lnTo>
                    <a:pt x="249" y="603"/>
                  </a:lnTo>
                  <a:lnTo>
                    <a:pt x="254" y="616"/>
                  </a:lnTo>
                  <a:lnTo>
                    <a:pt x="260" y="627"/>
                  </a:lnTo>
                  <a:lnTo>
                    <a:pt x="266" y="639"/>
                  </a:lnTo>
                  <a:lnTo>
                    <a:pt x="272" y="651"/>
                  </a:lnTo>
                  <a:lnTo>
                    <a:pt x="279" y="662"/>
                  </a:lnTo>
                  <a:lnTo>
                    <a:pt x="295" y="683"/>
                  </a:lnTo>
                  <a:lnTo>
                    <a:pt x="313" y="702"/>
                  </a:lnTo>
                  <a:lnTo>
                    <a:pt x="332" y="721"/>
                  </a:lnTo>
                  <a:lnTo>
                    <a:pt x="354" y="737"/>
                  </a:lnTo>
                  <a:lnTo>
                    <a:pt x="376" y="751"/>
                  </a:lnTo>
                  <a:lnTo>
                    <a:pt x="388" y="756"/>
                  </a:lnTo>
                  <a:lnTo>
                    <a:pt x="401" y="763"/>
                  </a:lnTo>
                  <a:lnTo>
                    <a:pt x="413" y="767"/>
                  </a:lnTo>
                  <a:lnTo>
                    <a:pt x="426" y="771"/>
                  </a:lnTo>
                  <a:lnTo>
                    <a:pt x="439" y="775"/>
                  </a:lnTo>
                  <a:lnTo>
                    <a:pt x="453" y="779"/>
                  </a:lnTo>
                  <a:lnTo>
                    <a:pt x="466" y="781"/>
                  </a:lnTo>
                  <a:lnTo>
                    <a:pt x="479" y="783"/>
                  </a:lnTo>
                  <a:lnTo>
                    <a:pt x="493" y="784"/>
                  </a:lnTo>
                  <a:lnTo>
                    <a:pt x="508" y="784"/>
                  </a:lnTo>
                  <a:lnTo>
                    <a:pt x="508" y="784"/>
                  </a:lnTo>
                  <a:lnTo>
                    <a:pt x="522" y="784"/>
                  </a:lnTo>
                  <a:lnTo>
                    <a:pt x="536" y="783"/>
                  </a:lnTo>
                  <a:lnTo>
                    <a:pt x="550" y="781"/>
                  </a:lnTo>
                  <a:lnTo>
                    <a:pt x="563" y="779"/>
                  </a:lnTo>
                  <a:lnTo>
                    <a:pt x="577" y="775"/>
                  </a:lnTo>
                  <a:lnTo>
                    <a:pt x="590" y="771"/>
                  </a:lnTo>
                  <a:lnTo>
                    <a:pt x="603" y="767"/>
                  </a:lnTo>
                  <a:lnTo>
                    <a:pt x="616" y="763"/>
                  </a:lnTo>
                  <a:lnTo>
                    <a:pt x="628" y="756"/>
                  </a:lnTo>
                  <a:lnTo>
                    <a:pt x="639" y="751"/>
                  </a:lnTo>
                  <a:lnTo>
                    <a:pt x="662" y="737"/>
                  </a:lnTo>
                  <a:lnTo>
                    <a:pt x="683" y="721"/>
                  </a:lnTo>
                  <a:lnTo>
                    <a:pt x="703" y="702"/>
                  </a:lnTo>
                  <a:lnTo>
                    <a:pt x="721" y="683"/>
                  </a:lnTo>
                  <a:lnTo>
                    <a:pt x="737" y="662"/>
                  </a:lnTo>
                  <a:lnTo>
                    <a:pt x="751" y="639"/>
                  </a:lnTo>
                  <a:lnTo>
                    <a:pt x="756" y="627"/>
                  </a:lnTo>
                  <a:lnTo>
                    <a:pt x="763" y="616"/>
                  </a:lnTo>
                  <a:lnTo>
                    <a:pt x="767" y="603"/>
                  </a:lnTo>
                  <a:lnTo>
                    <a:pt x="771" y="590"/>
                  </a:lnTo>
                  <a:lnTo>
                    <a:pt x="776" y="577"/>
                  </a:lnTo>
                  <a:lnTo>
                    <a:pt x="779" y="563"/>
                  </a:lnTo>
                  <a:lnTo>
                    <a:pt x="781" y="550"/>
                  </a:lnTo>
                  <a:lnTo>
                    <a:pt x="782" y="536"/>
                  </a:lnTo>
                  <a:lnTo>
                    <a:pt x="783" y="522"/>
                  </a:lnTo>
                  <a:lnTo>
                    <a:pt x="784" y="508"/>
                  </a:lnTo>
                  <a:lnTo>
                    <a:pt x="784" y="508"/>
                  </a:lnTo>
                  <a:lnTo>
                    <a:pt x="783" y="493"/>
                  </a:lnTo>
                  <a:lnTo>
                    <a:pt x="782" y="479"/>
                  </a:lnTo>
                  <a:lnTo>
                    <a:pt x="781" y="466"/>
                  </a:lnTo>
                  <a:lnTo>
                    <a:pt x="779" y="452"/>
                  </a:lnTo>
                  <a:lnTo>
                    <a:pt x="776" y="438"/>
                  </a:lnTo>
                  <a:lnTo>
                    <a:pt x="771" y="426"/>
                  </a:lnTo>
                  <a:lnTo>
                    <a:pt x="767" y="413"/>
                  </a:lnTo>
                  <a:lnTo>
                    <a:pt x="763" y="401"/>
                  </a:lnTo>
                  <a:lnTo>
                    <a:pt x="756" y="388"/>
                  </a:lnTo>
                  <a:lnTo>
                    <a:pt x="751" y="376"/>
                  </a:lnTo>
                  <a:lnTo>
                    <a:pt x="737" y="354"/>
                  </a:lnTo>
                  <a:lnTo>
                    <a:pt x="721" y="332"/>
                  </a:lnTo>
                  <a:lnTo>
                    <a:pt x="703" y="313"/>
                  </a:lnTo>
                  <a:lnTo>
                    <a:pt x="683" y="295"/>
                  </a:lnTo>
                  <a:lnTo>
                    <a:pt x="662" y="279"/>
                  </a:lnTo>
                  <a:lnTo>
                    <a:pt x="639" y="266"/>
                  </a:lnTo>
                  <a:lnTo>
                    <a:pt x="628" y="259"/>
                  </a:lnTo>
                  <a:lnTo>
                    <a:pt x="616" y="254"/>
                  </a:lnTo>
                  <a:lnTo>
                    <a:pt x="603" y="249"/>
                  </a:lnTo>
                  <a:lnTo>
                    <a:pt x="590" y="244"/>
                  </a:lnTo>
                  <a:lnTo>
                    <a:pt x="577" y="241"/>
                  </a:lnTo>
                  <a:lnTo>
                    <a:pt x="563" y="238"/>
                  </a:lnTo>
                  <a:lnTo>
                    <a:pt x="550" y="235"/>
                  </a:lnTo>
                  <a:lnTo>
                    <a:pt x="536" y="234"/>
                  </a:lnTo>
                  <a:lnTo>
                    <a:pt x="522" y="232"/>
                  </a:lnTo>
                  <a:lnTo>
                    <a:pt x="508" y="231"/>
                  </a:lnTo>
                  <a:lnTo>
                    <a:pt x="508" y="231"/>
                  </a:lnTo>
                  <a:close/>
                  <a:moveTo>
                    <a:pt x="508" y="721"/>
                  </a:moveTo>
                  <a:lnTo>
                    <a:pt x="508" y="721"/>
                  </a:lnTo>
                  <a:lnTo>
                    <a:pt x="486" y="720"/>
                  </a:lnTo>
                  <a:lnTo>
                    <a:pt x="466" y="716"/>
                  </a:lnTo>
                  <a:lnTo>
                    <a:pt x="445" y="711"/>
                  </a:lnTo>
                  <a:lnTo>
                    <a:pt x="426" y="704"/>
                  </a:lnTo>
                  <a:lnTo>
                    <a:pt x="407" y="695"/>
                  </a:lnTo>
                  <a:lnTo>
                    <a:pt x="389" y="684"/>
                  </a:lnTo>
                  <a:lnTo>
                    <a:pt x="373" y="671"/>
                  </a:lnTo>
                  <a:lnTo>
                    <a:pt x="358" y="658"/>
                  </a:lnTo>
                  <a:lnTo>
                    <a:pt x="344" y="642"/>
                  </a:lnTo>
                  <a:lnTo>
                    <a:pt x="332" y="626"/>
                  </a:lnTo>
                  <a:lnTo>
                    <a:pt x="322" y="609"/>
                  </a:lnTo>
                  <a:lnTo>
                    <a:pt x="312" y="591"/>
                  </a:lnTo>
                  <a:lnTo>
                    <a:pt x="306" y="570"/>
                  </a:lnTo>
                  <a:lnTo>
                    <a:pt x="300" y="550"/>
                  </a:lnTo>
                  <a:lnTo>
                    <a:pt x="297" y="530"/>
                  </a:lnTo>
                  <a:lnTo>
                    <a:pt x="296" y="508"/>
                  </a:lnTo>
                  <a:lnTo>
                    <a:pt x="296" y="508"/>
                  </a:lnTo>
                  <a:lnTo>
                    <a:pt x="297" y="486"/>
                  </a:lnTo>
                  <a:lnTo>
                    <a:pt x="300" y="465"/>
                  </a:lnTo>
                  <a:lnTo>
                    <a:pt x="306" y="445"/>
                  </a:lnTo>
                  <a:lnTo>
                    <a:pt x="312" y="426"/>
                  </a:lnTo>
                  <a:lnTo>
                    <a:pt x="322" y="406"/>
                  </a:lnTo>
                  <a:lnTo>
                    <a:pt x="332" y="389"/>
                  </a:lnTo>
                  <a:lnTo>
                    <a:pt x="344" y="373"/>
                  </a:lnTo>
                  <a:lnTo>
                    <a:pt x="358" y="358"/>
                  </a:lnTo>
                  <a:lnTo>
                    <a:pt x="373" y="344"/>
                  </a:lnTo>
                  <a:lnTo>
                    <a:pt x="389" y="332"/>
                  </a:lnTo>
                  <a:lnTo>
                    <a:pt x="407" y="322"/>
                  </a:lnTo>
                  <a:lnTo>
                    <a:pt x="426" y="312"/>
                  </a:lnTo>
                  <a:lnTo>
                    <a:pt x="445" y="305"/>
                  </a:lnTo>
                  <a:lnTo>
                    <a:pt x="466" y="300"/>
                  </a:lnTo>
                  <a:lnTo>
                    <a:pt x="486" y="297"/>
                  </a:lnTo>
                  <a:lnTo>
                    <a:pt x="508" y="296"/>
                  </a:lnTo>
                  <a:lnTo>
                    <a:pt x="508" y="296"/>
                  </a:lnTo>
                  <a:lnTo>
                    <a:pt x="530" y="297"/>
                  </a:lnTo>
                  <a:lnTo>
                    <a:pt x="550" y="300"/>
                  </a:lnTo>
                  <a:lnTo>
                    <a:pt x="571" y="305"/>
                  </a:lnTo>
                  <a:lnTo>
                    <a:pt x="591" y="312"/>
                  </a:lnTo>
                  <a:lnTo>
                    <a:pt x="609" y="322"/>
                  </a:lnTo>
                  <a:lnTo>
                    <a:pt x="626" y="332"/>
                  </a:lnTo>
                  <a:lnTo>
                    <a:pt x="643" y="344"/>
                  </a:lnTo>
                  <a:lnTo>
                    <a:pt x="658" y="358"/>
                  </a:lnTo>
                  <a:lnTo>
                    <a:pt x="672" y="373"/>
                  </a:lnTo>
                  <a:lnTo>
                    <a:pt x="684" y="389"/>
                  </a:lnTo>
                  <a:lnTo>
                    <a:pt x="695" y="406"/>
                  </a:lnTo>
                  <a:lnTo>
                    <a:pt x="704" y="426"/>
                  </a:lnTo>
                  <a:lnTo>
                    <a:pt x="711" y="445"/>
                  </a:lnTo>
                  <a:lnTo>
                    <a:pt x="717" y="465"/>
                  </a:lnTo>
                  <a:lnTo>
                    <a:pt x="720" y="486"/>
                  </a:lnTo>
                  <a:lnTo>
                    <a:pt x="721" y="508"/>
                  </a:lnTo>
                  <a:lnTo>
                    <a:pt x="721" y="508"/>
                  </a:lnTo>
                  <a:lnTo>
                    <a:pt x="720" y="530"/>
                  </a:lnTo>
                  <a:lnTo>
                    <a:pt x="717" y="550"/>
                  </a:lnTo>
                  <a:lnTo>
                    <a:pt x="711" y="570"/>
                  </a:lnTo>
                  <a:lnTo>
                    <a:pt x="704" y="591"/>
                  </a:lnTo>
                  <a:lnTo>
                    <a:pt x="695" y="609"/>
                  </a:lnTo>
                  <a:lnTo>
                    <a:pt x="684" y="626"/>
                  </a:lnTo>
                  <a:lnTo>
                    <a:pt x="672" y="642"/>
                  </a:lnTo>
                  <a:lnTo>
                    <a:pt x="658" y="658"/>
                  </a:lnTo>
                  <a:lnTo>
                    <a:pt x="643" y="671"/>
                  </a:lnTo>
                  <a:lnTo>
                    <a:pt x="626" y="684"/>
                  </a:lnTo>
                  <a:lnTo>
                    <a:pt x="609" y="695"/>
                  </a:lnTo>
                  <a:lnTo>
                    <a:pt x="591" y="704"/>
                  </a:lnTo>
                  <a:lnTo>
                    <a:pt x="571" y="711"/>
                  </a:lnTo>
                  <a:lnTo>
                    <a:pt x="550" y="716"/>
                  </a:lnTo>
                  <a:lnTo>
                    <a:pt x="530" y="720"/>
                  </a:lnTo>
                  <a:lnTo>
                    <a:pt x="508" y="721"/>
                  </a:lnTo>
                  <a:lnTo>
                    <a:pt x="508" y="721"/>
                  </a:lnTo>
                  <a:close/>
                  <a:moveTo>
                    <a:pt x="989" y="598"/>
                  </a:moveTo>
                  <a:lnTo>
                    <a:pt x="989" y="598"/>
                  </a:lnTo>
                  <a:lnTo>
                    <a:pt x="981" y="596"/>
                  </a:lnTo>
                  <a:lnTo>
                    <a:pt x="972" y="594"/>
                  </a:lnTo>
                  <a:lnTo>
                    <a:pt x="964" y="591"/>
                  </a:lnTo>
                  <a:lnTo>
                    <a:pt x="957" y="588"/>
                  </a:lnTo>
                  <a:lnTo>
                    <a:pt x="950" y="583"/>
                  </a:lnTo>
                  <a:lnTo>
                    <a:pt x="944" y="579"/>
                  </a:lnTo>
                  <a:lnTo>
                    <a:pt x="938" y="574"/>
                  </a:lnTo>
                  <a:lnTo>
                    <a:pt x="932" y="567"/>
                  </a:lnTo>
                  <a:lnTo>
                    <a:pt x="927" y="562"/>
                  </a:lnTo>
                  <a:lnTo>
                    <a:pt x="923" y="554"/>
                  </a:lnTo>
                  <a:lnTo>
                    <a:pt x="918" y="548"/>
                  </a:lnTo>
                  <a:lnTo>
                    <a:pt x="915" y="540"/>
                  </a:lnTo>
                  <a:lnTo>
                    <a:pt x="913" y="533"/>
                  </a:lnTo>
                  <a:lnTo>
                    <a:pt x="911" y="524"/>
                  </a:lnTo>
                  <a:lnTo>
                    <a:pt x="910" y="517"/>
                  </a:lnTo>
                  <a:lnTo>
                    <a:pt x="909" y="508"/>
                  </a:lnTo>
                  <a:lnTo>
                    <a:pt x="909" y="508"/>
                  </a:lnTo>
                  <a:lnTo>
                    <a:pt x="910" y="500"/>
                  </a:lnTo>
                  <a:lnTo>
                    <a:pt x="911" y="491"/>
                  </a:lnTo>
                  <a:lnTo>
                    <a:pt x="913" y="484"/>
                  </a:lnTo>
                  <a:lnTo>
                    <a:pt x="915" y="475"/>
                  </a:lnTo>
                  <a:lnTo>
                    <a:pt x="918" y="469"/>
                  </a:lnTo>
                  <a:lnTo>
                    <a:pt x="923" y="461"/>
                  </a:lnTo>
                  <a:lnTo>
                    <a:pt x="927" y="455"/>
                  </a:lnTo>
                  <a:lnTo>
                    <a:pt x="932" y="448"/>
                  </a:lnTo>
                  <a:lnTo>
                    <a:pt x="938" y="442"/>
                  </a:lnTo>
                  <a:lnTo>
                    <a:pt x="944" y="437"/>
                  </a:lnTo>
                  <a:lnTo>
                    <a:pt x="950" y="432"/>
                  </a:lnTo>
                  <a:lnTo>
                    <a:pt x="957" y="428"/>
                  </a:lnTo>
                  <a:lnTo>
                    <a:pt x="964" y="425"/>
                  </a:lnTo>
                  <a:lnTo>
                    <a:pt x="972" y="421"/>
                  </a:lnTo>
                  <a:lnTo>
                    <a:pt x="981" y="419"/>
                  </a:lnTo>
                  <a:lnTo>
                    <a:pt x="989" y="418"/>
                  </a:lnTo>
                  <a:lnTo>
                    <a:pt x="989" y="418"/>
                  </a:lnTo>
                  <a:lnTo>
                    <a:pt x="996" y="416"/>
                  </a:lnTo>
                  <a:lnTo>
                    <a:pt x="1001" y="414"/>
                  </a:lnTo>
                  <a:lnTo>
                    <a:pt x="1006" y="410"/>
                  </a:lnTo>
                  <a:lnTo>
                    <a:pt x="1011" y="404"/>
                  </a:lnTo>
                  <a:lnTo>
                    <a:pt x="1011" y="404"/>
                  </a:lnTo>
                  <a:lnTo>
                    <a:pt x="1014" y="399"/>
                  </a:lnTo>
                  <a:lnTo>
                    <a:pt x="1016" y="392"/>
                  </a:lnTo>
                  <a:lnTo>
                    <a:pt x="1017" y="385"/>
                  </a:lnTo>
                  <a:lnTo>
                    <a:pt x="1016" y="378"/>
                  </a:lnTo>
                  <a:lnTo>
                    <a:pt x="1016" y="378"/>
                  </a:lnTo>
                  <a:lnTo>
                    <a:pt x="1011" y="360"/>
                  </a:lnTo>
                  <a:lnTo>
                    <a:pt x="1005" y="343"/>
                  </a:lnTo>
                  <a:lnTo>
                    <a:pt x="999" y="325"/>
                  </a:lnTo>
                  <a:lnTo>
                    <a:pt x="992" y="308"/>
                  </a:lnTo>
                  <a:lnTo>
                    <a:pt x="985" y="290"/>
                  </a:lnTo>
                  <a:lnTo>
                    <a:pt x="976" y="273"/>
                  </a:lnTo>
                  <a:lnTo>
                    <a:pt x="968" y="257"/>
                  </a:lnTo>
                  <a:lnTo>
                    <a:pt x="958" y="240"/>
                  </a:lnTo>
                  <a:lnTo>
                    <a:pt x="958" y="240"/>
                  </a:lnTo>
                  <a:lnTo>
                    <a:pt x="955" y="235"/>
                  </a:lnTo>
                  <a:lnTo>
                    <a:pt x="949" y="230"/>
                  </a:lnTo>
                  <a:lnTo>
                    <a:pt x="943" y="227"/>
                  </a:lnTo>
                  <a:lnTo>
                    <a:pt x="937" y="225"/>
                  </a:lnTo>
                  <a:lnTo>
                    <a:pt x="937" y="225"/>
                  </a:lnTo>
                  <a:lnTo>
                    <a:pt x="930" y="225"/>
                  </a:lnTo>
                  <a:lnTo>
                    <a:pt x="924" y="226"/>
                  </a:lnTo>
                  <a:lnTo>
                    <a:pt x="917" y="228"/>
                  </a:lnTo>
                  <a:lnTo>
                    <a:pt x="912" y="231"/>
                  </a:lnTo>
                  <a:lnTo>
                    <a:pt x="912" y="231"/>
                  </a:lnTo>
                  <a:lnTo>
                    <a:pt x="904" y="237"/>
                  </a:lnTo>
                  <a:lnTo>
                    <a:pt x="898" y="240"/>
                  </a:lnTo>
                  <a:lnTo>
                    <a:pt x="890" y="243"/>
                  </a:lnTo>
                  <a:lnTo>
                    <a:pt x="883" y="246"/>
                  </a:lnTo>
                  <a:lnTo>
                    <a:pt x="874" y="249"/>
                  </a:lnTo>
                  <a:lnTo>
                    <a:pt x="867" y="250"/>
                  </a:lnTo>
                  <a:lnTo>
                    <a:pt x="858" y="250"/>
                  </a:lnTo>
                  <a:lnTo>
                    <a:pt x="851" y="250"/>
                  </a:lnTo>
                  <a:lnTo>
                    <a:pt x="842" y="249"/>
                  </a:lnTo>
                  <a:lnTo>
                    <a:pt x="835" y="248"/>
                  </a:lnTo>
                  <a:lnTo>
                    <a:pt x="826" y="245"/>
                  </a:lnTo>
                  <a:lnTo>
                    <a:pt x="819" y="242"/>
                  </a:lnTo>
                  <a:lnTo>
                    <a:pt x="811" y="239"/>
                  </a:lnTo>
                  <a:lnTo>
                    <a:pt x="805" y="235"/>
                  </a:lnTo>
                  <a:lnTo>
                    <a:pt x="798" y="229"/>
                  </a:lnTo>
                  <a:lnTo>
                    <a:pt x="792" y="224"/>
                  </a:lnTo>
                  <a:lnTo>
                    <a:pt x="792" y="224"/>
                  </a:lnTo>
                  <a:lnTo>
                    <a:pt x="786" y="217"/>
                  </a:lnTo>
                  <a:lnTo>
                    <a:pt x="781" y="211"/>
                  </a:lnTo>
                  <a:lnTo>
                    <a:pt x="777" y="205"/>
                  </a:lnTo>
                  <a:lnTo>
                    <a:pt x="773" y="197"/>
                  </a:lnTo>
                  <a:lnTo>
                    <a:pt x="770" y="190"/>
                  </a:lnTo>
                  <a:lnTo>
                    <a:pt x="768" y="182"/>
                  </a:lnTo>
                  <a:lnTo>
                    <a:pt x="766" y="173"/>
                  </a:lnTo>
                  <a:lnTo>
                    <a:pt x="766" y="166"/>
                  </a:lnTo>
                  <a:lnTo>
                    <a:pt x="765" y="157"/>
                  </a:lnTo>
                  <a:lnTo>
                    <a:pt x="766" y="150"/>
                  </a:lnTo>
                  <a:lnTo>
                    <a:pt x="767" y="141"/>
                  </a:lnTo>
                  <a:lnTo>
                    <a:pt x="769" y="134"/>
                  </a:lnTo>
                  <a:lnTo>
                    <a:pt x="772" y="126"/>
                  </a:lnTo>
                  <a:lnTo>
                    <a:pt x="776" y="119"/>
                  </a:lnTo>
                  <a:lnTo>
                    <a:pt x="780" y="111"/>
                  </a:lnTo>
                  <a:lnTo>
                    <a:pt x="784" y="105"/>
                  </a:lnTo>
                  <a:lnTo>
                    <a:pt x="784" y="105"/>
                  </a:lnTo>
                  <a:lnTo>
                    <a:pt x="787" y="98"/>
                  </a:lnTo>
                  <a:lnTo>
                    <a:pt x="791" y="92"/>
                  </a:lnTo>
                  <a:lnTo>
                    <a:pt x="791" y="86"/>
                  </a:lnTo>
                  <a:lnTo>
                    <a:pt x="791" y="79"/>
                  </a:lnTo>
                  <a:lnTo>
                    <a:pt x="791" y="79"/>
                  </a:lnTo>
                  <a:lnTo>
                    <a:pt x="788" y="73"/>
                  </a:lnTo>
                  <a:lnTo>
                    <a:pt x="785" y="66"/>
                  </a:lnTo>
                  <a:lnTo>
                    <a:pt x="781" y="62"/>
                  </a:lnTo>
                  <a:lnTo>
                    <a:pt x="776" y="58"/>
                  </a:lnTo>
                  <a:lnTo>
                    <a:pt x="776" y="58"/>
                  </a:lnTo>
                  <a:lnTo>
                    <a:pt x="760" y="48"/>
                  </a:lnTo>
                  <a:lnTo>
                    <a:pt x="742" y="39"/>
                  </a:lnTo>
                  <a:lnTo>
                    <a:pt x="726" y="32"/>
                  </a:lnTo>
                  <a:lnTo>
                    <a:pt x="709" y="24"/>
                  </a:lnTo>
                  <a:lnTo>
                    <a:pt x="691" y="17"/>
                  </a:lnTo>
                  <a:lnTo>
                    <a:pt x="674" y="10"/>
                  </a:lnTo>
                  <a:lnTo>
                    <a:pt x="655" y="5"/>
                  </a:lnTo>
                  <a:lnTo>
                    <a:pt x="637" y="1"/>
                  </a:lnTo>
                  <a:lnTo>
                    <a:pt x="637" y="1"/>
                  </a:lnTo>
                  <a:lnTo>
                    <a:pt x="631" y="0"/>
                  </a:lnTo>
                  <a:lnTo>
                    <a:pt x="624" y="0"/>
                  </a:lnTo>
                  <a:lnTo>
                    <a:pt x="618" y="2"/>
                  </a:lnTo>
                  <a:lnTo>
                    <a:pt x="611" y="5"/>
                  </a:lnTo>
                  <a:lnTo>
                    <a:pt x="611" y="5"/>
                  </a:lnTo>
                  <a:lnTo>
                    <a:pt x="606" y="9"/>
                  </a:lnTo>
                  <a:lnTo>
                    <a:pt x="603" y="15"/>
                  </a:lnTo>
                  <a:lnTo>
                    <a:pt x="600" y="20"/>
                  </a:lnTo>
                  <a:lnTo>
                    <a:pt x="597" y="28"/>
                  </a:lnTo>
                  <a:lnTo>
                    <a:pt x="597" y="28"/>
                  </a:lnTo>
                  <a:lnTo>
                    <a:pt x="596" y="35"/>
                  </a:lnTo>
                  <a:lnTo>
                    <a:pt x="594" y="44"/>
                  </a:lnTo>
                  <a:lnTo>
                    <a:pt x="591" y="51"/>
                  </a:lnTo>
                  <a:lnTo>
                    <a:pt x="588" y="59"/>
                  </a:lnTo>
                  <a:lnTo>
                    <a:pt x="584" y="66"/>
                  </a:lnTo>
                  <a:lnTo>
                    <a:pt x="579" y="73"/>
                  </a:lnTo>
                  <a:lnTo>
                    <a:pt x="574" y="78"/>
                  </a:lnTo>
                  <a:lnTo>
                    <a:pt x="567" y="84"/>
                  </a:lnTo>
                  <a:lnTo>
                    <a:pt x="562" y="89"/>
                  </a:lnTo>
                  <a:lnTo>
                    <a:pt x="555" y="93"/>
                  </a:lnTo>
                  <a:lnTo>
                    <a:pt x="548" y="97"/>
                  </a:lnTo>
                  <a:lnTo>
                    <a:pt x="541" y="101"/>
                  </a:lnTo>
                  <a:lnTo>
                    <a:pt x="533" y="104"/>
                  </a:lnTo>
                  <a:lnTo>
                    <a:pt x="525" y="105"/>
                  </a:lnTo>
                  <a:lnTo>
                    <a:pt x="516" y="106"/>
                  </a:lnTo>
                  <a:lnTo>
                    <a:pt x="508" y="107"/>
                  </a:lnTo>
                  <a:lnTo>
                    <a:pt x="508" y="107"/>
                  </a:lnTo>
                  <a:lnTo>
                    <a:pt x="500" y="106"/>
                  </a:lnTo>
                  <a:lnTo>
                    <a:pt x="491" y="105"/>
                  </a:lnTo>
                  <a:lnTo>
                    <a:pt x="484" y="104"/>
                  </a:lnTo>
                  <a:lnTo>
                    <a:pt x="475" y="101"/>
                  </a:lnTo>
                  <a:lnTo>
                    <a:pt x="468" y="97"/>
                  </a:lnTo>
                  <a:lnTo>
                    <a:pt x="461" y="93"/>
                  </a:lnTo>
                  <a:lnTo>
                    <a:pt x="455" y="89"/>
                  </a:lnTo>
                  <a:lnTo>
                    <a:pt x="448" y="84"/>
                  </a:lnTo>
                  <a:lnTo>
                    <a:pt x="442" y="78"/>
                  </a:lnTo>
                  <a:lnTo>
                    <a:pt x="438" y="73"/>
                  </a:lnTo>
                  <a:lnTo>
                    <a:pt x="432" y="66"/>
                  </a:lnTo>
                  <a:lnTo>
                    <a:pt x="428" y="59"/>
                  </a:lnTo>
                  <a:lnTo>
                    <a:pt x="425" y="51"/>
                  </a:lnTo>
                  <a:lnTo>
                    <a:pt x="422" y="44"/>
                  </a:lnTo>
                  <a:lnTo>
                    <a:pt x="419" y="35"/>
                  </a:lnTo>
                  <a:lnTo>
                    <a:pt x="418" y="28"/>
                  </a:lnTo>
                  <a:lnTo>
                    <a:pt x="418" y="28"/>
                  </a:lnTo>
                  <a:lnTo>
                    <a:pt x="416" y="20"/>
                  </a:lnTo>
                  <a:lnTo>
                    <a:pt x="414" y="15"/>
                  </a:lnTo>
                  <a:lnTo>
                    <a:pt x="410" y="9"/>
                  </a:lnTo>
                  <a:lnTo>
                    <a:pt x="404" y="5"/>
                  </a:lnTo>
                  <a:lnTo>
                    <a:pt x="404" y="5"/>
                  </a:lnTo>
                  <a:lnTo>
                    <a:pt x="398" y="2"/>
                  </a:lnTo>
                  <a:lnTo>
                    <a:pt x="393" y="0"/>
                  </a:lnTo>
                  <a:lnTo>
                    <a:pt x="385" y="0"/>
                  </a:lnTo>
                  <a:lnTo>
                    <a:pt x="379" y="1"/>
                  </a:lnTo>
                  <a:lnTo>
                    <a:pt x="379" y="1"/>
                  </a:lnTo>
                  <a:lnTo>
                    <a:pt x="360" y="5"/>
                  </a:lnTo>
                  <a:lnTo>
                    <a:pt x="342" y="10"/>
                  </a:lnTo>
                  <a:lnTo>
                    <a:pt x="325" y="17"/>
                  </a:lnTo>
                  <a:lnTo>
                    <a:pt x="308" y="24"/>
                  </a:lnTo>
                  <a:lnTo>
                    <a:pt x="291" y="32"/>
                  </a:lnTo>
                  <a:lnTo>
                    <a:pt x="273" y="39"/>
                  </a:lnTo>
                  <a:lnTo>
                    <a:pt x="257" y="48"/>
                  </a:lnTo>
                  <a:lnTo>
                    <a:pt x="240" y="58"/>
                  </a:lnTo>
                  <a:lnTo>
                    <a:pt x="240" y="58"/>
                  </a:lnTo>
                  <a:lnTo>
                    <a:pt x="235" y="62"/>
                  </a:lnTo>
                  <a:lnTo>
                    <a:pt x="231" y="66"/>
                  </a:lnTo>
                  <a:lnTo>
                    <a:pt x="227" y="73"/>
                  </a:lnTo>
                  <a:lnTo>
                    <a:pt x="225" y="79"/>
                  </a:lnTo>
                  <a:lnTo>
                    <a:pt x="225" y="79"/>
                  </a:lnTo>
                  <a:lnTo>
                    <a:pt x="225" y="86"/>
                  </a:lnTo>
                  <a:lnTo>
                    <a:pt x="226" y="92"/>
                  </a:lnTo>
                  <a:lnTo>
                    <a:pt x="228" y="98"/>
                  </a:lnTo>
                  <a:lnTo>
                    <a:pt x="232" y="105"/>
                  </a:lnTo>
                  <a:lnTo>
                    <a:pt x="232" y="105"/>
                  </a:lnTo>
                  <a:lnTo>
                    <a:pt x="237" y="111"/>
                  </a:lnTo>
                  <a:lnTo>
                    <a:pt x="240" y="119"/>
                  </a:lnTo>
                  <a:lnTo>
                    <a:pt x="244" y="126"/>
                  </a:lnTo>
                  <a:lnTo>
                    <a:pt x="247" y="134"/>
                  </a:lnTo>
                  <a:lnTo>
                    <a:pt x="249" y="141"/>
                  </a:lnTo>
                  <a:lnTo>
                    <a:pt x="250" y="150"/>
                  </a:lnTo>
                  <a:lnTo>
                    <a:pt x="251" y="157"/>
                  </a:lnTo>
                  <a:lnTo>
                    <a:pt x="251" y="166"/>
                  </a:lnTo>
                  <a:lnTo>
                    <a:pt x="250" y="173"/>
                  </a:lnTo>
                  <a:lnTo>
                    <a:pt x="248" y="182"/>
                  </a:lnTo>
                  <a:lnTo>
                    <a:pt x="246" y="190"/>
                  </a:lnTo>
                  <a:lnTo>
                    <a:pt x="243" y="197"/>
                  </a:lnTo>
                  <a:lnTo>
                    <a:pt x="239" y="205"/>
                  </a:lnTo>
                  <a:lnTo>
                    <a:pt x="235" y="211"/>
                  </a:lnTo>
                  <a:lnTo>
                    <a:pt x="231" y="217"/>
                  </a:lnTo>
                  <a:lnTo>
                    <a:pt x="224" y="224"/>
                  </a:lnTo>
                  <a:lnTo>
                    <a:pt x="224" y="224"/>
                  </a:lnTo>
                  <a:lnTo>
                    <a:pt x="219" y="229"/>
                  </a:lnTo>
                  <a:lnTo>
                    <a:pt x="211" y="235"/>
                  </a:lnTo>
                  <a:lnTo>
                    <a:pt x="205" y="239"/>
                  </a:lnTo>
                  <a:lnTo>
                    <a:pt x="197" y="242"/>
                  </a:lnTo>
                  <a:lnTo>
                    <a:pt x="190" y="245"/>
                  </a:lnTo>
                  <a:lnTo>
                    <a:pt x="182" y="248"/>
                  </a:lnTo>
                  <a:lnTo>
                    <a:pt x="174" y="249"/>
                  </a:lnTo>
                  <a:lnTo>
                    <a:pt x="166" y="250"/>
                  </a:lnTo>
                  <a:lnTo>
                    <a:pt x="158" y="250"/>
                  </a:lnTo>
                  <a:lnTo>
                    <a:pt x="150" y="250"/>
                  </a:lnTo>
                  <a:lnTo>
                    <a:pt x="141" y="249"/>
                  </a:lnTo>
                  <a:lnTo>
                    <a:pt x="134" y="246"/>
                  </a:lnTo>
                  <a:lnTo>
                    <a:pt x="125" y="243"/>
                  </a:lnTo>
                  <a:lnTo>
                    <a:pt x="118" y="240"/>
                  </a:lnTo>
                  <a:lnTo>
                    <a:pt x="111" y="237"/>
                  </a:lnTo>
                  <a:lnTo>
                    <a:pt x="104" y="231"/>
                  </a:lnTo>
                  <a:lnTo>
                    <a:pt x="104" y="231"/>
                  </a:lnTo>
                  <a:lnTo>
                    <a:pt x="99" y="228"/>
                  </a:lnTo>
                  <a:lnTo>
                    <a:pt x="92" y="226"/>
                  </a:lnTo>
                  <a:lnTo>
                    <a:pt x="86" y="225"/>
                  </a:lnTo>
                  <a:lnTo>
                    <a:pt x="79" y="225"/>
                  </a:lnTo>
                  <a:lnTo>
                    <a:pt x="79" y="225"/>
                  </a:lnTo>
                  <a:lnTo>
                    <a:pt x="73" y="227"/>
                  </a:lnTo>
                  <a:lnTo>
                    <a:pt x="66" y="230"/>
                  </a:lnTo>
                  <a:lnTo>
                    <a:pt x="62" y="235"/>
                  </a:lnTo>
                  <a:lnTo>
                    <a:pt x="58" y="240"/>
                  </a:lnTo>
                  <a:lnTo>
                    <a:pt x="58" y="240"/>
                  </a:lnTo>
                  <a:lnTo>
                    <a:pt x="48" y="257"/>
                  </a:lnTo>
                  <a:lnTo>
                    <a:pt x="40" y="273"/>
                  </a:lnTo>
                  <a:lnTo>
                    <a:pt x="32" y="290"/>
                  </a:lnTo>
                  <a:lnTo>
                    <a:pt x="25" y="308"/>
                  </a:lnTo>
                  <a:lnTo>
                    <a:pt x="17" y="325"/>
                  </a:lnTo>
                  <a:lnTo>
                    <a:pt x="11" y="343"/>
                  </a:lnTo>
                  <a:lnTo>
                    <a:pt x="5" y="360"/>
                  </a:lnTo>
                  <a:lnTo>
                    <a:pt x="1" y="378"/>
                  </a:lnTo>
                  <a:lnTo>
                    <a:pt x="1" y="378"/>
                  </a:lnTo>
                  <a:lnTo>
                    <a:pt x="0" y="385"/>
                  </a:lnTo>
                  <a:lnTo>
                    <a:pt x="0" y="392"/>
                  </a:lnTo>
                  <a:lnTo>
                    <a:pt x="2" y="399"/>
                  </a:lnTo>
                  <a:lnTo>
                    <a:pt x="5" y="404"/>
                  </a:lnTo>
                  <a:lnTo>
                    <a:pt x="5" y="404"/>
                  </a:lnTo>
                  <a:lnTo>
                    <a:pt x="10" y="410"/>
                  </a:lnTo>
                  <a:lnTo>
                    <a:pt x="15" y="414"/>
                  </a:lnTo>
                  <a:lnTo>
                    <a:pt x="20" y="416"/>
                  </a:lnTo>
                  <a:lnTo>
                    <a:pt x="28" y="418"/>
                  </a:lnTo>
                  <a:lnTo>
                    <a:pt x="28" y="418"/>
                  </a:lnTo>
                  <a:lnTo>
                    <a:pt x="35" y="419"/>
                  </a:lnTo>
                  <a:lnTo>
                    <a:pt x="44" y="421"/>
                  </a:lnTo>
                  <a:lnTo>
                    <a:pt x="51" y="425"/>
                  </a:lnTo>
                  <a:lnTo>
                    <a:pt x="59" y="428"/>
                  </a:lnTo>
                  <a:lnTo>
                    <a:pt x="66" y="432"/>
                  </a:lnTo>
                  <a:lnTo>
                    <a:pt x="73" y="437"/>
                  </a:lnTo>
                  <a:lnTo>
                    <a:pt x="78" y="442"/>
                  </a:lnTo>
                  <a:lnTo>
                    <a:pt x="85" y="448"/>
                  </a:lnTo>
                  <a:lnTo>
                    <a:pt x="89" y="455"/>
                  </a:lnTo>
                  <a:lnTo>
                    <a:pt x="93" y="461"/>
                  </a:lnTo>
                  <a:lnTo>
                    <a:pt x="97" y="469"/>
                  </a:lnTo>
                  <a:lnTo>
                    <a:pt x="101" y="475"/>
                  </a:lnTo>
                  <a:lnTo>
                    <a:pt x="104" y="484"/>
                  </a:lnTo>
                  <a:lnTo>
                    <a:pt x="105" y="491"/>
                  </a:lnTo>
                  <a:lnTo>
                    <a:pt x="106" y="500"/>
                  </a:lnTo>
                  <a:lnTo>
                    <a:pt x="107" y="508"/>
                  </a:lnTo>
                  <a:lnTo>
                    <a:pt x="107" y="508"/>
                  </a:lnTo>
                  <a:lnTo>
                    <a:pt x="106" y="517"/>
                  </a:lnTo>
                  <a:lnTo>
                    <a:pt x="105" y="524"/>
                  </a:lnTo>
                  <a:lnTo>
                    <a:pt x="104" y="533"/>
                  </a:lnTo>
                  <a:lnTo>
                    <a:pt x="101" y="540"/>
                  </a:lnTo>
                  <a:lnTo>
                    <a:pt x="97" y="548"/>
                  </a:lnTo>
                  <a:lnTo>
                    <a:pt x="93" y="554"/>
                  </a:lnTo>
                  <a:lnTo>
                    <a:pt x="89" y="562"/>
                  </a:lnTo>
                  <a:lnTo>
                    <a:pt x="85" y="567"/>
                  </a:lnTo>
                  <a:lnTo>
                    <a:pt x="78" y="574"/>
                  </a:lnTo>
                  <a:lnTo>
                    <a:pt x="73" y="579"/>
                  </a:lnTo>
                  <a:lnTo>
                    <a:pt x="66" y="583"/>
                  </a:lnTo>
                  <a:lnTo>
                    <a:pt x="59" y="588"/>
                  </a:lnTo>
                  <a:lnTo>
                    <a:pt x="51" y="591"/>
                  </a:lnTo>
                  <a:lnTo>
                    <a:pt x="44" y="594"/>
                  </a:lnTo>
                  <a:lnTo>
                    <a:pt x="35" y="596"/>
                  </a:lnTo>
                  <a:lnTo>
                    <a:pt x="28" y="598"/>
                  </a:lnTo>
                  <a:lnTo>
                    <a:pt x="28" y="598"/>
                  </a:lnTo>
                  <a:lnTo>
                    <a:pt x="20" y="599"/>
                  </a:lnTo>
                  <a:lnTo>
                    <a:pt x="15" y="603"/>
                  </a:lnTo>
                  <a:lnTo>
                    <a:pt x="10" y="606"/>
                  </a:lnTo>
                  <a:lnTo>
                    <a:pt x="5" y="611"/>
                  </a:lnTo>
                  <a:lnTo>
                    <a:pt x="5" y="611"/>
                  </a:lnTo>
                  <a:lnTo>
                    <a:pt x="2" y="618"/>
                  </a:lnTo>
                  <a:lnTo>
                    <a:pt x="0" y="624"/>
                  </a:lnTo>
                  <a:lnTo>
                    <a:pt x="0" y="631"/>
                  </a:lnTo>
                  <a:lnTo>
                    <a:pt x="1" y="637"/>
                  </a:lnTo>
                  <a:lnTo>
                    <a:pt x="1" y="637"/>
                  </a:lnTo>
                  <a:lnTo>
                    <a:pt x="5" y="655"/>
                  </a:lnTo>
                  <a:lnTo>
                    <a:pt x="11" y="673"/>
                  </a:lnTo>
                  <a:lnTo>
                    <a:pt x="17" y="691"/>
                  </a:lnTo>
                  <a:lnTo>
                    <a:pt x="25" y="708"/>
                  </a:lnTo>
                  <a:lnTo>
                    <a:pt x="32" y="725"/>
                  </a:lnTo>
                  <a:lnTo>
                    <a:pt x="40" y="742"/>
                  </a:lnTo>
                  <a:lnTo>
                    <a:pt x="48" y="759"/>
                  </a:lnTo>
                  <a:lnTo>
                    <a:pt x="58" y="775"/>
                  </a:lnTo>
                  <a:lnTo>
                    <a:pt x="58" y="775"/>
                  </a:lnTo>
                  <a:lnTo>
                    <a:pt x="62" y="781"/>
                  </a:lnTo>
                  <a:lnTo>
                    <a:pt x="66" y="785"/>
                  </a:lnTo>
                  <a:lnTo>
                    <a:pt x="73" y="788"/>
                  </a:lnTo>
                  <a:lnTo>
                    <a:pt x="79" y="790"/>
                  </a:lnTo>
                  <a:lnTo>
                    <a:pt x="79" y="790"/>
                  </a:lnTo>
                  <a:lnTo>
                    <a:pt x="86" y="790"/>
                  </a:lnTo>
                  <a:lnTo>
                    <a:pt x="92" y="790"/>
                  </a:lnTo>
                  <a:lnTo>
                    <a:pt x="99" y="788"/>
                  </a:lnTo>
                  <a:lnTo>
                    <a:pt x="104" y="784"/>
                  </a:lnTo>
                  <a:lnTo>
                    <a:pt x="104" y="784"/>
                  </a:lnTo>
                  <a:lnTo>
                    <a:pt x="111" y="780"/>
                  </a:lnTo>
                  <a:lnTo>
                    <a:pt x="118" y="775"/>
                  </a:lnTo>
                  <a:lnTo>
                    <a:pt x="125" y="772"/>
                  </a:lnTo>
                  <a:lnTo>
                    <a:pt x="134" y="770"/>
                  </a:lnTo>
                  <a:lnTo>
                    <a:pt x="141" y="768"/>
                  </a:lnTo>
                  <a:lnTo>
                    <a:pt x="150" y="767"/>
                  </a:lnTo>
                  <a:lnTo>
                    <a:pt x="158" y="766"/>
                  </a:lnTo>
                  <a:lnTo>
                    <a:pt x="166" y="766"/>
                  </a:lnTo>
                  <a:lnTo>
                    <a:pt x="174" y="767"/>
                  </a:lnTo>
                  <a:lnTo>
                    <a:pt x="182" y="768"/>
                  </a:lnTo>
                  <a:lnTo>
                    <a:pt x="190" y="770"/>
                  </a:lnTo>
                  <a:lnTo>
                    <a:pt x="197" y="773"/>
                  </a:lnTo>
                  <a:lnTo>
                    <a:pt x="205" y="776"/>
                  </a:lnTo>
                  <a:lnTo>
                    <a:pt x="211" y="781"/>
                  </a:lnTo>
                  <a:lnTo>
                    <a:pt x="219" y="786"/>
                  </a:lnTo>
                  <a:lnTo>
                    <a:pt x="224" y="791"/>
                  </a:lnTo>
                  <a:lnTo>
                    <a:pt x="224" y="791"/>
                  </a:lnTo>
                  <a:lnTo>
                    <a:pt x="231" y="798"/>
                  </a:lnTo>
                  <a:lnTo>
                    <a:pt x="235" y="804"/>
                  </a:lnTo>
                  <a:lnTo>
                    <a:pt x="239" y="812"/>
                  </a:lnTo>
                  <a:lnTo>
                    <a:pt x="243" y="818"/>
                  </a:lnTo>
                  <a:lnTo>
                    <a:pt x="246" y="826"/>
                  </a:lnTo>
                  <a:lnTo>
                    <a:pt x="248" y="834"/>
                  </a:lnTo>
                  <a:lnTo>
                    <a:pt x="250" y="842"/>
                  </a:lnTo>
                  <a:lnTo>
                    <a:pt x="251" y="849"/>
                  </a:lnTo>
                  <a:lnTo>
                    <a:pt x="251" y="858"/>
                  </a:lnTo>
                  <a:lnTo>
                    <a:pt x="250" y="866"/>
                  </a:lnTo>
                  <a:lnTo>
                    <a:pt x="249" y="874"/>
                  </a:lnTo>
                  <a:lnTo>
                    <a:pt x="247" y="882"/>
                  </a:lnTo>
                  <a:lnTo>
                    <a:pt x="244" y="890"/>
                  </a:lnTo>
                  <a:lnTo>
                    <a:pt x="240" y="898"/>
                  </a:lnTo>
                  <a:lnTo>
                    <a:pt x="237" y="904"/>
                  </a:lnTo>
                  <a:lnTo>
                    <a:pt x="232" y="912"/>
                  </a:lnTo>
                  <a:lnTo>
                    <a:pt x="232" y="912"/>
                  </a:lnTo>
                  <a:lnTo>
                    <a:pt x="228" y="917"/>
                  </a:lnTo>
                  <a:lnTo>
                    <a:pt x="226" y="923"/>
                  </a:lnTo>
                  <a:lnTo>
                    <a:pt x="225" y="930"/>
                  </a:lnTo>
                  <a:lnTo>
                    <a:pt x="225" y="936"/>
                  </a:lnTo>
                  <a:lnTo>
                    <a:pt x="225" y="936"/>
                  </a:lnTo>
                  <a:lnTo>
                    <a:pt x="227" y="943"/>
                  </a:lnTo>
                  <a:lnTo>
                    <a:pt x="231" y="949"/>
                  </a:lnTo>
                  <a:lnTo>
                    <a:pt x="235" y="955"/>
                  </a:lnTo>
                  <a:lnTo>
                    <a:pt x="240" y="958"/>
                  </a:lnTo>
                  <a:lnTo>
                    <a:pt x="240" y="958"/>
                  </a:lnTo>
                  <a:lnTo>
                    <a:pt x="257" y="967"/>
                  </a:lnTo>
                  <a:lnTo>
                    <a:pt x="273" y="976"/>
                  </a:lnTo>
                  <a:lnTo>
                    <a:pt x="291" y="985"/>
                  </a:lnTo>
                  <a:lnTo>
                    <a:pt x="308" y="992"/>
                  </a:lnTo>
                  <a:lnTo>
                    <a:pt x="325" y="999"/>
                  </a:lnTo>
                  <a:lnTo>
                    <a:pt x="342" y="1005"/>
                  </a:lnTo>
                  <a:lnTo>
                    <a:pt x="360" y="1010"/>
                  </a:lnTo>
                  <a:lnTo>
                    <a:pt x="379" y="1016"/>
                  </a:lnTo>
                  <a:lnTo>
                    <a:pt x="379" y="1016"/>
                  </a:lnTo>
                  <a:lnTo>
                    <a:pt x="386" y="1017"/>
                  </a:lnTo>
                  <a:lnTo>
                    <a:pt x="386" y="1017"/>
                  </a:lnTo>
                  <a:lnTo>
                    <a:pt x="391" y="1016"/>
                  </a:lnTo>
                  <a:lnTo>
                    <a:pt x="396" y="1015"/>
                  </a:lnTo>
                  <a:lnTo>
                    <a:pt x="400" y="1014"/>
                  </a:lnTo>
                  <a:lnTo>
                    <a:pt x="404" y="1010"/>
                  </a:lnTo>
                  <a:lnTo>
                    <a:pt x="404" y="1010"/>
                  </a:lnTo>
                  <a:lnTo>
                    <a:pt x="410" y="1006"/>
                  </a:lnTo>
                  <a:lnTo>
                    <a:pt x="414" y="1001"/>
                  </a:lnTo>
                  <a:lnTo>
                    <a:pt x="416" y="995"/>
                  </a:lnTo>
                  <a:lnTo>
                    <a:pt x="418" y="989"/>
                  </a:lnTo>
                  <a:lnTo>
                    <a:pt x="418" y="989"/>
                  </a:lnTo>
                  <a:lnTo>
                    <a:pt x="419" y="980"/>
                  </a:lnTo>
                  <a:lnTo>
                    <a:pt x="422" y="972"/>
                  </a:lnTo>
                  <a:lnTo>
                    <a:pt x="425" y="964"/>
                  </a:lnTo>
                  <a:lnTo>
                    <a:pt x="428" y="957"/>
                  </a:lnTo>
                  <a:lnTo>
                    <a:pt x="432" y="950"/>
                  </a:lnTo>
                  <a:lnTo>
                    <a:pt x="438" y="944"/>
                  </a:lnTo>
                  <a:lnTo>
                    <a:pt x="442" y="937"/>
                  </a:lnTo>
                  <a:lnTo>
                    <a:pt x="448" y="932"/>
                  </a:lnTo>
                  <a:lnTo>
                    <a:pt x="455" y="927"/>
                  </a:lnTo>
                  <a:lnTo>
                    <a:pt x="461" y="922"/>
                  </a:lnTo>
                  <a:lnTo>
                    <a:pt x="468" y="918"/>
                  </a:lnTo>
                  <a:lnTo>
                    <a:pt x="475" y="915"/>
                  </a:lnTo>
                  <a:lnTo>
                    <a:pt x="484" y="913"/>
                  </a:lnTo>
                  <a:lnTo>
                    <a:pt x="491" y="911"/>
                  </a:lnTo>
                  <a:lnTo>
                    <a:pt x="500" y="910"/>
                  </a:lnTo>
                  <a:lnTo>
                    <a:pt x="508" y="910"/>
                  </a:lnTo>
                  <a:lnTo>
                    <a:pt x="508" y="910"/>
                  </a:lnTo>
                  <a:lnTo>
                    <a:pt x="516" y="910"/>
                  </a:lnTo>
                  <a:lnTo>
                    <a:pt x="525" y="911"/>
                  </a:lnTo>
                  <a:lnTo>
                    <a:pt x="533" y="913"/>
                  </a:lnTo>
                  <a:lnTo>
                    <a:pt x="541" y="915"/>
                  </a:lnTo>
                  <a:lnTo>
                    <a:pt x="548" y="918"/>
                  </a:lnTo>
                  <a:lnTo>
                    <a:pt x="555" y="922"/>
                  </a:lnTo>
                  <a:lnTo>
                    <a:pt x="562" y="927"/>
                  </a:lnTo>
                  <a:lnTo>
                    <a:pt x="567" y="932"/>
                  </a:lnTo>
                  <a:lnTo>
                    <a:pt x="574" y="937"/>
                  </a:lnTo>
                  <a:lnTo>
                    <a:pt x="579" y="944"/>
                  </a:lnTo>
                  <a:lnTo>
                    <a:pt x="584" y="950"/>
                  </a:lnTo>
                  <a:lnTo>
                    <a:pt x="588" y="957"/>
                  </a:lnTo>
                  <a:lnTo>
                    <a:pt x="591" y="964"/>
                  </a:lnTo>
                  <a:lnTo>
                    <a:pt x="594" y="972"/>
                  </a:lnTo>
                  <a:lnTo>
                    <a:pt x="596" y="980"/>
                  </a:lnTo>
                  <a:lnTo>
                    <a:pt x="597" y="989"/>
                  </a:lnTo>
                  <a:lnTo>
                    <a:pt x="597" y="989"/>
                  </a:lnTo>
                  <a:lnTo>
                    <a:pt x="600" y="995"/>
                  </a:lnTo>
                  <a:lnTo>
                    <a:pt x="603" y="1001"/>
                  </a:lnTo>
                  <a:lnTo>
                    <a:pt x="606" y="1006"/>
                  </a:lnTo>
                  <a:lnTo>
                    <a:pt x="611" y="1010"/>
                  </a:lnTo>
                  <a:lnTo>
                    <a:pt x="611" y="1010"/>
                  </a:lnTo>
                  <a:lnTo>
                    <a:pt x="618" y="1014"/>
                  </a:lnTo>
                  <a:lnTo>
                    <a:pt x="624" y="1016"/>
                  </a:lnTo>
                  <a:lnTo>
                    <a:pt x="631" y="1017"/>
                  </a:lnTo>
                  <a:lnTo>
                    <a:pt x="637" y="1016"/>
                  </a:lnTo>
                  <a:lnTo>
                    <a:pt x="637" y="1016"/>
                  </a:lnTo>
                  <a:lnTo>
                    <a:pt x="655" y="1010"/>
                  </a:lnTo>
                  <a:lnTo>
                    <a:pt x="674" y="1005"/>
                  </a:lnTo>
                  <a:lnTo>
                    <a:pt x="691" y="999"/>
                  </a:lnTo>
                  <a:lnTo>
                    <a:pt x="708" y="992"/>
                  </a:lnTo>
                  <a:lnTo>
                    <a:pt x="725" y="985"/>
                  </a:lnTo>
                  <a:lnTo>
                    <a:pt x="742" y="976"/>
                  </a:lnTo>
                  <a:lnTo>
                    <a:pt x="760" y="967"/>
                  </a:lnTo>
                  <a:lnTo>
                    <a:pt x="776" y="958"/>
                  </a:lnTo>
                  <a:lnTo>
                    <a:pt x="776" y="958"/>
                  </a:lnTo>
                  <a:lnTo>
                    <a:pt x="781" y="955"/>
                  </a:lnTo>
                  <a:lnTo>
                    <a:pt x="785" y="949"/>
                  </a:lnTo>
                  <a:lnTo>
                    <a:pt x="788" y="944"/>
                  </a:lnTo>
                  <a:lnTo>
                    <a:pt x="791" y="936"/>
                  </a:lnTo>
                  <a:lnTo>
                    <a:pt x="791" y="936"/>
                  </a:lnTo>
                  <a:lnTo>
                    <a:pt x="791" y="930"/>
                  </a:lnTo>
                  <a:lnTo>
                    <a:pt x="791" y="923"/>
                  </a:lnTo>
                  <a:lnTo>
                    <a:pt x="787" y="917"/>
                  </a:lnTo>
                  <a:lnTo>
                    <a:pt x="784" y="912"/>
                  </a:lnTo>
                  <a:lnTo>
                    <a:pt x="784" y="912"/>
                  </a:lnTo>
                  <a:lnTo>
                    <a:pt x="780" y="904"/>
                  </a:lnTo>
                  <a:lnTo>
                    <a:pt x="776" y="898"/>
                  </a:lnTo>
                  <a:lnTo>
                    <a:pt x="772" y="890"/>
                  </a:lnTo>
                  <a:lnTo>
                    <a:pt x="769" y="882"/>
                  </a:lnTo>
                  <a:lnTo>
                    <a:pt x="767" y="874"/>
                  </a:lnTo>
                  <a:lnTo>
                    <a:pt x="766" y="866"/>
                  </a:lnTo>
                  <a:lnTo>
                    <a:pt x="765" y="858"/>
                  </a:lnTo>
                  <a:lnTo>
                    <a:pt x="766" y="849"/>
                  </a:lnTo>
                  <a:lnTo>
                    <a:pt x="766" y="842"/>
                  </a:lnTo>
                  <a:lnTo>
                    <a:pt x="768" y="834"/>
                  </a:lnTo>
                  <a:lnTo>
                    <a:pt x="770" y="826"/>
                  </a:lnTo>
                  <a:lnTo>
                    <a:pt x="773" y="818"/>
                  </a:lnTo>
                  <a:lnTo>
                    <a:pt x="777" y="812"/>
                  </a:lnTo>
                  <a:lnTo>
                    <a:pt x="781" y="804"/>
                  </a:lnTo>
                  <a:lnTo>
                    <a:pt x="786" y="798"/>
                  </a:lnTo>
                  <a:lnTo>
                    <a:pt x="792" y="791"/>
                  </a:lnTo>
                  <a:lnTo>
                    <a:pt x="792" y="791"/>
                  </a:lnTo>
                  <a:lnTo>
                    <a:pt x="798" y="786"/>
                  </a:lnTo>
                  <a:lnTo>
                    <a:pt x="805" y="781"/>
                  </a:lnTo>
                  <a:lnTo>
                    <a:pt x="811" y="776"/>
                  </a:lnTo>
                  <a:lnTo>
                    <a:pt x="819" y="773"/>
                  </a:lnTo>
                  <a:lnTo>
                    <a:pt x="826" y="770"/>
                  </a:lnTo>
                  <a:lnTo>
                    <a:pt x="835" y="768"/>
                  </a:lnTo>
                  <a:lnTo>
                    <a:pt x="842" y="767"/>
                  </a:lnTo>
                  <a:lnTo>
                    <a:pt x="851" y="766"/>
                  </a:lnTo>
                  <a:lnTo>
                    <a:pt x="858" y="766"/>
                  </a:lnTo>
                  <a:lnTo>
                    <a:pt x="867" y="767"/>
                  </a:lnTo>
                  <a:lnTo>
                    <a:pt x="874" y="768"/>
                  </a:lnTo>
                  <a:lnTo>
                    <a:pt x="883" y="770"/>
                  </a:lnTo>
                  <a:lnTo>
                    <a:pt x="890" y="772"/>
                  </a:lnTo>
                  <a:lnTo>
                    <a:pt x="898" y="775"/>
                  </a:lnTo>
                  <a:lnTo>
                    <a:pt x="904" y="780"/>
                  </a:lnTo>
                  <a:lnTo>
                    <a:pt x="912" y="784"/>
                  </a:lnTo>
                  <a:lnTo>
                    <a:pt x="912" y="784"/>
                  </a:lnTo>
                  <a:lnTo>
                    <a:pt x="917" y="788"/>
                  </a:lnTo>
                  <a:lnTo>
                    <a:pt x="924" y="790"/>
                  </a:lnTo>
                  <a:lnTo>
                    <a:pt x="930" y="790"/>
                  </a:lnTo>
                  <a:lnTo>
                    <a:pt x="937" y="790"/>
                  </a:lnTo>
                  <a:lnTo>
                    <a:pt x="937" y="790"/>
                  </a:lnTo>
                  <a:lnTo>
                    <a:pt x="943" y="788"/>
                  </a:lnTo>
                  <a:lnTo>
                    <a:pt x="949" y="785"/>
                  </a:lnTo>
                  <a:lnTo>
                    <a:pt x="955" y="781"/>
                  </a:lnTo>
                  <a:lnTo>
                    <a:pt x="958" y="775"/>
                  </a:lnTo>
                  <a:lnTo>
                    <a:pt x="958" y="775"/>
                  </a:lnTo>
                  <a:lnTo>
                    <a:pt x="968" y="759"/>
                  </a:lnTo>
                  <a:lnTo>
                    <a:pt x="976" y="742"/>
                  </a:lnTo>
                  <a:lnTo>
                    <a:pt x="985" y="725"/>
                  </a:lnTo>
                  <a:lnTo>
                    <a:pt x="992" y="708"/>
                  </a:lnTo>
                  <a:lnTo>
                    <a:pt x="999" y="691"/>
                  </a:lnTo>
                  <a:lnTo>
                    <a:pt x="1005" y="673"/>
                  </a:lnTo>
                  <a:lnTo>
                    <a:pt x="1011" y="655"/>
                  </a:lnTo>
                  <a:lnTo>
                    <a:pt x="1016" y="637"/>
                  </a:lnTo>
                  <a:lnTo>
                    <a:pt x="1016" y="637"/>
                  </a:lnTo>
                  <a:lnTo>
                    <a:pt x="1017" y="631"/>
                  </a:lnTo>
                  <a:lnTo>
                    <a:pt x="1016" y="624"/>
                  </a:lnTo>
                  <a:lnTo>
                    <a:pt x="1014" y="618"/>
                  </a:lnTo>
                  <a:lnTo>
                    <a:pt x="1011" y="611"/>
                  </a:lnTo>
                  <a:lnTo>
                    <a:pt x="1011" y="611"/>
                  </a:lnTo>
                  <a:lnTo>
                    <a:pt x="1006" y="606"/>
                  </a:lnTo>
                  <a:lnTo>
                    <a:pt x="1001" y="603"/>
                  </a:lnTo>
                  <a:lnTo>
                    <a:pt x="996" y="599"/>
                  </a:lnTo>
                  <a:lnTo>
                    <a:pt x="989" y="598"/>
                  </a:lnTo>
                  <a:lnTo>
                    <a:pt x="989" y="598"/>
                  </a:lnTo>
                  <a:close/>
                  <a:moveTo>
                    <a:pt x="919" y="715"/>
                  </a:moveTo>
                  <a:lnTo>
                    <a:pt x="919" y="715"/>
                  </a:lnTo>
                  <a:lnTo>
                    <a:pt x="908" y="711"/>
                  </a:lnTo>
                  <a:lnTo>
                    <a:pt x="897" y="707"/>
                  </a:lnTo>
                  <a:lnTo>
                    <a:pt x="885" y="705"/>
                  </a:lnTo>
                  <a:lnTo>
                    <a:pt x="874" y="702"/>
                  </a:lnTo>
                  <a:lnTo>
                    <a:pt x="863" y="702"/>
                  </a:lnTo>
                  <a:lnTo>
                    <a:pt x="851" y="702"/>
                  </a:lnTo>
                  <a:lnTo>
                    <a:pt x="840" y="702"/>
                  </a:lnTo>
                  <a:lnTo>
                    <a:pt x="828" y="705"/>
                  </a:lnTo>
                  <a:lnTo>
                    <a:pt x="816" y="707"/>
                  </a:lnTo>
                  <a:lnTo>
                    <a:pt x="806" y="710"/>
                  </a:lnTo>
                  <a:lnTo>
                    <a:pt x="795" y="714"/>
                  </a:lnTo>
                  <a:lnTo>
                    <a:pt x="784" y="720"/>
                  </a:lnTo>
                  <a:lnTo>
                    <a:pt x="775" y="725"/>
                  </a:lnTo>
                  <a:lnTo>
                    <a:pt x="765" y="731"/>
                  </a:lnTo>
                  <a:lnTo>
                    <a:pt x="755" y="739"/>
                  </a:lnTo>
                  <a:lnTo>
                    <a:pt x="747" y="746"/>
                  </a:lnTo>
                  <a:lnTo>
                    <a:pt x="747" y="746"/>
                  </a:lnTo>
                  <a:lnTo>
                    <a:pt x="738" y="755"/>
                  </a:lnTo>
                  <a:lnTo>
                    <a:pt x="732" y="765"/>
                  </a:lnTo>
                  <a:lnTo>
                    <a:pt x="724" y="774"/>
                  </a:lnTo>
                  <a:lnTo>
                    <a:pt x="719" y="785"/>
                  </a:lnTo>
                  <a:lnTo>
                    <a:pt x="714" y="796"/>
                  </a:lnTo>
                  <a:lnTo>
                    <a:pt x="710" y="807"/>
                  </a:lnTo>
                  <a:lnTo>
                    <a:pt x="707" y="817"/>
                  </a:lnTo>
                  <a:lnTo>
                    <a:pt x="704" y="828"/>
                  </a:lnTo>
                  <a:lnTo>
                    <a:pt x="703" y="840"/>
                  </a:lnTo>
                  <a:lnTo>
                    <a:pt x="702" y="852"/>
                  </a:lnTo>
                  <a:lnTo>
                    <a:pt x="702" y="862"/>
                  </a:lnTo>
                  <a:lnTo>
                    <a:pt x="703" y="874"/>
                  </a:lnTo>
                  <a:lnTo>
                    <a:pt x="705" y="886"/>
                  </a:lnTo>
                  <a:lnTo>
                    <a:pt x="707" y="897"/>
                  </a:lnTo>
                  <a:lnTo>
                    <a:pt x="711" y="907"/>
                  </a:lnTo>
                  <a:lnTo>
                    <a:pt x="716" y="919"/>
                  </a:lnTo>
                  <a:lnTo>
                    <a:pt x="716" y="919"/>
                  </a:lnTo>
                  <a:lnTo>
                    <a:pt x="684" y="933"/>
                  </a:lnTo>
                  <a:lnTo>
                    <a:pt x="652" y="945"/>
                  </a:lnTo>
                  <a:lnTo>
                    <a:pt x="652" y="945"/>
                  </a:lnTo>
                  <a:lnTo>
                    <a:pt x="648" y="934"/>
                  </a:lnTo>
                  <a:lnTo>
                    <a:pt x="643" y="923"/>
                  </a:lnTo>
                  <a:lnTo>
                    <a:pt x="636" y="914"/>
                  </a:lnTo>
                  <a:lnTo>
                    <a:pt x="630" y="904"/>
                  </a:lnTo>
                  <a:lnTo>
                    <a:pt x="622" y="896"/>
                  </a:lnTo>
                  <a:lnTo>
                    <a:pt x="614" y="888"/>
                  </a:lnTo>
                  <a:lnTo>
                    <a:pt x="605" y="881"/>
                  </a:lnTo>
                  <a:lnTo>
                    <a:pt x="596" y="873"/>
                  </a:lnTo>
                  <a:lnTo>
                    <a:pt x="587" y="867"/>
                  </a:lnTo>
                  <a:lnTo>
                    <a:pt x="576" y="861"/>
                  </a:lnTo>
                  <a:lnTo>
                    <a:pt x="565" y="857"/>
                  </a:lnTo>
                  <a:lnTo>
                    <a:pt x="555" y="853"/>
                  </a:lnTo>
                  <a:lnTo>
                    <a:pt x="544" y="849"/>
                  </a:lnTo>
                  <a:lnTo>
                    <a:pt x="532" y="847"/>
                  </a:lnTo>
                  <a:lnTo>
                    <a:pt x="520" y="846"/>
                  </a:lnTo>
                  <a:lnTo>
                    <a:pt x="508" y="845"/>
                  </a:lnTo>
                  <a:lnTo>
                    <a:pt x="508" y="845"/>
                  </a:lnTo>
                  <a:lnTo>
                    <a:pt x="496" y="846"/>
                  </a:lnTo>
                  <a:lnTo>
                    <a:pt x="484" y="847"/>
                  </a:lnTo>
                  <a:lnTo>
                    <a:pt x="473" y="849"/>
                  </a:lnTo>
                  <a:lnTo>
                    <a:pt x="461" y="853"/>
                  </a:lnTo>
                  <a:lnTo>
                    <a:pt x="450" y="857"/>
                  </a:lnTo>
                  <a:lnTo>
                    <a:pt x="440" y="861"/>
                  </a:lnTo>
                  <a:lnTo>
                    <a:pt x="430" y="867"/>
                  </a:lnTo>
                  <a:lnTo>
                    <a:pt x="420" y="873"/>
                  </a:lnTo>
                  <a:lnTo>
                    <a:pt x="411" y="881"/>
                  </a:lnTo>
                  <a:lnTo>
                    <a:pt x="402" y="888"/>
                  </a:lnTo>
                  <a:lnTo>
                    <a:pt x="395" y="896"/>
                  </a:lnTo>
                  <a:lnTo>
                    <a:pt x="387" y="904"/>
                  </a:lnTo>
                  <a:lnTo>
                    <a:pt x="380" y="914"/>
                  </a:lnTo>
                  <a:lnTo>
                    <a:pt x="374" y="923"/>
                  </a:lnTo>
                  <a:lnTo>
                    <a:pt x="369" y="934"/>
                  </a:lnTo>
                  <a:lnTo>
                    <a:pt x="364" y="945"/>
                  </a:lnTo>
                  <a:lnTo>
                    <a:pt x="364" y="945"/>
                  </a:lnTo>
                  <a:lnTo>
                    <a:pt x="331" y="933"/>
                  </a:lnTo>
                  <a:lnTo>
                    <a:pt x="301" y="919"/>
                  </a:lnTo>
                  <a:lnTo>
                    <a:pt x="301" y="919"/>
                  </a:lnTo>
                  <a:lnTo>
                    <a:pt x="306" y="907"/>
                  </a:lnTo>
                  <a:lnTo>
                    <a:pt x="309" y="897"/>
                  </a:lnTo>
                  <a:lnTo>
                    <a:pt x="311" y="886"/>
                  </a:lnTo>
                  <a:lnTo>
                    <a:pt x="313" y="874"/>
                  </a:lnTo>
                  <a:lnTo>
                    <a:pt x="314" y="862"/>
                  </a:lnTo>
                  <a:lnTo>
                    <a:pt x="314" y="852"/>
                  </a:lnTo>
                  <a:lnTo>
                    <a:pt x="313" y="840"/>
                  </a:lnTo>
                  <a:lnTo>
                    <a:pt x="312" y="828"/>
                  </a:lnTo>
                  <a:lnTo>
                    <a:pt x="310" y="817"/>
                  </a:lnTo>
                  <a:lnTo>
                    <a:pt x="307" y="807"/>
                  </a:lnTo>
                  <a:lnTo>
                    <a:pt x="302" y="796"/>
                  </a:lnTo>
                  <a:lnTo>
                    <a:pt x="297" y="785"/>
                  </a:lnTo>
                  <a:lnTo>
                    <a:pt x="292" y="774"/>
                  </a:lnTo>
                  <a:lnTo>
                    <a:pt x="285" y="765"/>
                  </a:lnTo>
                  <a:lnTo>
                    <a:pt x="278" y="755"/>
                  </a:lnTo>
                  <a:lnTo>
                    <a:pt x="269" y="746"/>
                  </a:lnTo>
                  <a:lnTo>
                    <a:pt x="269" y="746"/>
                  </a:lnTo>
                  <a:lnTo>
                    <a:pt x="258" y="737"/>
                  </a:lnTo>
                  <a:lnTo>
                    <a:pt x="246" y="727"/>
                  </a:lnTo>
                  <a:lnTo>
                    <a:pt x="233" y="720"/>
                  </a:lnTo>
                  <a:lnTo>
                    <a:pt x="220" y="713"/>
                  </a:lnTo>
                  <a:lnTo>
                    <a:pt x="206" y="708"/>
                  </a:lnTo>
                  <a:lnTo>
                    <a:pt x="191" y="705"/>
                  </a:lnTo>
                  <a:lnTo>
                    <a:pt x="176" y="702"/>
                  </a:lnTo>
                  <a:lnTo>
                    <a:pt x="161" y="701"/>
                  </a:lnTo>
                  <a:lnTo>
                    <a:pt x="161" y="701"/>
                  </a:lnTo>
                  <a:lnTo>
                    <a:pt x="145" y="702"/>
                  </a:lnTo>
                  <a:lnTo>
                    <a:pt x="128" y="705"/>
                  </a:lnTo>
                  <a:lnTo>
                    <a:pt x="113" y="709"/>
                  </a:lnTo>
                  <a:lnTo>
                    <a:pt x="97" y="715"/>
                  </a:lnTo>
                  <a:lnTo>
                    <a:pt x="97" y="715"/>
                  </a:lnTo>
                  <a:lnTo>
                    <a:pt x="90" y="699"/>
                  </a:lnTo>
                  <a:lnTo>
                    <a:pt x="82" y="684"/>
                  </a:lnTo>
                  <a:lnTo>
                    <a:pt x="71" y="652"/>
                  </a:lnTo>
                  <a:lnTo>
                    <a:pt x="71" y="652"/>
                  </a:lnTo>
                  <a:lnTo>
                    <a:pt x="81" y="648"/>
                  </a:lnTo>
                  <a:lnTo>
                    <a:pt x="92" y="642"/>
                  </a:lnTo>
                  <a:lnTo>
                    <a:pt x="102" y="636"/>
                  </a:lnTo>
                  <a:lnTo>
                    <a:pt x="111" y="629"/>
                  </a:lnTo>
                  <a:lnTo>
                    <a:pt x="120" y="622"/>
                  </a:lnTo>
                  <a:lnTo>
                    <a:pt x="129" y="613"/>
                  </a:lnTo>
                  <a:lnTo>
                    <a:pt x="136" y="605"/>
                  </a:lnTo>
                  <a:lnTo>
                    <a:pt x="143" y="596"/>
                  </a:lnTo>
                  <a:lnTo>
                    <a:pt x="149" y="587"/>
                  </a:lnTo>
                  <a:lnTo>
                    <a:pt x="154" y="576"/>
                  </a:lnTo>
                  <a:lnTo>
                    <a:pt x="160" y="565"/>
                  </a:lnTo>
                  <a:lnTo>
                    <a:pt x="163" y="554"/>
                  </a:lnTo>
                  <a:lnTo>
                    <a:pt x="166" y="544"/>
                  </a:lnTo>
                  <a:lnTo>
                    <a:pt x="168" y="532"/>
                  </a:lnTo>
                  <a:lnTo>
                    <a:pt x="170" y="520"/>
                  </a:lnTo>
                  <a:lnTo>
                    <a:pt x="170" y="508"/>
                  </a:lnTo>
                  <a:lnTo>
                    <a:pt x="170" y="508"/>
                  </a:lnTo>
                  <a:lnTo>
                    <a:pt x="170" y="495"/>
                  </a:lnTo>
                  <a:lnTo>
                    <a:pt x="168" y="484"/>
                  </a:lnTo>
                  <a:lnTo>
                    <a:pt x="166" y="473"/>
                  </a:lnTo>
                  <a:lnTo>
                    <a:pt x="163" y="461"/>
                  </a:lnTo>
                  <a:lnTo>
                    <a:pt x="160" y="450"/>
                  </a:lnTo>
                  <a:lnTo>
                    <a:pt x="154" y="440"/>
                  </a:lnTo>
                  <a:lnTo>
                    <a:pt x="149" y="430"/>
                  </a:lnTo>
                  <a:lnTo>
                    <a:pt x="143" y="420"/>
                  </a:lnTo>
                  <a:lnTo>
                    <a:pt x="136" y="411"/>
                  </a:lnTo>
                  <a:lnTo>
                    <a:pt x="129" y="402"/>
                  </a:lnTo>
                  <a:lnTo>
                    <a:pt x="120" y="395"/>
                  </a:lnTo>
                  <a:lnTo>
                    <a:pt x="111" y="387"/>
                  </a:lnTo>
                  <a:lnTo>
                    <a:pt x="102" y="379"/>
                  </a:lnTo>
                  <a:lnTo>
                    <a:pt x="92" y="374"/>
                  </a:lnTo>
                  <a:lnTo>
                    <a:pt x="81" y="369"/>
                  </a:lnTo>
                  <a:lnTo>
                    <a:pt x="71" y="363"/>
                  </a:lnTo>
                  <a:lnTo>
                    <a:pt x="71" y="363"/>
                  </a:lnTo>
                  <a:lnTo>
                    <a:pt x="82" y="332"/>
                  </a:lnTo>
                  <a:lnTo>
                    <a:pt x="90" y="316"/>
                  </a:lnTo>
                  <a:lnTo>
                    <a:pt x="97" y="301"/>
                  </a:lnTo>
                  <a:lnTo>
                    <a:pt x="97" y="301"/>
                  </a:lnTo>
                  <a:lnTo>
                    <a:pt x="113" y="307"/>
                  </a:lnTo>
                  <a:lnTo>
                    <a:pt x="129" y="311"/>
                  </a:lnTo>
                  <a:lnTo>
                    <a:pt x="145" y="313"/>
                  </a:lnTo>
                  <a:lnTo>
                    <a:pt x="161" y="314"/>
                  </a:lnTo>
                  <a:lnTo>
                    <a:pt x="161" y="314"/>
                  </a:lnTo>
                  <a:lnTo>
                    <a:pt x="176" y="314"/>
                  </a:lnTo>
                  <a:lnTo>
                    <a:pt x="191" y="311"/>
                  </a:lnTo>
                  <a:lnTo>
                    <a:pt x="206" y="308"/>
                  </a:lnTo>
                  <a:lnTo>
                    <a:pt x="220" y="302"/>
                  </a:lnTo>
                  <a:lnTo>
                    <a:pt x="233" y="296"/>
                  </a:lnTo>
                  <a:lnTo>
                    <a:pt x="246" y="288"/>
                  </a:lnTo>
                  <a:lnTo>
                    <a:pt x="258" y="280"/>
                  </a:lnTo>
                  <a:lnTo>
                    <a:pt x="269" y="269"/>
                  </a:lnTo>
                  <a:lnTo>
                    <a:pt x="269" y="269"/>
                  </a:lnTo>
                  <a:lnTo>
                    <a:pt x="278" y="260"/>
                  </a:lnTo>
                  <a:lnTo>
                    <a:pt x="285" y="251"/>
                  </a:lnTo>
                  <a:lnTo>
                    <a:pt x="292" y="241"/>
                  </a:lnTo>
                  <a:lnTo>
                    <a:pt x="297" y="231"/>
                  </a:lnTo>
                  <a:lnTo>
                    <a:pt x="302" y="221"/>
                  </a:lnTo>
                  <a:lnTo>
                    <a:pt x="307" y="210"/>
                  </a:lnTo>
                  <a:lnTo>
                    <a:pt x="310" y="198"/>
                  </a:lnTo>
                  <a:lnTo>
                    <a:pt x="312" y="187"/>
                  </a:lnTo>
                  <a:lnTo>
                    <a:pt x="313" y="176"/>
                  </a:lnTo>
                  <a:lnTo>
                    <a:pt x="314" y="165"/>
                  </a:lnTo>
                  <a:lnTo>
                    <a:pt x="314" y="153"/>
                  </a:lnTo>
                  <a:lnTo>
                    <a:pt x="313" y="141"/>
                  </a:lnTo>
                  <a:lnTo>
                    <a:pt x="311" y="131"/>
                  </a:lnTo>
                  <a:lnTo>
                    <a:pt x="309" y="119"/>
                  </a:lnTo>
                  <a:lnTo>
                    <a:pt x="306" y="108"/>
                  </a:lnTo>
                  <a:lnTo>
                    <a:pt x="301" y="97"/>
                  </a:lnTo>
                  <a:lnTo>
                    <a:pt x="301" y="97"/>
                  </a:lnTo>
                  <a:lnTo>
                    <a:pt x="331" y="82"/>
                  </a:lnTo>
                  <a:lnTo>
                    <a:pt x="364" y="70"/>
                  </a:lnTo>
                  <a:lnTo>
                    <a:pt x="364" y="70"/>
                  </a:lnTo>
                  <a:lnTo>
                    <a:pt x="369" y="81"/>
                  </a:lnTo>
                  <a:lnTo>
                    <a:pt x="374" y="92"/>
                  </a:lnTo>
                  <a:lnTo>
                    <a:pt x="380" y="102"/>
                  </a:lnTo>
                  <a:lnTo>
                    <a:pt x="387" y="111"/>
                  </a:lnTo>
                  <a:lnTo>
                    <a:pt x="395" y="120"/>
                  </a:lnTo>
                  <a:lnTo>
                    <a:pt x="402" y="128"/>
                  </a:lnTo>
                  <a:lnTo>
                    <a:pt x="411" y="136"/>
                  </a:lnTo>
                  <a:lnTo>
                    <a:pt x="420" y="142"/>
                  </a:lnTo>
                  <a:lnTo>
                    <a:pt x="430" y="149"/>
                  </a:lnTo>
                  <a:lnTo>
                    <a:pt x="440" y="154"/>
                  </a:lnTo>
                  <a:lnTo>
                    <a:pt x="450" y="160"/>
                  </a:lnTo>
                  <a:lnTo>
                    <a:pt x="461" y="163"/>
                  </a:lnTo>
                  <a:lnTo>
                    <a:pt x="473" y="166"/>
                  </a:lnTo>
                  <a:lnTo>
                    <a:pt x="484" y="168"/>
                  </a:lnTo>
                  <a:lnTo>
                    <a:pt x="496" y="170"/>
                  </a:lnTo>
                  <a:lnTo>
                    <a:pt x="508" y="170"/>
                  </a:lnTo>
                  <a:lnTo>
                    <a:pt x="508" y="170"/>
                  </a:lnTo>
                  <a:lnTo>
                    <a:pt x="520" y="170"/>
                  </a:lnTo>
                  <a:lnTo>
                    <a:pt x="532" y="168"/>
                  </a:lnTo>
                  <a:lnTo>
                    <a:pt x="544" y="166"/>
                  </a:lnTo>
                  <a:lnTo>
                    <a:pt x="555" y="163"/>
                  </a:lnTo>
                  <a:lnTo>
                    <a:pt x="565" y="160"/>
                  </a:lnTo>
                  <a:lnTo>
                    <a:pt x="576" y="154"/>
                  </a:lnTo>
                  <a:lnTo>
                    <a:pt x="587" y="149"/>
                  </a:lnTo>
                  <a:lnTo>
                    <a:pt x="596" y="142"/>
                  </a:lnTo>
                  <a:lnTo>
                    <a:pt x="605" y="136"/>
                  </a:lnTo>
                  <a:lnTo>
                    <a:pt x="614" y="128"/>
                  </a:lnTo>
                  <a:lnTo>
                    <a:pt x="622" y="120"/>
                  </a:lnTo>
                  <a:lnTo>
                    <a:pt x="630" y="111"/>
                  </a:lnTo>
                  <a:lnTo>
                    <a:pt x="636" y="102"/>
                  </a:lnTo>
                  <a:lnTo>
                    <a:pt x="643" y="92"/>
                  </a:lnTo>
                  <a:lnTo>
                    <a:pt x="648" y="81"/>
                  </a:lnTo>
                  <a:lnTo>
                    <a:pt x="652" y="70"/>
                  </a:lnTo>
                  <a:lnTo>
                    <a:pt x="652" y="70"/>
                  </a:lnTo>
                  <a:lnTo>
                    <a:pt x="684" y="82"/>
                  </a:lnTo>
                  <a:lnTo>
                    <a:pt x="716" y="97"/>
                  </a:lnTo>
                  <a:lnTo>
                    <a:pt x="716" y="97"/>
                  </a:lnTo>
                  <a:lnTo>
                    <a:pt x="711" y="108"/>
                  </a:lnTo>
                  <a:lnTo>
                    <a:pt x="707" y="119"/>
                  </a:lnTo>
                  <a:lnTo>
                    <a:pt x="705" y="131"/>
                  </a:lnTo>
                  <a:lnTo>
                    <a:pt x="703" y="141"/>
                  </a:lnTo>
                  <a:lnTo>
                    <a:pt x="702" y="153"/>
                  </a:lnTo>
                  <a:lnTo>
                    <a:pt x="702" y="165"/>
                  </a:lnTo>
                  <a:lnTo>
                    <a:pt x="703" y="176"/>
                  </a:lnTo>
                  <a:lnTo>
                    <a:pt x="704" y="187"/>
                  </a:lnTo>
                  <a:lnTo>
                    <a:pt x="707" y="198"/>
                  </a:lnTo>
                  <a:lnTo>
                    <a:pt x="710" y="210"/>
                  </a:lnTo>
                  <a:lnTo>
                    <a:pt x="713" y="221"/>
                  </a:lnTo>
                  <a:lnTo>
                    <a:pt x="719" y="231"/>
                  </a:lnTo>
                  <a:lnTo>
                    <a:pt x="724" y="241"/>
                  </a:lnTo>
                  <a:lnTo>
                    <a:pt x="732" y="251"/>
                  </a:lnTo>
                  <a:lnTo>
                    <a:pt x="738" y="260"/>
                  </a:lnTo>
                  <a:lnTo>
                    <a:pt x="747" y="269"/>
                  </a:lnTo>
                  <a:lnTo>
                    <a:pt x="747" y="269"/>
                  </a:lnTo>
                  <a:lnTo>
                    <a:pt x="758" y="280"/>
                  </a:lnTo>
                  <a:lnTo>
                    <a:pt x="770" y="288"/>
                  </a:lnTo>
                  <a:lnTo>
                    <a:pt x="783" y="296"/>
                  </a:lnTo>
                  <a:lnTo>
                    <a:pt x="797" y="302"/>
                  </a:lnTo>
                  <a:lnTo>
                    <a:pt x="811" y="308"/>
                  </a:lnTo>
                  <a:lnTo>
                    <a:pt x="825" y="311"/>
                  </a:lnTo>
                  <a:lnTo>
                    <a:pt x="840" y="314"/>
                  </a:lnTo>
                  <a:lnTo>
                    <a:pt x="855" y="314"/>
                  </a:lnTo>
                  <a:lnTo>
                    <a:pt x="855" y="314"/>
                  </a:lnTo>
                  <a:lnTo>
                    <a:pt x="872" y="313"/>
                  </a:lnTo>
                  <a:lnTo>
                    <a:pt x="888" y="311"/>
                  </a:lnTo>
                  <a:lnTo>
                    <a:pt x="903" y="307"/>
                  </a:lnTo>
                  <a:lnTo>
                    <a:pt x="919" y="301"/>
                  </a:lnTo>
                  <a:lnTo>
                    <a:pt x="919" y="301"/>
                  </a:lnTo>
                  <a:lnTo>
                    <a:pt x="933" y="332"/>
                  </a:lnTo>
                  <a:lnTo>
                    <a:pt x="940" y="347"/>
                  </a:lnTo>
                  <a:lnTo>
                    <a:pt x="945" y="363"/>
                  </a:lnTo>
                  <a:lnTo>
                    <a:pt x="945" y="363"/>
                  </a:lnTo>
                  <a:lnTo>
                    <a:pt x="934" y="369"/>
                  </a:lnTo>
                  <a:lnTo>
                    <a:pt x="924" y="374"/>
                  </a:lnTo>
                  <a:lnTo>
                    <a:pt x="914" y="379"/>
                  </a:lnTo>
                  <a:lnTo>
                    <a:pt x="904" y="387"/>
                  </a:lnTo>
                  <a:lnTo>
                    <a:pt x="896" y="395"/>
                  </a:lnTo>
                  <a:lnTo>
                    <a:pt x="888" y="402"/>
                  </a:lnTo>
                  <a:lnTo>
                    <a:pt x="881" y="411"/>
                  </a:lnTo>
                  <a:lnTo>
                    <a:pt x="873" y="420"/>
                  </a:lnTo>
                  <a:lnTo>
                    <a:pt x="867" y="430"/>
                  </a:lnTo>
                  <a:lnTo>
                    <a:pt x="861" y="440"/>
                  </a:lnTo>
                  <a:lnTo>
                    <a:pt x="857" y="450"/>
                  </a:lnTo>
                  <a:lnTo>
                    <a:pt x="853" y="461"/>
                  </a:lnTo>
                  <a:lnTo>
                    <a:pt x="850" y="473"/>
                  </a:lnTo>
                  <a:lnTo>
                    <a:pt x="847" y="484"/>
                  </a:lnTo>
                  <a:lnTo>
                    <a:pt x="846" y="495"/>
                  </a:lnTo>
                  <a:lnTo>
                    <a:pt x="845" y="508"/>
                  </a:lnTo>
                  <a:lnTo>
                    <a:pt x="845" y="508"/>
                  </a:lnTo>
                  <a:lnTo>
                    <a:pt x="846" y="520"/>
                  </a:lnTo>
                  <a:lnTo>
                    <a:pt x="847" y="532"/>
                  </a:lnTo>
                  <a:lnTo>
                    <a:pt x="850" y="544"/>
                  </a:lnTo>
                  <a:lnTo>
                    <a:pt x="853" y="554"/>
                  </a:lnTo>
                  <a:lnTo>
                    <a:pt x="857" y="565"/>
                  </a:lnTo>
                  <a:lnTo>
                    <a:pt x="861" y="576"/>
                  </a:lnTo>
                  <a:lnTo>
                    <a:pt x="867" y="587"/>
                  </a:lnTo>
                  <a:lnTo>
                    <a:pt x="873" y="596"/>
                  </a:lnTo>
                  <a:lnTo>
                    <a:pt x="881" y="605"/>
                  </a:lnTo>
                  <a:lnTo>
                    <a:pt x="888" y="613"/>
                  </a:lnTo>
                  <a:lnTo>
                    <a:pt x="896" y="622"/>
                  </a:lnTo>
                  <a:lnTo>
                    <a:pt x="904" y="629"/>
                  </a:lnTo>
                  <a:lnTo>
                    <a:pt x="914" y="636"/>
                  </a:lnTo>
                  <a:lnTo>
                    <a:pt x="924" y="642"/>
                  </a:lnTo>
                  <a:lnTo>
                    <a:pt x="934" y="648"/>
                  </a:lnTo>
                  <a:lnTo>
                    <a:pt x="945" y="652"/>
                  </a:lnTo>
                  <a:lnTo>
                    <a:pt x="945" y="652"/>
                  </a:lnTo>
                  <a:lnTo>
                    <a:pt x="933" y="684"/>
                  </a:lnTo>
                  <a:lnTo>
                    <a:pt x="927" y="699"/>
                  </a:lnTo>
                  <a:lnTo>
                    <a:pt x="919" y="715"/>
                  </a:lnTo>
                  <a:lnTo>
                    <a:pt x="919" y="715"/>
                  </a:lnTo>
                  <a:close/>
                  <a:moveTo>
                    <a:pt x="508" y="357"/>
                  </a:moveTo>
                  <a:lnTo>
                    <a:pt x="508" y="357"/>
                  </a:lnTo>
                  <a:lnTo>
                    <a:pt x="492" y="358"/>
                  </a:lnTo>
                  <a:lnTo>
                    <a:pt x="477" y="360"/>
                  </a:lnTo>
                  <a:lnTo>
                    <a:pt x="463" y="363"/>
                  </a:lnTo>
                  <a:lnTo>
                    <a:pt x="449" y="369"/>
                  </a:lnTo>
                  <a:lnTo>
                    <a:pt x="437" y="375"/>
                  </a:lnTo>
                  <a:lnTo>
                    <a:pt x="424" y="383"/>
                  </a:lnTo>
                  <a:lnTo>
                    <a:pt x="412" y="391"/>
                  </a:lnTo>
                  <a:lnTo>
                    <a:pt x="401" y="401"/>
                  </a:lnTo>
                  <a:lnTo>
                    <a:pt x="391" y="412"/>
                  </a:lnTo>
                  <a:lnTo>
                    <a:pt x="383" y="423"/>
                  </a:lnTo>
                  <a:lnTo>
                    <a:pt x="375" y="436"/>
                  </a:lnTo>
                  <a:lnTo>
                    <a:pt x="369" y="449"/>
                  </a:lnTo>
                  <a:lnTo>
                    <a:pt x="364" y="463"/>
                  </a:lnTo>
                  <a:lnTo>
                    <a:pt x="360" y="477"/>
                  </a:lnTo>
                  <a:lnTo>
                    <a:pt x="358" y="492"/>
                  </a:lnTo>
                  <a:lnTo>
                    <a:pt x="357" y="508"/>
                  </a:lnTo>
                  <a:lnTo>
                    <a:pt x="357" y="508"/>
                  </a:lnTo>
                  <a:lnTo>
                    <a:pt x="358" y="523"/>
                  </a:lnTo>
                  <a:lnTo>
                    <a:pt x="360" y="538"/>
                  </a:lnTo>
                  <a:lnTo>
                    <a:pt x="364" y="552"/>
                  </a:lnTo>
                  <a:lnTo>
                    <a:pt x="369" y="566"/>
                  </a:lnTo>
                  <a:lnTo>
                    <a:pt x="375" y="580"/>
                  </a:lnTo>
                  <a:lnTo>
                    <a:pt x="383" y="592"/>
                  </a:lnTo>
                  <a:lnTo>
                    <a:pt x="391" y="604"/>
                  </a:lnTo>
                  <a:lnTo>
                    <a:pt x="401" y="614"/>
                  </a:lnTo>
                  <a:lnTo>
                    <a:pt x="412" y="624"/>
                  </a:lnTo>
                  <a:lnTo>
                    <a:pt x="424" y="633"/>
                  </a:lnTo>
                  <a:lnTo>
                    <a:pt x="437" y="640"/>
                  </a:lnTo>
                  <a:lnTo>
                    <a:pt x="449" y="647"/>
                  </a:lnTo>
                  <a:lnTo>
                    <a:pt x="463" y="652"/>
                  </a:lnTo>
                  <a:lnTo>
                    <a:pt x="477" y="655"/>
                  </a:lnTo>
                  <a:lnTo>
                    <a:pt x="492" y="657"/>
                  </a:lnTo>
                  <a:lnTo>
                    <a:pt x="508" y="658"/>
                  </a:lnTo>
                  <a:lnTo>
                    <a:pt x="508" y="658"/>
                  </a:lnTo>
                  <a:lnTo>
                    <a:pt x="523" y="657"/>
                  </a:lnTo>
                  <a:lnTo>
                    <a:pt x="538" y="655"/>
                  </a:lnTo>
                  <a:lnTo>
                    <a:pt x="552" y="652"/>
                  </a:lnTo>
                  <a:lnTo>
                    <a:pt x="566" y="647"/>
                  </a:lnTo>
                  <a:lnTo>
                    <a:pt x="580" y="640"/>
                  </a:lnTo>
                  <a:lnTo>
                    <a:pt x="592" y="633"/>
                  </a:lnTo>
                  <a:lnTo>
                    <a:pt x="604" y="624"/>
                  </a:lnTo>
                  <a:lnTo>
                    <a:pt x="615" y="614"/>
                  </a:lnTo>
                  <a:lnTo>
                    <a:pt x="624" y="604"/>
                  </a:lnTo>
                  <a:lnTo>
                    <a:pt x="633" y="592"/>
                  </a:lnTo>
                  <a:lnTo>
                    <a:pt x="640" y="580"/>
                  </a:lnTo>
                  <a:lnTo>
                    <a:pt x="647" y="566"/>
                  </a:lnTo>
                  <a:lnTo>
                    <a:pt x="652" y="552"/>
                  </a:lnTo>
                  <a:lnTo>
                    <a:pt x="655" y="538"/>
                  </a:lnTo>
                  <a:lnTo>
                    <a:pt x="658" y="523"/>
                  </a:lnTo>
                  <a:lnTo>
                    <a:pt x="659" y="508"/>
                  </a:lnTo>
                  <a:lnTo>
                    <a:pt x="659" y="508"/>
                  </a:lnTo>
                  <a:lnTo>
                    <a:pt x="658" y="492"/>
                  </a:lnTo>
                  <a:lnTo>
                    <a:pt x="655" y="477"/>
                  </a:lnTo>
                  <a:lnTo>
                    <a:pt x="652" y="463"/>
                  </a:lnTo>
                  <a:lnTo>
                    <a:pt x="647" y="449"/>
                  </a:lnTo>
                  <a:lnTo>
                    <a:pt x="640" y="436"/>
                  </a:lnTo>
                  <a:lnTo>
                    <a:pt x="633" y="423"/>
                  </a:lnTo>
                  <a:lnTo>
                    <a:pt x="624" y="412"/>
                  </a:lnTo>
                  <a:lnTo>
                    <a:pt x="615" y="401"/>
                  </a:lnTo>
                  <a:lnTo>
                    <a:pt x="604" y="391"/>
                  </a:lnTo>
                  <a:lnTo>
                    <a:pt x="592" y="383"/>
                  </a:lnTo>
                  <a:lnTo>
                    <a:pt x="580" y="375"/>
                  </a:lnTo>
                  <a:lnTo>
                    <a:pt x="566" y="369"/>
                  </a:lnTo>
                  <a:lnTo>
                    <a:pt x="552" y="363"/>
                  </a:lnTo>
                  <a:lnTo>
                    <a:pt x="538" y="360"/>
                  </a:lnTo>
                  <a:lnTo>
                    <a:pt x="523" y="358"/>
                  </a:lnTo>
                  <a:lnTo>
                    <a:pt x="508" y="357"/>
                  </a:lnTo>
                  <a:lnTo>
                    <a:pt x="508" y="357"/>
                  </a:lnTo>
                  <a:close/>
                  <a:moveTo>
                    <a:pt x="508" y="567"/>
                  </a:moveTo>
                  <a:lnTo>
                    <a:pt x="508" y="567"/>
                  </a:lnTo>
                  <a:lnTo>
                    <a:pt x="496" y="566"/>
                  </a:lnTo>
                  <a:lnTo>
                    <a:pt x="485" y="563"/>
                  </a:lnTo>
                  <a:lnTo>
                    <a:pt x="475" y="558"/>
                  </a:lnTo>
                  <a:lnTo>
                    <a:pt x="466" y="550"/>
                  </a:lnTo>
                  <a:lnTo>
                    <a:pt x="459" y="541"/>
                  </a:lnTo>
                  <a:lnTo>
                    <a:pt x="454" y="531"/>
                  </a:lnTo>
                  <a:lnTo>
                    <a:pt x="449" y="520"/>
                  </a:lnTo>
                  <a:lnTo>
                    <a:pt x="448" y="508"/>
                  </a:lnTo>
                  <a:lnTo>
                    <a:pt x="448" y="508"/>
                  </a:lnTo>
                  <a:lnTo>
                    <a:pt x="449" y="495"/>
                  </a:lnTo>
                  <a:lnTo>
                    <a:pt x="454" y="485"/>
                  </a:lnTo>
                  <a:lnTo>
                    <a:pt x="459" y="475"/>
                  </a:lnTo>
                  <a:lnTo>
                    <a:pt x="466" y="465"/>
                  </a:lnTo>
                  <a:lnTo>
                    <a:pt x="475" y="459"/>
                  </a:lnTo>
                  <a:lnTo>
                    <a:pt x="485" y="454"/>
                  </a:lnTo>
                  <a:lnTo>
                    <a:pt x="496" y="449"/>
                  </a:lnTo>
                  <a:lnTo>
                    <a:pt x="508" y="448"/>
                  </a:lnTo>
                  <a:lnTo>
                    <a:pt x="508" y="448"/>
                  </a:lnTo>
                  <a:lnTo>
                    <a:pt x="520" y="449"/>
                  </a:lnTo>
                  <a:lnTo>
                    <a:pt x="531" y="454"/>
                  </a:lnTo>
                  <a:lnTo>
                    <a:pt x="542" y="459"/>
                  </a:lnTo>
                  <a:lnTo>
                    <a:pt x="550" y="465"/>
                  </a:lnTo>
                  <a:lnTo>
                    <a:pt x="558" y="475"/>
                  </a:lnTo>
                  <a:lnTo>
                    <a:pt x="563" y="485"/>
                  </a:lnTo>
                  <a:lnTo>
                    <a:pt x="566" y="495"/>
                  </a:lnTo>
                  <a:lnTo>
                    <a:pt x="567" y="508"/>
                  </a:lnTo>
                  <a:lnTo>
                    <a:pt x="567" y="508"/>
                  </a:lnTo>
                  <a:lnTo>
                    <a:pt x="566" y="520"/>
                  </a:lnTo>
                  <a:lnTo>
                    <a:pt x="563" y="531"/>
                  </a:lnTo>
                  <a:lnTo>
                    <a:pt x="558" y="541"/>
                  </a:lnTo>
                  <a:lnTo>
                    <a:pt x="550" y="550"/>
                  </a:lnTo>
                  <a:lnTo>
                    <a:pt x="542" y="558"/>
                  </a:lnTo>
                  <a:lnTo>
                    <a:pt x="531" y="563"/>
                  </a:lnTo>
                  <a:lnTo>
                    <a:pt x="520" y="566"/>
                  </a:lnTo>
                  <a:lnTo>
                    <a:pt x="508" y="567"/>
                  </a:lnTo>
                  <a:lnTo>
                    <a:pt x="508" y="567"/>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grpSp>
        <p:nvGrpSpPr>
          <p:cNvPr id="31" name="组合 30"/>
          <p:cNvGrpSpPr/>
          <p:nvPr/>
        </p:nvGrpSpPr>
        <p:grpSpPr>
          <a:xfrm>
            <a:off x="2352844" y="2771312"/>
            <a:ext cx="1239347" cy="1239347"/>
            <a:chOff x="2352844" y="2771312"/>
            <a:chExt cx="1239347" cy="1239347"/>
          </a:xfrm>
        </p:grpSpPr>
        <p:sp>
          <p:nvSpPr>
            <p:cNvPr id="17" name="椭圆 16"/>
            <p:cNvSpPr/>
            <p:nvPr/>
          </p:nvSpPr>
          <p:spPr>
            <a:xfrm>
              <a:off x="2352844" y="2771312"/>
              <a:ext cx="1239347" cy="1239347"/>
            </a:xfrm>
            <a:prstGeom prst="ellipse">
              <a:avLst/>
            </a:prstGeom>
            <a:solidFill>
              <a:srgbClr val="7CE8E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Freeform 76"/>
            <p:cNvSpPr>
              <a:spLocks noEditPoints="1"/>
            </p:cNvSpPr>
            <p:nvPr/>
          </p:nvSpPr>
          <p:spPr bwMode="auto">
            <a:xfrm>
              <a:off x="2774835" y="3242967"/>
              <a:ext cx="395365" cy="296037"/>
            </a:xfrm>
            <a:custGeom>
              <a:avLst/>
              <a:gdLst>
                <a:gd name="T0" fmla="*/ 967 w 1014"/>
                <a:gd name="T1" fmla="*/ 28 h 763"/>
                <a:gd name="T2" fmla="*/ 935 w 1014"/>
                <a:gd name="T3" fmla="*/ 10 h 763"/>
                <a:gd name="T4" fmla="*/ 899 w 1014"/>
                <a:gd name="T5" fmla="*/ 1 h 763"/>
                <a:gd name="T6" fmla="*/ 862 w 1014"/>
                <a:gd name="T7" fmla="*/ 2 h 763"/>
                <a:gd name="T8" fmla="*/ 827 w 1014"/>
                <a:gd name="T9" fmla="*/ 14 h 763"/>
                <a:gd name="T10" fmla="*/ 796 w 1014"/>
                <a:gd name="T11" fmla="*/ 36 h 763"/>
                <a:gd name="T12" fmla="*/ 217 w 1014"/>
                <a:gd name="T13" fmla="*/ 295 h 763"/>
                <a:gd name="T14" fmla="*/ 187 w 1014"/>
                <a:gd name="T15" fmla="*/ 272 h 763"/>
                <a:gd name="T16" fmla="*/ 151 w 1014"/>
                <a:gd name="T17" fmla="*/ 261 h 763"/>
                <a:gd name="T18" fmla="*/ 115 w 1014"/>
                <a:gd name="T19" fmla="*/ 260 h 763"/>
                <a:gd name="T20" fmla="*/ 78 w 1014"/>
                <a:gd name="T21" fmla="*/ 268 h 763"/>
                <a:gd name="T22" fmla="*/ 46 w 1014"/>
                <a:gd name="T23" fmla="*/ 286 h 763"/>
                <a:gd name="T24" fmla="*/ 28 w 1014"/>
                <a:gd name="T25" fmla="*/ 305 h 763"/>
                <a:gd name="T26" fmla="*/ 10 w 1014"/>
                <a:gd name="T27" fmla="*/ 337 h 763"/>
                <a:gd name="T28" fmla="*/ 0 w 1014"/>
                <a:gd name="T29" fmla="*/ 372 h 763"/>
                <a:gd name="T30" fmla="*/ 2 w 1014"/>
                <a:gd name="T31" fmla="*/ 409 h 763"/>
                <a:gd name="T32" fmla="*/ 14 w 1014"/>
                <a:gd name="T33" fmla="*/ 444 h 763"/>
                <a:gd name="T34" fmla="*/ 38 w 1014"/>
                <a:gd name="T35" fmla="*/ 474 h 763"/>
                <a:gd name="T36" fmla="*/ 297 w 1014"/>
                <a:gd name="T37" fmla="*/ 734 h 763"/>
                <a:gd name="T38" fmla="*/ 330 w 1014"/>
                <a:gd name="T39" fmla="*/ 753 h 763"/>
                <a:gd name="T40" fmla="*/ 365 w 1014"/>
                <a:gd name="T41" fmla="*/ 762 h 763"/>
                <a:gd name="T42" fmla="*/ 391 w 1014"/>
                <a:gd name="T43" fmla="*/ 762 h 763"/>
                <a:gd name="T44" fmla="*/ 426 w 1014"/>
                <a:gd name="T45" fmla="*/ 753 h 763"/>
                <a:gd name="T46" fmla="*/ 458 w 1014"/>
                <a:gd name="T47" fmla="*/ 734 h 763"/>
                <a:gd name="T48" fmla="*/ 977 w 1014"/>
                <a:gd name="T49" fmla="*/ 217 h 763"/>
                <a:gd name="T50" fmla="*/ 999 w 1014"/>
                <a:gd name="T51" fmla="*/ 187 h 763"/>
                <a:gd name="T52" fmla="*/ 1012 w 1014"/>
                <a:gd name="T53" fmla="*/ 151 h 763"/>
                <a:gd name="T54" fmla="*/ 1014 w 1014"/>
                <a:gd name="T55" fmla="*/ 127 h 763"/>
                <a:gd name="T56" fmla="*/ 1009 w 1014"/>
                <a:gd name="T57" fmla="*/ 89 h 763"/>
                <a:gd name="T58" fmla="*/ 993 w 1014"/>
                <a:gd name="T59" fmla="*/ 56 h 763"/>
                <a:gd name="T60" fmla="*/ 977 w 1014"/>
                <a:gd name="T61" fmla="*/ 36 h 763"/>
                <a:gd name="T62" fmla="*/ 423 w 1014"/>
                <a:gd name="T63" fmla="*/ 680 h 763"/>
                <a:gd name="T64" fmla="*/ 401 w 1014"/>
                <a:gd name="T65" fmla="*/ 694 h 763"/>
                <a:gd name="T66" fmla="*/ 366 w 1014"/>
                <a:gd name="T67" fmla="*/ 697 h 763"/>
                <a:gd name="T68" fmla="*/ 337 w 1014"/>
                <a:gd name="T69" fmla="*/ 684 h 763"/>
                <a:gd name="T70" fmla="*/ 83 w 1014"/>
                <a:gd name="T71" fmla="*/ 430 h 763"/>
                <a:gd name="T72" fmla="*/ 69 w 1014"/>
                <a:gd name="T73" fmla="*/ 409 h 763"/>
                <a:gd name="T74" fmla="*/ 65 w 1014"/>
                <a:gd name="T75" fmla="*/ 372 h 763"/>
                <a:gd name="T76" fmla="*/ 77 w 1014"/>
                <a:gd name="T77" fmla="*/ 344 h 763"/>
                <a:gd name="T78" fmla="*/ 92 w 1014"/>
                <a:gd name="T79" fmla="*/ 332 h 763"/>
                <a:gd name="T80" fmla="*/ 127 w 1014"/>
                <a:gd name="T81" fmla="*/ 321 h 763"/>
                <a:gd name="T82" fmla="*/ 151 w 1014"/>
                <a:gd name="T83" fmla="*/ 326 h 763"/>
                <a:gd name="T84" fmla="*/ 355 w 1014"/>
                <a:gd name="T85" fmla="*/ 522 h 763"/>
                <a:gd name="T86" fmla="*/ 366 w 1014"/>
                <a:gd name="T87" fmla="*/ 530 h 763"/>
                <a:gd name="T88" fmla="*/ 384 w 1014"/>
                <a:gd name="T89" fmla="*/ 531 h 763"/>
                <a:gd name="T90" fmla="*/ 400 w 1014"/>
                <a:gd name="T91" fmla="*/ 522 h 763"/>
                <a:gd name="T92" fmla="*/ 847 w 1014"/>
                <a:gd name="T93" fmla="*/ 77 h 763"/>
                <a:gd name="T94" fmla="*/ 875 w 1014"/>
                <a:gd name="T95" fmla="*/ 64 h 763"/>
                <a:gd name="T96" fmla="*/ 911 w 1014"/>
                <a:gd name="T97" fmla="*/ 68 h 763"/>
                <a:gd name="T98" fmla="*/ 931 w 1014"/>
                <a:gd name="T99" fmla="*/ 82 h 763"/>
                <a:gd name="T100" fmla="*/ 945 w 1014"/>
                <a:gd name="T101" fmla="*/ 102 h 763"/>
                <a:gd name="T102" fmla="*/ 951 w 1014"/>
                <a:gd name="T103" fmla="*/ 127 h 763"/>
                <a:gd name="T104" fmla="*/ 940 w 1014"/>
                <a:gd name="T105" fmla="*/ 162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14" h="763">
                  <a:moveTo>
                    <a:pt x="977" y="36"/>
                  </a:moveTo>
                  <a:lnTo>
                    <a:pt x="977" y="36"/>
                  </a:lnTo>
                  <a:lnTo>
                    <a:pt x="967" y="28"/>
                  </a:lnTo>
                  <a:lnTo>
                    <a:pt x="957" y="20"/>
                  </a:lnTo>
                  <a:lnTo>
                    <a:pt x="946" y="14"/>
                  </a:lnTo>
                  <a:lnTo>
                    <a:pt x="935" y="10"/>
                  </a:lnTo>
                  <a:lnTo>
                    <a:pt x="923" y="5"/>
                  </a:lnTo>
                  <a:lnTo>
                    <a:pt x="911" y="2"/>
                  </a:lnTo>
                  <a:lnTo>
                    <a:pt x="899" y="1"/>
                  </a:lnTo>
                  <a:lnTo>
                    <a:pt x="886" y="0"/>
                  </a:lnTo>
                  <a:lnTo>
                    <a:pt x="875" y="1"/>
                  </a:lnTo>
                  <a:lnTo>
                    <a:pt x="862" y="2"/>
                  </a:lnTo>
                  <a:lnTo>
                    <a:pt x="850" y="5"/>
                  </a:lnTo>
                  <a:lnTo>
                    <a:pt x="838" y="10"/>
                  </a:lnTo>
                  <a:lnTo>
                    <a:pt x="827" y="14"/>
                  </a:lnTo>
                  <a:lnTo>
                    <a:pt x="817" y="20"/>
                  </a:lnTo>
                  <a:lnTo>
                    <a:pt x="806" y="28"/>
                  </a:lnTo>
                  <a:lnTo>
                    <a:pt x="796" y="36"/>
                  </a:lnTo>
                  <a:lnTo>
                    <a:pt x="378" y="455"/>
                  </a:lnTo>
                  <a:lnTo>
                    <a:pt x="217" y="295"/>
                  </a:lnTo>
                  <a:lnTo>
                    <a:pt x="217" y="295"/>
                  </a:lnTo>
                  <a:lnTo>
                    <a:pt x="208" y="286"/>
                  </a:lnTo>
                  <a:lnTo>
                    <a:pt x="198" y="279"/>
                  </a:lnTo>
                  <a:lnTo>
                    <a:pt x="187" y="272"/>
                  </a:lnTo>
                  <a:lnTo>
                    <a:pt x="175" y="268"/>
                  </a:lnTo>
                  <a:lnTo>
                    <a:pt x="164" y="264"/>
                  </a:lnTo>
                  <a:lnTo>
                    <a:pt x="151" y="261"/>
                  </a:lnTo>
                  <a:lnTo>
                    <a:pt x="140" y="260"/>
                  </a:lnTo>
                  <a:lnTo>
                    <a:pt x="127" y="259"/>
                  </a:lnTo>
                  <a:lnTo>
                    <a:pt x="115" y="260"/>
                  </a:lnTo>
                  <a:lnTo>
                    <a:pt x="103" y="261"/>
                  </a:lnTo>
                  <a:lnTo>
                    <a:pt x="90" y="264"/>
                  </a:lnTo>
                  <a:lnTo>
                    <a:pt x="78" y="268"/>
                  </a:lnTo>
                  <a:lnTo>
                    <a:pt x="68" y="272"/>
                  </a:lnTo>
                  <a:lnTo>
                    <a:pt x="57" y="279"/>
                  </a:lnTo>
                  <a:lnTo>
                    <a:pt x="46" y="286"/>
                  </a:lnTo>
                  <a:lnTo>
                    <a:pt x="38" y="295"/>
                  </a:lnTo>
                  <a:lnTo>
                    <a:pt x="38" y="295"/>
                  </a:lnTo>
                  <a:lnTo>
                    <a:pt x="28" y="305"/>
                  </a:lnTo>
                  <a:lnTo>
                    <a:pt x="21" y="314"/>
                  </a:lnTo>
                  <a:lnTo>
                    <a:pt x="14" y="325"/>
                  </a:lnTo>
                  <a:lnTo>
                    <a:pt x="10" y="337"/>
                  </a:lnTo>
                  <a:lnTo>
                    <a:pt x="6" y="349"/>
                  </a:lnTo>
                  <a:lnTo>
                    <a:pt x="2" y="360"/>
                  </a:lnTo>
                  <a:lnTo>
                    <a:pt x="0" y="372"/>
                  </a:lnTo>
                  <a:lnTo>
                    <a:pt x="0" y="385"/>
                  </a:lnTo>
                  <a:lnTo>
                    <a:pt x="0" y="397"/>
                  </a:lnTo>
                  <a:lnTo>
                    <a:pt x="2" y="409"/>
                  </a:lnTo>
                  <a:lnTo>
                    <a:pt x="6" y="421"/>
                  </a:lnTo>
                  <a:lnTo>
                    <a:pt x="10" y="432"/>
                  </a:lnTo>
                  <a:lnTo>
                    <a:pt x="14" y="444"/>
                  </a:lnTo>
                  <a:lnTo>
                    <a:pt x="21" y="455"/>
                  </a:lnTo>
                  <a:lnTo>
                    <a:pt x="28" y="465"/>
                  </a:lnTo>
                  <a:lnTo>
                    <a:pt x="38" y="474"/>
                  </a:lnTo>
                  <a:lnTo>
                    <a:pt x="288" y="725"/>
                  </a:lnTo>
                  <a:lnTo>
                    <a:pt x="288" y="725"/>
                  </a:lnTo>
                  <a:lnTo>
                    <a:pt x="297" y="734"/>
                  </a:lnTo>
                  <a:lnTo>
                    <a:pt x="307" y="741"/>
                  </a:lnTo>
                  <a:lnTo>
                    <a:pt x="318" y="748"/>
                  </a:lnTo>
                  <a:lnTo>
                    <a:pt x="330" y="753"/>
                  </a:lnTo>
                  <a:lnTo>
                    <a:pt x="340" y="757"/>
                  </a:lnTo>
                  <a:lnTo>
                    <a:pt x="353" y="760"/>
                  </a:lnTo>
                  <a:lnTo>
                    <a:pt x="365" y="762"/>
                  </a:lnTo>
                  <a:lnTo>
                    <a:pt x="378" y="763"/>
                  </a:lnTo>
                  <a:lnTo>
                    <a:pt x="378" y="763"/>
                  </a:lnTo>
                  <a:lnTo>
                    <a:pt x="391" y="762"/>
                  </a:lnTo>
                  <a:lnTo>
                    <a:pt x="403" y="760"/>
                  </a:lnTo>
                  <a:lnTo>
                    <a:pt x="415" y="757"/>
                  </a:lnTo>
                  <a:lnTo>
                    <a:pt x="426" y="753"/>
                  </a:lnTo>
                  <a:lnTo>
                    <a:pt x="438" y="748"/>
                  </a:lnTo>
                  <a:lnTo>
                    <a:pt x="449" y="741"/>
                  </a:lnTo>
                  <a:lnTo>
                    <a:pt x="458" y="734"/>
                  </a:lnTo>
                  <a:lnTo>
                    <a:pt x="468" y="725"/>
                  </a:lnTo>
                  <a:lnTo>
                    <a:pt x="977" y="217"/>
                  </a:lnTo>
                  <a:lnTo>
                    <a:pt x="977" y="217"/>
                  </a:lnTo>
                  <a:lnTo>
                    <a:pt x="985" y="207"/>
                  </a:lnTo>
                  <a:lnTo>
                    <a:pt x="993" y="197"/>
                  </a:lnTo>
                  <a:lnTo>
                    <a:pt x="999" y="187"/>
                  </a:lnTo>
                  <a:lnTo>
                    <a:pt x="1004" y="175"/>
                  </a:lnTo>
                  <a:lnTo>
                    <a:pt x="1009" y="163"/>
                  </a:lnTo>
                  <a:lnTo>
                    <a:pt x="1012" y="151"/>
                  </a:lnTo>
                  <a:lnTo>
                    <a:pt x="1013" y="139"/>
                  </a:lnTo>
                  <a:lnTo>
                    <a:pt x="1014" y="127"/>
                  </a:lnTo>
                  <a:lnTo>
                    <a:pt x="1014" y="127"/>
                  </a:lnTo>
                  <a:lnTo>
                    <a:pt x="1013" y="114"/>
                  </a:lnTo>
                  <a:lnTo>
                    <a:pt x="1012" y="102"/>
                  </a:lnTo>
                  <a:lnTo>
                    <a:pt x="1009" y="89"/>
                  </a:lnTo>
                  <a:lnTo>
                    <a:pt x="1004" y="77"/>
                  </a:lnTo>
                  <a:lnTo>
                    <a:pt x="999" y="66"/>
                  </a:lnTo>
                  <a:lnTo>
                    <a:pt x="993" y="56"/>
                  </a:lnTo>
                  <a:lnTo>
                    <a:pt x="985" y="46"/>
                  </a:lnTo>
                  <a:lnTo>
                    <a:pt x="977" y="36"/>
                  </a:lnTo>
                  <a:lnTo>
                    <a:pt x="977" y="36"/>
                  </a:lnTo>
                  <a:close/>
                  <a:moveTo>
                    <a:pt x="931" y="172"/>
                  </a:moveTo>
                  <a:lnTo>
                    <a:pt x="423" y="680"/>
                  </a:lnTo>
                  <a:lnTo>
                    <a:pt x="423" y="680"/>
                  </a:lnTo>
                  <a:lnTo>
                    <a:pt x="419" y="684"/>
                  </a:lnTo>
                  <a:lnTo>
                    <a:pt x="413" y="688"/>
                  </a:lnTo>
                  <a:lnTo>
                    <a:pt x="401" y="694"/>
                  </a:lnTo>
                  <a:lnTo>
                    <a:pt x="390" y="697"/>
                  </a:lnTo>
                  <a:lnTo>
                    <a:pt x="378" y="698"/>
                  </a:lnTo>
                  <a:lnTo>
                    <a:pt x="366" y="697"/>
                  </a:lnTo>
                  <a:lnTo>
                    <a:pt x="353" y="694"/>
                  </a:lnTo>
                  <a:lnTo>
                    <a:pt x="342" y="688"/>
                  </a:lnTo>
                  <a:lnTo>
                    <a:pt x="337" y="684"/>
                  </a:lnTo>
                  <a:lnTo>
                    <a:pt x="333" y="680"/>
                  </a:lnTo>
                  <a:lnTo>
                    <a:pt x="83" y="430"/>
                  </a:lnTo>
                  <a:lnTo>
                    <a:pt x="83" y="430"/>
                  </a:lnTo>
                  <a:lnTo>
                    <a:pt x="77" y="425"/>
                  </a:lnTo>
                  <a:lnTo>
                    <a:pt x="74" y="419"/>
                  </a:lnTo>
                  <a:lnTo>
                    <a:pt x="69" y="409"/>
                  </a:lnTo>
                  <a:lnTo>
                    <a:pt x="65" y="397"/>
                  </a:lnTo>
                  <a:lnTo>
                    <a:pt x="63" y="385"/>
                  </a:lnTo>
                  <a:lnTo>
                    <a:pt x="65" y="372"/>
                  </a:lnTo>
                  <a:lnTo>
                    <a:pt x="69" y="360"/>
                  </a:lnTo>
                  <a:lnTo>
                    <a:pt x="74" y="350"/>
                  </a:lnTo>
                  <a:lnTo>
                    <a:pt x="77" y="344"/>
                  </a:lnTo>
                  <a:lnTo>
                    <a:pt x="83" y="340"/>
                  </a:lnTo>
                  <a:lnTo>
                    <a:pt x="83" y="340"/>
                  </a:lnTo>
                  <a:lnTo>
                    <a:pt x="92" y="332"/>
                  </a:lnTo>
                  <a:lnTo>
                    <a:pt x="103" y="326"/>
                  </a:lnTo>
                  <a:lnTo>
                    <a:pt x="115" y="322"/>
                  </a:lnTo>
                  <a:lnTo>
                    <a:pt x="127" y="321"/>
                  </a:lnTo>
                  <a:lnTo>
                    <a:pt x="127" y="321"/>
                  </a:lnTo>
                  <a:lnTo>
                    <a:pt x="140" y="322"/>
                  </a:lnTo>
                  <a:lnTo>
                    <a:pt x="151" y="326"/>
                  </a:lnTo>
                  <a:lnTo>
                    <a:pt x="162" y="332"/>
                  </a:lnTo>
                  <a:lnTo>
                    <a:pt x="172" y="340"/>
                  </a:lnTo>
                  <a:lnTo>
                    <a:pt x="355" y="522"/>
                  </a:lnTo>
                  <a:lnTo>
                    <a:pt x="355" y="522"/>
                  </a:lnTo>
                  <a:lnTo>
                    <a:pt x="361" y="527"/>
                  </a:lnTo>
                  <a:lnTo>
                    <a:pt x="366" y="530"/>
                  </a:lnTo>
                  <a:lnTo>
                    <a:pt x="371" y="531"/>
                  </a:lnTo>
                  <a:lnTo>
                    <a:pt x="378" y="532"/>
                  </a:lnTo>
                  <a:lnTo>
                    <a:pt x="384" y="531"/>
                  </a:lnTo>
                  <a:lnTo>
                    <a:pt x="390" y="530"/>
                  </a:lnTo>
                  <a:lnTo>
                    <a:pt x="395" y="527"/>
                  </a:lnTo>
                  <a:lnTo>
                    <a:pt x="400" y="522"/>
                  </a:lnTo>
                  <a:lnTo>
                    <a:pt x="841" y="82"/>
                  </a:lnTo>
                  <a:lnTo>
                    <a:pt x="841" y="82"/>
                  </a:lnTo>
                  <a:lnTo>
                    <a:pt x="847" y="77"/>
                  </a:lnTo>
                  <a:lnTo>
                    <a:pt x="851" y="74"/>
                  </a:lnTo>
                  <a:lnTo>
                    <a:pt x="863" y="68"/>
                  </a:lnTo>
                  <a:lnTo>
                    <a:pt x="875" y="64"/>
                  </a:lnTo>
                  <a:lnTo>
                    <a:pt x="886" y="63"/>
                  </a:lnTo>
                  <a:lnTo>
                    <a:pt x="899" y="64"/>
                  </a:lnTo>
                  <a:lnTo>
                    <a:pt x="911" y="68"/>
                  </a:lnTo>
                  <a:lnTo>
                    <a:pt x="922" y="74"/>
                  </a:lnTo>
                  <a:lnTo>
                    <a:pt x="927" y="77"/>
                  </a:lnTo>
                  <a:lnTo>
                    <a:pt x="931" y="82"/>
                  </a:lnTo>
                  <a:lnTo>
                    <a:pt x="931" y="82"/>
                  </a:lnTo>
                  <a:lnTo>
                    <a:pt x="940" y="91"/>
                  </a:lnTo>
                  <a:lnTo>
                    <a:pt x="945" y="102"/>
                  </a:lnTo>
                  <a:lnTo>
                    <a:pt x="949" y="114"/>
                  </a:lnTo>
                  <a:lnTo>
                    <a:pt x="951" y="127"/>
                  </a:lnTo>
                  <a:lnTo>
                    <a:pt x="951" y="127"/>
                  </a:lnTo>
                  <a:lnTo>
                    <a:pt x="949" y="138"/>
                  </a:lnTo>
                  <a:lnTo>
                    <a:pt x="945" y="151"/>
                  </a:lnTo>
                  <a:lnTo>
                    <a:pt x="940" y="162"/>
                  </a:lnTo>
                  <a:lnTo>
                    <a:pt x="931" y="172"/>
                  </a:lnTo>
                  <a:lnTo>
                    <a:pt x="931" y="172"/>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20" name="文本框 19"/>
          <p:cNvSpPr txBox="1"/>
          <p:nvPr/>
        </p:nvSpPr>
        <p:spPr>
          <a:xfrm>
            <a:off x="4768071" y="442101"/>
            <a:ext cx="2655858" cy="707886"/>
          </a:xfrm>
          <a:prstGeom prst="rect">
            <a:avLst/>
          </a:prstGeom>
          <a:noFill/>
        </p:spPr>
        <p:txBody>
          <a:bodyPr wrap="square" rtlCol="0" anchor="ctr" anchorCtr="0">
            <a:spAutoFit/>
          </a:bodyPr>
          <a:lstStyle/>
          <a:p>
            <a:pPr algn="ctr"/>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目录</a:t>
            </a:r>
          </a:p>
        </p:txBody>
      </p:sp>
      <p:grpSp>
        <p:nvGrpSpPr>
          <p:cNvPr id="24" name="组合 23"/>
          <p:cNvGrpSpPr/>
          <p:nvPr/>
        </p:nvGrpSpPr>
        <p:grpSpPr>
          <a:xfrm>
            <a:off x="4745274" y="4694688"/>
            <a:ext cx="2655858" cy="1240430"/>
            <a:chOff x="1462959" y="4499753"/>
            <a:chExt cx="2655858" cy="1240430"/>
          </a:xfrm>
        </p:grpSpPr>
        <p:sp>
          <p:nvSpPr>
            <p:cNvPr id="22" name="文本框 21"/>
            <p:cNvSpPr txBox="1"/>
            <p:nvPr/>
          </p:nvSpPr>
          <p:spPr>
            <a:xfrm>
              <a:off x="1462959" y="4499753"/>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1481524" y="5093852"/>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5" name="组合 24"/>
          <p:cNvGrpSpPr/>
          <p:nvPr/>
        </p:nvGrpSpPr>
        <p:grpSpPr>
          <a:xfrm>
            <a:off x="1633518" y="4694688"/>
            <a:ext cx="2655858" cy="1240430"/>
            <a:chOff x="1462959" y="4499753"/>
            <a:chExt cx="2655858" cy="1240430"/>
          </a:xfrm>
        </p:grpSpPr>
        <p:sp>
          <p:nvSpPr>
            <p:cNvPr id="26" name="文本框 25"/>
            <p:cNvSpPr txBox="1"/>
            <p:nvPr/>
          </p:nvSpPr>
          <p:spPr>
            <a:xfrm>
              <a:off x="1462959" y="4499753"/>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1481524" y="5093852"/>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8" name="组合 27"/>
          <p:cNvGrpSpPr/>
          <p:nvPr/>
        </p:nvGrpSpPr>
        <p:grpSpPr>
          <a:xfrm>
            <a:off x="7931685" y="4694688"/>
            <a:ext cx="2655858" cy="1240430"/>
            <a:chOff x="1462959" y="4499753"/>
            <a:chExt cx="2655858" cy="1240430"/>
          </a:xfrm>
        </p:grpSpPr>
        <p:sp>
          <p:nvSpPr>
            <p:cNvPr id="29" name="文本框 28"/>
            <p:cNvSpPr txBox="1"/>
            <p:nvPr/>
          </p:nvSpPr>
          <p:spPr>
            <a:xfrm>
              <a:off x="1462959" y="4499753"/>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1481524" y="5093852"/>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Effect transition="in" filter="fade">
                                      <p:cBhvr>
                                        <p:cTn id="35" dur="500"/>
                                        <p:tgtEl>
                                          <p:spTgt spid="31"/>
                                        </p:tgtEl>
                                      </p:cBhvr>
                                    </p:animEffect>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53" presetClass="entr" presetSubtype="16"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Effect transition="in" filter="fade">
                                      <p:cBhvr>
                                        <p:cTn id="46" dur="500"/>
                                        <p:tgtEl>
                                          <p:spTgt spid="32"/>
                                        </p:tgtEl>
                                      </p:cBhvr>
                                    </p:animEffect>
                                  </p:childTnLst>
                                </p:cTn>
                              </p:par>
                            </p:childTnLst>
                          </p:cTn>
                        </p:par>
                        <p:par>
                          <p:cTn id="47" fill="hold">
                            <p:stCondLst>
                              <p:cond delay="4500"/>
                            </p:stCondLst>
                            <p:childTnLst>
                              <p:par>
                                <p:cTn id="48" presetID="2" presetClass="entr" presetSubtype="4" fill="hold"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ppt_x"/>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53" presetClass="entr" presetSubtype="16"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ppt_w</p:attrName>
                                        </p:attrNameLst>
                                      </p:cBhvr>
                                      <p:tavLst>
                                        <p:tav tm="0">
                                          <p:val>
                                            <p:fltVal val="0"/>
                                          </p:val>
                                        </p:tav>
                                        <p:tav tm="100000">
                                          <p:val>
                                            <p:strVal val="#ppt_w"/>
                                          </p:val>
                                        </p:tav>
                                      </p:tavLst>
                                    </p:anim>
                                    <p:anim calcmode="lin" valueType="num">
                                      <p:cBhvr>
                                        <p:cTn id="56" dur="500" fill="hold"/>
                                        <p:tgtEl>
                                          <p:spTgt spid="33"/>
                                        </p:tgtEl>
                                        <p:attrNameLst>
                                          <p:attrName>ppt_h</p:attrName>
                                        </p:attrNameLst>
                                      </p:cBhvr>
                                      <p:tavLst>
                                        <p:tav tm="0">
                                          <p:val>
                                            <p:fltVal val="0"/>
                                          </p:val>
                                        </p:tav>
                                        <p:tav tm="100000">
                                          <p:val>
                                            <p:strVal val="#ppt_h"/>
                                          </p:val>
                                        </p:tav>
                                      </p:tavLst>
                                    </p:anim>
                                    <p:animEffect transition="in" filter="fade">
                                      <p:cBhvr>
                                        <p:cTn id="57" dur="500"/>
                                        <p:tgtEl>
                                          <p:spTgt spid="33"/>
                                        </p:tgtEl>
                                      </p:cBhvr>
                                    </p:animEffect>
                                  </p:childTnLst>
                                </p:cTn>
                              </p:par>
                            </p:childTnLst>
                          </p:cTn>
                        </p:par>
                        <p:par>
                          <p:cTn id="58" fill="hold">
                            <p:stCondLst>
                              <p:cond delay="5500"/>
                            </p:stCondLst>
                            <p:childTnLst>
                              <p:par>
                                <p:cTn id="59" presetID="2" presetClass="entr" presetSubtype="4"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52538" y="1380854"/>
            <a:ext cx="3967162" cy="4096292"/>
          </a:xfrm>
          <a:prstGeom prst="rect">
            <a:avLst/>
          </a:prstGeom>
        </p:spPr>
      </p:pic>
      <p:grpSp>
        <p:nvGrpSpPr>
          <p:cNvPr id="10" name="组合 9"/>
          <p:cNvGrpSpPr/>
          <p:nvPr/>
        </p:nvGrpSpPr>
        <p:grpSpPr>
          <a:xfrm>
            <a:off x="5943600" y="1218292"/>
            <a:ext cx="5923518" cy="1193149"/>
            <a:chOff x="6019800" y="1818726"/>
            <a:chExt cx="5923518" cy="1193149"/>
          </a:xfrm>
        </p:grpSpPr>
        <p:grpSp>
          <p:nvGrpSpPr>
            <p:cNvPr id="8" name="组合 7"/>
            <p:cNvGrpSpPr/>
            <p:nvPr/>
          </p:nvGrpSpPr>
          <p:grpSpPr>
            <a:xfrm>
              <a:off x="7048502" y="1818726"/>
              <a:ext cx="4894816" cy="1193149"/>
              <a:chOff x="7096127" y="1828251"/>
              <a:chExt cx="4894816" cy="1193149"/>
            </a:xfrm>
          </p:grpSpPr>
          <p:sp>
            <p:nvSpPr>
              <p:cNvPr id="6" name="文本框 5"/>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 name="文本框 6"/>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椭圆 8"/>
            <p:cNvSpPr/>
            <p:nvPr/>
          </p:nvSpPr>
          <p:spPr>
            <a:xfrm>
              <a:off x="6019800" y="1958100"/>
              <a:ext cx="914400" cy="91440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０１</a:t>
              </a:r>
            </a:p>
          </p:txBody>
        </p:sp>
      </p:grpSp>
      <p:grpSp>
        <p:nvGrpSpPr>
          <p:cNvPr id="11" name="组合 10"/>
          <p:cNvGrpSpPr/>
          <p:nvPr/>
        </p:nvGrpSpPr>
        <p:grpSpPr>
          <a:xfrm>
            <a:off x="5943600" y="2832426"/>
            <a:ext cx="5923518" cy="1193149"/>
            <a:chOff x="6019800" y="1818726"/>
            <a:chExt cx="5923518" cy="1193149"/>
          </a:xfrm>
        </p:grpSpPr>
        <p:grpSp>
          <p:nvGrpSpPr>
            <p:cNvPr id="12" name="组合 11"/>
            <p:cNvGrpSpPr/>
            <p:nvPr/>
          </p:nvGrpSpPr>
          <p:grpSpPr>
            <a:xfrm>
              <a:off x="7048502" y="1818726"/>
              <a:ext cx="4894816" cy="1193149"/>
              <a:chOff x="7096127" y="1828251"/>
              <a:chExt cx="4894816" cy="1193149"/>
            </a:xfrm>
          </p:grpSpPr>
          <p:sp>
            <p:nvSpPr>
              <p:cNvPr id="14" name="文本框 13"/>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3" name="椭圆 12"/>
            <p:cNvSpPr/>
            <p:nvPr/>
          </p:nvSpPr>
          <p:spPr>
            <a:xfrm>
              <a:off x="6019800" y="1958100"/>
              <a:ext cx="914400" cy="91440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０２</a:t>
              </a:r>
            </a:p>
          </p:txBody>
        </p:sp>
      </p:grpSp>
      <p:grpSp>
        <p:nvGrpSpPr>
          <p:cNvPr id="16" name="组合 15"/>
          <p:cNvGrpSpPr/>
          <p:nvPr/>
        </p:nvGrpSpPr>
        <p:grpSpPr>
          <a:xfrm>
            <a:off x="5943600" y="4446559"/>
            <a:ext cx="5923518" cy="1193149"/>
            <a:chOff x="6019800" y="1818726"/>
            <a:chExt cx="5923518" cy="1193149"/>
          </a:xfrm>
        </p:grpSpPr>
        <p:grpSp>
          <p:nvGrpSpPr>
            <p:cNvPr id="17" name="组合 16"/>
            <p:cNvGrpSpPr/>
            <p:nvPr/>
          </p:nvGrpSpPr>
          <p:grpSpPr>
            <a:xfrm>
              <a:off x="7048502" y="1818726"/>
              <a:ext cx="4894816" cy="1193149"/>
              <a:chOff x="7096127" y="1828251"/>
              <a:chExt cx="4894816" cy="1193149"/>
            </a:xfrm>
          </p:grpSpPr>
          <p:sp>
            <p:nvSpPr>
              <p:cNvPr id="19" name="文本框 18"/>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8" name="椭圆 17"/>
            <p:cNvSpPr/>
            <p:nvPr/>
          </p:nvSpPr>
          <p:spPr>
            <a:xfrm>
              <a:off x="6019800" y="1958100"/>
              <a:ext cx="914400" cy="91440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０３</a:t>
              </a: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6"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80">
                                          <p:stCondLst>
                                            <p:cond delay="0"/>
                                          </p:stCondLst>
                                        </p:cTn>
                                        <p:tgtEl>
                                          <p:spTgt spid="10"/>
                                        </p:tgtEl>
                                      </p:cBhvr>
                                    </p:animEffect>
                                    <p:anim calcmode="lin" valueType="num">
                                      <p:cBhvr>
                                        <p:cTn id="1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9" dur="26">
                                          <p:stCondLst>
                                            <p:cond delay="650"/>
                                          </p:stCondLst>
                                        </p:cTn>
                                        <p:tgtEl>
                                          <p:spTgt spid="10"/>
                                        </p:tgtEl>
                                      </p:cBhvr>
                                      <p:to x="100000" y="60000"/>
                                    </p:animScale>
                                    <p:animScale>
                                      <p:cBhvr>
                                        <p:cTn id="20" dur="166" decel="50000">
                                          <p:stCondLst>
                                            <p:cond delay="676"/>
                                          </p:stCondLst>
                                        </p:cTn>
                                        <p:tgtEl>
                                          <p:spTgt spid="10"/>
                                        </p:tgtEl>
                                      </p:cBhvr>
                                      <p:to x="100000" y="100000"/>
                                    </p:animScale>
                                    <p:animScale>
                                      <p:cBhvr>
                                        <p:cTn id="21" dur="26">
                                          <p:stCondLst>
                                            <p:cond delay="1312"/>
                                          </p:stCondLst>
                                        </p:cTn>
                                        <p:tgtEl>
                                          <p:spTgt spid="10"/>
                                        </p:tgtEl>
                                      </p:cBhvr>
                                      <p:to x="100000" y="80000"/>
                                    </p:animScale>
                                    <p:animScale>
                                      <p:cBhvr>
                                        <p:cTn id="22" dur="166" decel="50000">
                                          <p:stCondLst>
                                            <p:cond delay="1338"/>
                                          </p:stCondLst>
                                        </p:cTn>
                                        <p:tgtEl>
                                          <p:spTgt spid="10"/>
                                        </p:tgtEl>
                                      </p:cBhvr>
                                      <p:to x="100000" y="100000"/>
                                    </p:animScale>
                                    <p:animScale>
                                      <p:cBhvr>
                                        <p:cTn id="23" dur="26">
                                          <p:stCondLst>
                                            <p:cond delay="1642"/>
                                          </p:stCondLst>
                                        </p:cTn>
                                        <p:tgtEl>
                                          <p:spTgt spid="10"/>
                                        </p:tgtEl>
                                      </p:cBhvr>
                                      <p:to x="100000" y="90000"/>
                                    </p:animScale>
                                    <p:animScale>
                                      <p:cBhvr>
                                        <p:cTn id="24" dur="166" decel="50000">
                                          <p:stCondLst>
                                            <p:cond delay="1668"/>
                                          </p:stCondLst>
                                        </p:cTn>
                                        <p:tgtEl>
                                          <p:spTgt spid="10"/>
                                        </p:tgtEl>
                                      </p:cBhvr>
                                      <p:to x="100000" y="100000"/>
                                    </p:animScale>
                                    <p:animScale>
                                      <p:cBhvr>
                                        <p:cTn id="25" dur="26">
                                          <p:stCondLst>
                                            <p:cond delay="1808"/>
                                          </p:stCondLst>
                                        </p:cTn>
                                        <p:tgtEl>
                                          <p:spTgt spid="10"/>
                                        </p:tgtEl>
                                      </p:cBhvr>
                                      <p:to x="100000" y="95000"/>
                                    </p:animScale>
                                    <p:animScale>
                                      <p:cBhvr>
                                        <p:cTn id="26" dur="166" decel="50000">
                                          <p:stCondLst>
                                            <p:cond delay="1834"/>
                                          </p:stCondLst>
                                        </p:cTn>
                                        <p:tgtEl>
                                          <p:spTgt spid="10"/>
                                        </p:tgtEl>
                                      </p:cBhvr>
                                      <p:to x="100000" y="100000"/>
                                    </p:animScale>
                                  </p:childTnLst>
                                </p:cTn>
                              </p:par>
                            </p:childTnLst>
                          </p:cTn>
                        </p:par>
                        <p:par>
                          <p:cTn id="27" fill="hold">
                            <p:stCondLst>
                              <p:cond delay="2500"/>
                            </p:stCondLst>
                            <p:childTnLst>
                              <p:par>
                                <p:cTn id="28" presetID="26"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childTnLst>
                          </p:cTn>
                        </p:par>
                        <p:par>
                          <p:cTn id="44" fill="hold">
                            <p:stCondLst>
                              <p:cond delay="4500"/>
                            </p:stCondLst>
                            <p:childTnLst>
                              <p:par>
                                <p:cTn id="45" presetID="26" presetClass="entr" presetSubtype="0"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down)">
                                      <p:cBhvr>
                                        <p:cTn id="47" dur="580">
                                          <p:stCondLst>
                                            <p:cond delay="0"/>
                                          </p:stCondLst>
                                        </p:cTn>
                                        <p:tgtEl>
                                          <p:spTgt spid="16"/>
                                        </p:tgtEl>
                                      </p:cBhvr>
                                    </p:animEffect>
                                    <p:anim calcmode="lin" valueType="num">
                                      <p:cBhvr>
                                        <p:cTn id="4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3" dur="26">
                                          <p:stCondLst>
                                            <p:cond delay="650"/>
                                          </p:stCondLst>
                                        </p:cTn>
                                        <p:tgtEl>
                                          <p:spTgt spid="16"/>
                                        </p:tgtEl>
                                      </p:cBhvr>
                                      <p:to x="100000" y="60000"/>
                                    </p:animScale>
                                    <p:animScale>
                                      <p:cBhvr>
                                        <p:cTn id="54" dur="166" decel="50000">
                                          <p:stCondLst>
                                            <p:cond delay="676"/>
                                          </p:stCondLst>
                                        </p:cTn>
                                        <p:tgtEl>
                                          <p:spTgt spid="16"/>
                                        </p:tgtEl>
                                      </p:cBhvr>
                                      <p:to x="100000" y="100000"/>
                                    </p:animScale>
                                    <p:animScale>
                                      <p:cBhvr>
                                        <p:cTn id="55" dur="26">
                                          <p:stCondLst>
                                            <p:cond delay="1312"/>
                                          </p:stCondLst>
                                        </p:cTn>
                                        <p:tgtEl>
                                          <p:spTgt spid="16"/>
                                        </p:tgtEl>
                                      </p:cBhvr>
                                      <p:to x="100000" y="80000"/>
                                    </p:animScale>
                                    <p:animScale>
                                      <p:cBhvr>
                                        <p:cTn id="56" dur="166" decel="50000">
                                          <p:stCondLst>
                                            <p:cond delay="1338"/>
                                          </p:stCondLst>
                                        </p:cTn>
                                        <p:tgtEl>
                                          <p:spTgt spid="16"/>
                                        </p:tgtEl>
                                      </p:cBhvr>
                                      <p:to x="100000" y="100000"/>
                                    </p:animScale>
                                    <p:animScale>
                                      <p:cBhvr>
                                        <p:cTn id="57" dur="26">
                                          <p:stCondLst>
                                            <p:cond delay="1642"/>
                                          </p:stCondLst>
                                        </p:cTn>
                                        <p:tgtEl>
                                          <p:spTgt spid="16"/>
                                        </p:tgtEl>
                                      </p:cBhvr>
                                      <p:to x="100000" y="90000"/>
                                    </p:animScale>
                                    <p:animScale>
                                      <p:cBhvr>
                                        <p:cTn id="58" dur="166" decel="50000">
                                          <p:stCondLst>
                                            <p:cond delay="1668"/>
                                          </p:stCondLst>
                                        </p:cTn>
                                        <p:tgtEl>
                                          <p:spTgt spid="16"/>
                                        </p:tgtEl>
                                      </p:cBhvr>
                                      <p:to x="100000" y="100000"/>
                                    </p:animScale>
                                    <p:animScale>
                                      <p:cBhvr>
                                        <p:cTn id="59" dur="26">
                                          <p:stCondLst>
                                            <p:cond delay="1808"/>
                                          </p:stCondLst>
                                        </p:cTn>
                                        <p:tgtEl>
                                          <p:spTgt spid="16"/>
                                        </p:tgtEl>
                                      </p:cBhvr>
                                      <p:to x="100000" y="95000"/>
                                    </p:animScale>
                                    <p:animScale>
                                      <p:cBhvr>
                                        <p:cTn id="60"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4707380" y="1691053"/>
            <a:ext cx="2777240" cy="3690218"/>
            <a:chOff x="4252622" y="1757157"/>
            <a:chExt cx="2777240" cy="3690218"/>
          </a:xfrm>
        </p:grpSpPr>
        <p:sp>
          <p:nvSpPr>
            <p:cNvPr id="2" name="任意多边形 4"/>
            <p:cNvSpPr/>
            <p:nvPr/>
          </p:nvSpPr>
          <p:spPr>
            <a:xfrm rot="16200000">
              <a:off x="4417081" y="1592698"/>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3" name="任意多边形 5"/>
            <p:cNvSpPr/>
            <p:nvPr/>
          </p:nvSpPr>
          <p:spPr>
            <a:xfrm rot="5400000" flipH="1">
              <a:off x="5736802" y="2445489"/>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4" name="任意多边形 6"/>
            <p:cNvSpPr/>
            <p:nvPr/>
          </p:nvSpPr>
          <p:spPr>
            <a:xfrm rot="16200000">
              <a:off x="4417081" y="3301523"/>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5" name="任意多边形 7"/>
            <p:cNvSpPr/>
            <p:nvPr/>
          </p:nvSpPr>
          <p:spPr>
            <a:xfrm rot="5400000" flipH="1">
              <a:off x="5736802" y="4154314"/>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6" name="文本框 5"/>
            <p:cNvSpPr txBox="1"/>
            <p:nvPr/>
          </p:nvSpPr>
          <p:spPr>
            <a:xfrm>
              <a:off x="4519961" y="2008470"/>
              <a:ext cx="739305" cy="646331"/>
            </a:xfrm>
            <a:prstGeom prst="rect">
              <a:avLst/>
            </a:prstGeom>
            <a:noFill/>
          </p:spPr>
          <p:txBody>
            <a:bodyPr wrap="none" rtlCol="0">
              <a:spAutoFit/>
            </a:bodyPr>
            <a:lstStyle/>
            <a:p>
              <a:r>
                <a:rPr lang="en-US" altLang="zh-CN"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 name="文本框 6"/>
            <p:cNvSpPr txBox="1"/>
            <p:nvPr/>
          </p:nvSpPr>
          <p:spPr>
            <a:xfrm>
              <a:off x="6078363" y="2856575"/>
              <a:ext cx="739305" cy="646331"/>
            </a:xfrm>
            <a:prstGeom prst="rect">
              <a:avLst/>
            </a:prstGeom>
            <a:noFill/>
          </p:spPr>
          <p:txBody>
            <a:bodyPr wrap="none" rtlCol="0">
              <a:spAutoFit/>
            </a:bodyPr>
            <a:lstStyle/>
            <a:p>
              <a:r>
                <a:rPr lang="en-US" altLang="zh-CN" sz="3600" b="1"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3600" b="1"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 name="文本框 7"/>
            <p:cNvSpPr txBox="1"/>
            <p:nvPr/>
          </p:nvSpPr>
          <p:spPr>
            <a:xfrm>
              <a:off x="4501403" y="3707116"/>
              <a:ext cx="739305" cy="646331"/>
            </a:xfrm>
            <a:prstGeom prst="rect">
              <a:avLst/>
            </a:prstGeom>
            <a:noFill/>
          </p:spPr>
          <p:txBody>
            <a:bodyPr wrap="none" rtlCol="0">
              <a:spAutoFit/>
            </a:bodyPr>
            <a:lstStyle/>
            <a:p>
              <a:r>
                <a:rPr lang="en-US" altLang="zh-CN" sz="3600" b="1"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3600" b="1"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 name="文本框 8"/>
            <p:cNvSpPr txBox="1"/>
            <p:nvPr/>
          </p:nvSpPr>
          <p:spPr>
            <a:xfrm>
              <a:off x="6056329" y="4559907"/>
              <a:ext cx="739305" cy="646331"/>
            </a:xfrm>
            <a:prstGeom prst="rect">
              <a:avLst/>
            </a:prstGeom>
            <a:noFill/>
          </p:spPr>
          <p:txBody>
            <a:bodyPr wrap="none" rtlCol="0">
              <a:spAutoFit/>
            </a:bodyPr>
            <a:lstStyle/>
            <a:p>
              <a:r>
                <a:rPr lang="en-US" altLang="zh-CN"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11" name="组合 10"/>
          <p:cNvGrpSpPr/>
          <p:nvPr/>
        </p:nvGrpSpPr>
        <p:grpSpPr>
          <a:xfrm>
            <a:off x="299089" y="253388"/>
            <a:ext cx="4118676" cy="664336"/>
            <a:chOff x="310106" y="264405"/>
            <a:chExt cx="4118676" cy="664336"/>
          </a:xfrm>
        </p:grpSpPr>
        <p:grpSp>
          <p:nvGrpSpPr>
            <p:cNvPr id="12" name="组合 11"/>
            <p:cNvGrpSpPr/>
            <p:nvPr/>
          </p:nvGrpSpPr>
          <p:grpSpPr>
            <a:xfrm>
              <a:off x="310106" y="264405"/>
              <a:ext cx="461074" cy="664336"/>
              <a:chOff x="508410" y="177670"/>
              <a:chExt cx="187052" cy="982425"/>
            </a:xfrm>
          </p:grpSpPr>
          <p:sp>
            <p:nvSpPr>
              <p:cNvPr id="14" name="矩形 13"/>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矩形 14"/>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3" name="文本框 12"/>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18" name="组合 17"/>
          <p:cNvGrpSpPr/>
          <p:nvPr/>
        </p:nvGrpSpPr>
        <p:grpSpPr>
          <a:xfrm>
            <a:off x="7947647" y="1226368"/>
            <a:ext cx="4894816" cy="929367"/>
            <a:chOff x="6992384" y="1554441"/>
            <a:chExt cx="4894816" cy="929367"/>
          </a:xfrm>
        </p:grpSpPr>
        <p:sp>
          <p:nvSpPr>
            <p:cNvPr id="19" name="文本框 1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1" name="组合 20"/>
          <p:cNvGrpSpPr/>
          <p:nvPr/>
        </p:nvGrpSpPr>
        <p:grpSpPr>
          <a:xfrm>
            <a:off x="7852842" y="3357976"/>
            <a:ext cx="4894816" cy="929367"/>
            <a:chOff x="6992384" y="1554441"/>
            <a:chExt cx="4894816" cy="929367"/>
          </a:xfrm>
        </p:grpSpPr>
        <p:sp>
          <p:nvSpPr>
            <p:cNvPr id="22" name="文本框 2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683044" y="2584756"/>
            <a:ext cx="4894816" cy="929367"/>
            <a:chOff x="6992384" y="1554441"/>
            <a:chExt cx="4894816" cy="929367"/>
          </a:xfrm>
        </p:grpSpPr>
        <p:sp>
          <p:nvSpPr>
            <p:cNvPr id="31" name="文本框 30"/>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683044" y="4899725"/>
            <a:ext cx="4894816" cy="929367"/>
            <a:chOff x="6992384" y="1554441"/>
            <a:chExt cx="4894816" cy="929367"/>
          </a:xfrm>
        </p:grpSpPr>
        <p:sp>
          <p:nvSpPr>
            <p:cNvPr id="34" name="文本框 33"/>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2500"/>
                            </p:stCondLst>
                            <p:childTnLst>
                              <p:par>
                                <p:cTn id="15" presetID="2" presetClass="entr" presetSubtype="8"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0-#ppt_w/2"/>
                                          </p:val>
                                        </p:tav>
                                        <p:tav tm="100000">
                                          <p:val>
                                            <p:strVal val="#ppt_x"/>
                                          </p:val>
                                        </p:tav>
                                      </p:tavLst>
                                    </p:anim>
                                    <p:anim calcmode="lin" valueType="num">
                                      <p:cBhvr additive="base">
                                        <p:cTn id="18" dur="500" fill="hold"/>
                                        <p:tgtEl>
                                          <p:spTgt spid="30"/>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1+#ppt_w/2"/>
                                          </p:val>
                                        </p:tav>
                                        <p:tav tm="100000">
                                          <p:val>
                                            <p:strVal val="#ppt_x"/>
                                          </p:val>
                                        </p:tav>
                                      </p:tavLst>
                                    </p:anim>
                                    <p:anim calcmode="lin" valueType="num">
                                      <p:cBhvr additive="base">
                                        <p:cTn id="23" dur="500" fill="hold"/>
                                        <p:tgtEl>
                                          <p:spTgt spid="18"/>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4"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ppt_x"/>
                                          </p:val>
                                        </p:tav>
                                        <p:tav tm="100000">
                                          <p:val>
                                            <p:strVal val="#ppt_x"/>
                                          </p:val>
                                        </p:tav>
                                      </p:tavLst>
                                    </p:anim>
                                    <p:anim calcmode="lin" valueType="num">
                                      <p:cBhvr additive="base">
                                        <p:cTn id="28" dur="500" fill="hold"/>
                                        <p:tgtEl>
                                          <p:spTgt spid="33"/>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2" presetClass="entr" presetSubtype="4"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770852" y="1588249"/>
            <a:ext cx="5740478" cy="4271961"/>
            <a:chOff x="5282399" y="1577233"/>
            <a:chExt cx="5740478" cy="4271961"/>
          </a:xfrm>
        </p:grpSpPr>
        <p:sp>
          <p:nvSpPr>
            <p:cNvPr id="3" name="Freeform 7"/>
            <p:cNvSpPr/>
            <p:nvPr/>
          </p:nvSpPr>
          <p:spPr bwMode="auto">
            <a:xfrm>
              <a:off x="5491467" y="3328324"/>
              <a:ext cx="525291" cy="2377842"/>
            </a:xfrm>
            <a:custGeom>
              <a:avLst/>
              <a:gdLst>
                <a:gd name="T0" fmla="*/ 0 w 262"/>
                <a:gd name="T1" fmla="*/ 1186 h 1186"/>
                <a:gd name="T2" fmla="*/ 131 w 262"/>
                <a:gd name="T3" fmla="*/ 1054 h 1186"/>
                <a:gd name="T4" fmla="*/ 262 w 262"/>
                <a:gd name="T5" fmla="*/ 1186 h 1186"/>
                <a:gd name="T6" fmla="*/ 262 w 262"/>
                <a:gd name="T7" fmla="*/ 0 h 1186"/>
                <a:gd name="T8" fmla="*/ 0 w 262"/>
                <a:gd name="T9" fmla="*/ 0 h 1186"/>
                <a:gd name="T10" fmla="*/ 0 w 262"/>
                <a:gd name="T11" fmla="*/ 1186 h 1186"/>
              </a:gdLst>
              <a:ahLst/>
              <a:cxnLst>
                <a:cxn ang="0">
                  <a:pos x="T0" y="T1"/>
                </a:cxn>
                <a:cxn ang="0">
                  <a:pos x="T2" y="T3"/>
                </a:cxn>
                <a:cxn ang="0">
                  <a:pos x="T4" y="T5"/>
                </a:cxn>
                <a:cxn ang="0">
                  <a:pos x="T6" y="T7"/>
                </a:cxn>
                <a:cxn ang="0">
                  <a:pos x="T8" y="T9"/>
                </a:cxn>
                <a:cxn ang="0">
                  <a:pos x="T10" y="T11"/>
                </a:cxn>
              </a:cxnLst>
              <a:rect l="0" t="0" r="r" b="b"/>
              <a:pathLst>
                <a:path w="262" h="1186">
                  <a:moveTo>
                    <a:pt x="0" y="1186"/>
                  </a:moveTo>
                  <a:lnTo>
                    <a:pt x="131" y="1054"/>
                  </a:lnTo>
                  <a:lnTo>
                    <a:pt x="262" y="1186"/>
                  </a:lnTo>
                  <a:lnTo>
                    <a:pt x="262" y="0"/>
                  </a:lnTo>
                  <a:lnTo>
                    <a:pt x="0" y="0"/>
                  </a:lnTo>
                  <a:lnTo>
                    <a:pt x="0" y="1186"/>
                  </a:lnTo>
                  <a:close/>
                </a:path>
              </a:pathLst>
            </a:custGeom>
            <a:solidFill>
              <a:srgbClr val="7CE8E5"/>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4" name="等腰三角形 3"/>
            <p:cNvSpPr/>
            <p:nvPr/>
          </p:nvSpPr>
          <p:spPr>
            <a:xfrm>
              <a:off x="5282399"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5" name="文本框 36"/>
            <p:cNvSpPr txBox="1">
              <a:spLocks noChangeArrowheads="1"/>
            </p:cNvSpPr>
            <p:nvPr/>
          </p:nvSpPr>
          <p:spPr bwMode="auto">
            <a:xfrm>
              <a:off x="5585056"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 name="文本框 42"/>
            <p:cNvSpPr txBox="1">
              <a:spLocks noChangeArrowheads="1"/>
            </p:cNvSpPr>
            <p:nvPr/>
          </p:nvSpPr>
          <p:spPr bwMode="auto">
            <a:xfrm>
              <a:off x="5471303" y="2884410"/>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55%</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 name="Freeform 5"/>
            <p:cNvSpPr/>
            <p:nvPr/>
          </p:nvSpPr>
          <p:spPr bwMode="auto">
            <a:xfrm>
              <a:off x="6454232" y="4503211"/>
              <a:ext cx="525291" cy="1202955"/>
            </a:xfrm>
            <a:custGeom>
              <a:avLst/>
              <a:gdLst>
                <a:gd name="T0" fmla="*/ 0 w 262"/>
                <a:gd name="T1" fmla="*/ 600 h 600"/>
                <a:gd name="T2" fmla="*/ 131 w 262"/>
                <a:gd name="T3" fmla="*/ 468 h 600"/>
                <a:gd name="T4" fmla="*/ 262 w 262"/>
                <a:gd name="T5" fmla="*/ 600 h 600"/>
                <a:gd name="T6" fmla="*/ 262 w 262"/>
                <a:gd name="T7" fmla="*/ 0 h 600"/>
                <a:gd name="T8" fmla="*/ 0 w 262"/>
                <a:gd name="T9" fmla="*/ 0 h 600"/>
                <a:gd name="T10" fmla="*/ 0 w 262"/>
                <a:gd name="T11" fmla="*/ 600 h 600"/>
              </a:gdLst>
              <a:ahLst/>
              <a:cxnLst>
                <a:cxn ang="0">
                  <a:pos x="T0" y="T1"/>
                </a:cxn>
                <a:cxn ang="0">
                  <a:pos x="T2" y="T3"/>
                </a:cxn>
                <a:cxn ang="0">
                  <a:pos x="T4" y="T5"/>
                </a:cxn>
                <a:cxn ang="0">
                  <a:pos x="T6" y="T7"/>
                </a:cxn>
                <a:cxn ang="0">
                  <a:pos x="T8" y="T9"/>
                </a:cxn>
                <a:cxn ang="0">
                  <a:pos x="T10" y="T11"/>
                </a:cxn>
              </a:cxnLst>
              <a:rect l="0" t="0" r="r" b="b"/>
              <a:pathLst>
                <a:path w="262" h="600">
                  <a:moveTo>
                    <a:pt x="0" y="600"/>
                  </a:moveTo>
                  <a:lnTo>
                    <a:pt x="131" y="468"/>
                  </a:lnTo>
                  <a:lnTo>
                    <a:pt x="262" y="600"/>
                  </a:lnTo>
                  <a:lnTo>
                    <a:pt x="262" y="0"/>
                  </a:lnTo>
                  <a:lnTo>
                    <a:pt x="0" y="0"/>
                  </a:lnTo>
                  <a:lnTo>
                    <a:pt x="0" y="600"/>
                  </a:lnTo>
                  <a:close/>
                </a:path>
              </a:pathLst>
            </a:custGeom>
            <a:solidFill>
              <a:srgbClr val="67EF90"/>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9" name="等腰三角形 8"/>
            <p:cNvSpPr/>
            <p:nvPr/>
          </p:nvSpPr>
          <p:spPr>
            <a:xfrm>
              <a:off x="6215892"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10" name="文本框 37"/>
            <p:cNvSpPr txBox="1">
              <a:spLocks noChangeArrowheads="1"/>
            </p:cNvSpPr>
            <p:nvPr/>
          </p:nvSpPr>
          <p:spPr bwMode="auto">
            <a:xfrm>
              <a:off x="6511330"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 name="文本框 43"/>
            <p:cNvSpPr txBox="1">
              <a:spLocks noChangeArrowheads="1"/>
            </p:cNvSpPr>
            <p:nvPr/>
          </p:nvSpPr>
          <p:spPr bwMode="auto">
            <a:xfrm>
              <a:off x="6445698" y="4103439"/>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35%</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Freeform 6"/>
            <p:cNvSpPr/>
            <p:nvPr/>
          </p:nvSpPr>
          <p:spPr bwMode="auto">
            <a:xfrm>
              <a:off x="7428991" y="3859630"/>
              <a:ext cx="523286" cy="1846537"/>
            </a:xfrm>
            <a:custGeom>
              <a:avLst/>
              <a:gdLst>
                <a:gd name="T0" fmla="*/ 0 w 261"/>
                <a:gd name="T1" fmla="*/ 921 h 921"/>
                <a:gd name="T2" fmla="*/ 131 w 261"/>
                <a:gd name="T3" fmla="*/ 789 h 921"/>
                <a:gd name="T4" fmla="*/ 261 w 261"/>
                <a:gd name="T5" fmla="*/ 921 h 921"/>
                <a:gd name="T6" fmla="*/ 261 w 261"/>
                <a:gd name="T7" fmla="*/ 0 h 921"/>
                <a:gd name="T8" fmla="*/ 0 w 261"/>
                <a:gd name="T9" fmla="*/ 0 h 921"/>
                <a:gd name="T10" fmla="*/ 0 w 261"/>
                <a:gd name="T11" fmla="*/ 921 h 921"/>
              </a:gdLst>
              <a:ahLst/>
              <a:cxnLst>
                <a:cxn ang="0">
                  <a:pos x="T0" y="T1"/>
                </a:cxn>
                <a:cxn ang="0">
                  <a:pos x="T2" y="T3"/>
                </a:cxn>
                <a:cxn ang="0">
                  <a:pos x="T4" y="T5"/>
                </a:cxn>
                <a:cxn ang="0">
                  <a:pos x="T6" y="T7"/>
                </a:cxn>
                <a:cxn ang="0">
                  <a:pos x="T8" y="T9"/>
                </a:cxn>
                <a:cxn ang="0">
                  <a:pos x="T10" y="T11"/>
                </a:cxn>
              </a:cxnLst>
              <a:rect l="0" t="0" r="r" b="b"/>
              <a:pathLst>
                <a:path w="261" h="921">
                  <a:moveTo>
                    <a:pt x="0" y="921"/>
                  </a:moveTo>
                  <a:lnTo>
                    <a:pt x="131" y="789"/>
                  </a:lnTo>
                  <a:lnTo>
                    <a:pt x="261" y="921"/>
                  </a:lnTo>
                  <a:lnTo>
                    <a:pt x="261" y="0"/>
                  </a:lnTo>
                  <a:lnTo>
                    <a:pt x="0" y="0"/>
                  </a:lnTo>
                  <a:lnTo>
                    <a:pt x="0" y="921"/>
                  </a:lnTo>
                  <a:close/>
                </a:path>
              </a:pathLst>
            </a:custGeom>
            <a:solidFill>
              <a:srgbClr val="EDE669"/>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14" name="等腰三角形 13"/>
            <p:cNvSpPr/>
            <p:nvPr/>
          </p:nvSpPr>
          <p:spPr>
            <a:xfrm>
              <a:off x="7199875"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15" name="文本框 38"/>
            <p:cNvSpPr txBox="1">
              <a:spLocks noChangeArrowheads="1"/>
            </p:cNvSpPr>
            <p:nvPr/>
          </p:nvSpPr>
          <p:spPr bwMode="auto">
            <a:xfrm>
              <a:off x="7485690"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文本框 44"/>
            <p:cNvSpPr txBox="1">
              <a:spLocks noChangeArrowheads="1"/>
            </p:cNvSpPr>
            <p:nvPr/>
          </p:nvSpPr>
          <p:spPr bwMode="auto">
            <a:xfrm>
              <a:off x="7408028" y="3465873"/>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44%</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Freeform 8"/>
            <p:cNvSpPr/>
            <p:nvPr/>
          </p:nvSpPr>
          <p:spPr bwMode="auto">
            <a:xfrm>
              <a:off x="8377757" y="2618580"/>
              <a:ext cx="523286" cy="3087586"/>
            </a:xfrm>
            <a:custGeom>
              <a:avLst/>
              <a:gdLst>
                <a:gd name="T0" fmla="*/ 0 w 261"/>
                <a:gd name="T1" fmla="*/ 1540 h 1540"/>
                <a:gd name="T2" fmla="*/ 130 w 261"/>
                <a:gd name="T3" fmla="*/ 1408 h 1540"/>
                <a:gd name="T4" fmla="*/ 261 w 261"/>
                <a:gd name="T5" fmla="*/ 1540 h 1540"/>
                <a:gd name="T6" fmla="*/ 261 w 261"/>
                <a:gd name="T7" fmla="*/ 0 h 1540"/>
                <a:gd name="T8" fmla="*/ 0 w 261"/>
                <a:gd name="T9" fmla="*/ 0 h 1540"/>
                <a:gd name="T10" fmla="*/ 0 w 261"/>
                <a:gd name="T11" fmla="*/ 1540 h 1540"/>
              </a:gdLst>
              <a:ahLst/>
              <a:cxnLst>
                <a:cxn ang="0">
                  <a:pos x="T0" y="T1"/>
                </a:cxn>
                <a:cxn ang="0">
                  <a:pos x="T2" y="T3"/>
                </a:cxn>
                <a:cxn ang="0">
                  <a:pos x="T4" y="T5"/>
                </a:cxn>
                <a:cxn ang="0">
                  <a:pos x="T6" y="T7"/>
                </a:cxn>
                <a:cxn ang="0">
                  <a:pos x="T8" y="T9"/>
                </a:cxn>
                <a:cxn ang="0">
                  <a:pos x="T10" y="T11"/>
                </a:cxn>
              </a:cxnLst>
              <a:rect l="0" t="0" r="r" b="b"/>
              <a:pathLst>
                <a:path w="261" h="1540">
                  <a:moveTo>
                    <a:pt x="0" y="1540"/>
                  </a:moveTo>
                  <a:lnTo>
                    <a:pt x="130" y="1408"/>
                  </a:lnTo>
                  <a:lnTo>
                    <a:pt x="261" y="1540"/>
                  </a:lnTo>
                  <a:lnTo>
                    <a:pt x="261" y="0"/>
                  </a:lnTo>
                  <a:lnTo>
                    <a:pt x="0" y="0"/>
                  </a:lnTo>
                  <a:lnTo>
                    <a:pt x="0" y="1540"/>
                  </a:lnTo>
                  <a:close/>
                </a:path>
              </a:pathLst>
            </a:custGeom>
            <a:solidFill>
              <a:srgbClr val="7CE8E5"/>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19" name="等腰三角形 18"/>
            <p:cNvSpPr/>
            <p:nvPr/>
          </p:nvSpPr>
          <p:spPr>
            <a:xfrm>
              <a:off x="8150245"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20" name="文本框 39"/>
            <p:cNvSpPr txBox="1">
              <a:spLocks noChangeArrowheads="1"/>
            </p:cNvSpPr>
            <p:nvPr/>
          </p:nvSpPr>
          <p:spPr bwMode="auto">
            <a:xfrm>
              <a:off x="8436060"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1" name="文本框 45"/>
            <p:cNvSpPr txBox="1">
              <a:spLocks noChangeArrowheads="1"/>
            </p:cNvSpPr>
            <p:nvPr/>
          </p:nvSpPr>
          <p:spPr bwMode="auto">
            <a:xfrm>
              <a:off x="8334338" y="2238858"/>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70%</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Freeform 7"/>
            <p:cNvSpPr/>
            <p:nvPr/>
          </p:nvSpPr>
          <p:spPr bwMode="auto">
            <a:xfrm>
              <a:off x="9338517" y="3328324"/>
              <a:ext cx="525291" cy="2377842"/>
            </a:xfrm>
            <a:custGeom>
              <a:avLst/>
              <a:gdLst>
                <a:gd name="T0" fmla="*/ 0 w 262"/>
                <a:gd name="T1" fmla="*/ 1186 h 1186"/>
                <a:gd name="T2" fmla="*/ 131 w 262"/>
                <a:gd name="T3" fmla="*/ 1054 h 1186"/>
                <a:gd name="T4" fmla="*/ 262 w 262"/>
                <a:gd name="T5" fmla="*/ 1186 h 1186"/>
                <a:gd name="T6" fmla="*/ 262 w 262"/>
                <a:gd name="T7" fmla="*/ 0 h 1186"/>
                <a:gd name="T8" fmla="*/ 0 w 262"/>
                <a:gd name="T9" fmla="*/ 0 h 1186"/>
                <a:gd name="T10" fmla="*/ 0 w 262"/>
                <a:gd name="T11" fmla="*/ 1186 h 1186"/>
              </a:gdLst>
              <a:ahLst/>
              <a:cxnLst>
                <a:cxn ang="0">
                  <a:pos x="T0" y="T1"/>
                </a:cxn>
                <a:cxn ang="0">
                  <a:pos x="T2" y="T3"/>
                </a:cxn>
                <a:cxn ang="0">
                  <a:pos x="T4" y="T5"/>
                </a:cxn>
                <a:cxn ang="0">
                  <a:pos x="T6" y="T7"/>
                </a:cxn>
                <a:cxn ang="0">
                  <a:pos x="T8" y="T9"/>
                </a:cxn>
                <a:cxn ang="0">
                  <a:pos x="T10" y="T11"/>
                </a:cxn>
              </a:cxnLst>
              <a:rect l="0" t="0" r="r" b="b"/>
              <a:pathLst>
                <a:path w="262" h="1186">
                  <a:moveTo>
                    <a:pt x="0" y="1186"/>
                  </a:moveTo>
                  <a:lnTo>
                    <a:pt x="131" y="1054"/>
                  </a:lnTo>
                  <a:lnTo>
                    <a:pt x="262" y="1186"/>
                  </a:lnTo>
                  <a:lnTo>
                    <a:pt x="262" y="0"/>
                  </a:lnTo>
                  <a:lnTo>
                    <a:pt x="0" y="0"/>
                  </a:lnTo>
                  <a:lnTo>
                    <a:pt x="0" y="1186"/>
                  </a:lnTo>
                  <a:close/>
                </a:path>
              </a:pathLst>
            </a:custGeom>
            <a:solidFill>
              <a:srgbClr val="67EF90"/>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24" name="等腰三角形 23"/>
            <p:cNvSpPr/>
            <p:nvPr/>
          </p:nvSpPr>
          <p:spPr>
            <a:xfrm>
              <a:off x="9112609"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25" name="文本框 40"/>
            <p:cNvSpPr txBox="1">
              <a:spLocks noChangeArrowheads="1"/>
            </p:cNvSpPr>
            <p:nvPr/>
          </p:nvSpPr>
          <p:spPr bwMode="auto">
            <a:xfrm>
              <a:off x="9398423"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05</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6" name="文本框 46"/>
            <p:cNvSpPr txBox="1">
              <a:spLocks noChangeArrowheads="1"/>
            </p:cNvSpPr>
            <p:nvPr/>
          </p:nvSpPr>
          <p:spPr bwMode="auto">
            <a:xfrm>
              <a:off x="9308732" y="2948602"/>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43%</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8" name="Freeform 9"/>
            <p:cNvSpPr/>
            <p:nvPr/>
          </p:nvSpPr>
          <p:spPr bwMode="auto">
            <a:xfrm>
              <a:off x="10301284" y="1924876"/>
              <a:ext cx="523286" cy="3781290"/>
            </a:xfrm>
            <a:custGeom>
              <a:avLst/>
              <a:gdLst>
                <a:gd name="T0" fmla="*/ 0 w 261"/>
                <a:gd name="T1" fmla="*/ 1886 h 1886"/>
                <a:gd name="T2" fmla="*/ 131 w 261"/>
                <a:gd name="T3" fmla="*/ 1754 h 1886"/>
                <a:gd name="T4" fmla="*/ 261 w 261"/>
                <a:gd name="T5" fmla="*/ 1886 h 1886"/>
                <a:gd name="T6" fmla="*/ 261 w 261"/>
                <a:gd name="T7" fmla="*/ 0 h 1886"/>
                <a:gd name="T8" fmla="*/ 0 w 261"/>
                <a:gd name="T9" fmla="*/ 0 h 1886"/>
                <a:gd name="T10" fmla="*/ 0 w 261"/>
                <a:gd name="T11" fmla="*/ 1886 h 1886"/>
              </a:gdLst>
              <a:ahLst/>
              <a:cxnLst>
                <a:cxn ang="0">
                  <a:pos x="T0" y="T1"/>
                </a:cxn>
                <a:cxn ang="0">
                  <a:pos x="T2" y="T3"/>
                </a:cxn>
                <a:cxn ang="0">
                  <a:pos x="T4" y="T5"/>
                </a:cxn>
                <a:cxn ang="0">
                  <a:pos x="T6" y="T7"/>
                </a:cxn>
                <a:cxn ang="0">
                  <a:pos x="T8" y="T9"/>
                </a:cxn>
                <a:cxn ang="0">
                  <a:pos x="T10" y="T11"/>
                </a:cxn>
              </a:cxnLst>
              <a:rect l="0" t="0" r="r" b="b"/>
              <a:pathLst>
                <a:path w="261" h="1886">
                  <a:moveTo>
                    <a:pt x="0" y="1886"/>
                  </a:moveTo>
                  <a:lnTo>
                    <a:pt x="131" y="1754"/>
                  </a:lnTo>
                  <a:lnTo>
                    <a:pt x="261" y="1886"/>
                  </a:lnTo>
                  <a:lnTo>
                    <a:pt x="261" y="0"/>
                  </a:lnTo>
                  <a:lnTo>
                    <a:pt x="0" y="0"/>
                  </a:lnTo>
                  <a:lnTo>
                    <a:pt x="0" y="1886"/>
                  </a:lnTo>
                  <a:close/>
                </a:path>
              </a:pathLst>
            </a:custGeom>
            <a:solidFill>
              <a:srgbClr val="EDE669"/>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29" name="等腰三角形 28"/>
            <p:cNvSpPr/>
            <p:nvPr/>
          </p:nvSpPr>
          <p:spPr>
            <a:xfrm>
              <a:off x="10065350"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30" name="文本框 41"/>
            <p:cNvSpPr txBox="1">
              <a:spLocks noChangeArrowheads="1"/>
            </p:cNvSpPr>
            <p:nvPr/>
          </p:nvSpPr>
          <p:spPr bwMode="auto">
            <a:xfrm>
              <a:off x="10348759"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06</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1" name="文本框 47"/>
            <p:cNvSpPr txBox="1">
              <a:spLocks noChangeArrowheads="1"/>
            </p:cNvSpPr>
            <p:nvPr/>
          </p:nvSpPr>
          <p:spPr bwMode="auto">
            <a:xfrm>
              <a:off x="10259067" y="1577233"/>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98%</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299089" y="253388"/>
            <a:ext cx="4118676" cy="664336"/>
            <a:chOff x="310106" y="264405"/>
            <a:chExt cx="4118676" cy="664336"/>
          </a:xfrm>
        </p:grpSpPr>
        <p:grpSp>
          <p:nvGrpSpPr>
            <p:cNvPr id="40" name="组合 39"/>
            <p:cNvGrpSpPr/>
            <p:nvPr/>
          </p:nvGrpSpPr>
          <p:grpSpPr>
            <a:xfrm>
              <a:off x="310106" y="264405"/>
              <a:ext cx="461074" cy="664336"/>
              <a:chOff x="508410" y="177670"/>
              <a:chExt cx="187052" cy="982425"/>
            </a:xfrm>
          </p:grpSpPr>
          <p:sp>
            <p:nvSpPr>
              <p:cNvPr id="34" name="矩形 33"/>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矩形 34"/>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9" name="矩形 38"/>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1" name="文本框 40"/>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3" name="组合 42"/>
          <p:cNvGrpSpPr/>
          <p:nvPr/>
        </p:nvGrpSpPr>
        <p:grpSpPr>
          <a:xfrm>
            <a:off x="7330702" y="1871978"/>
            <a:ext cx="4894816" cy="929367"/>
            <a:chOff x="6992384" y="1554441"/>
            <a:chExt cx="4894816" cy="929367"/>
          </a:xfrm>
        </p:grpSpPr>
        <p:sp>
          <p:nvSpPr>
            <p:cNvPr id="44" name="文本框 4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7" name="组合 46"/>
          <p:cNvGrpSpPr/>
          <p:nvPr/>
        </p:nvGrpSpPr>
        <p:grpSpPr>
          <a:xfrm>
            <a:off x="7330702" y="3390818"/>
            <a:ext cx="4894816" cy="929367"/>
            <a:chOff x="6992384" y="1554441"/>
            <a:chExt cx="4894816" cy="929367"/>
          </a:xfrm>
        </p:grpSpPr>
        <p:sp>
          <p:nvSpPr>
            <p:cNvPr id="48" name="文本框 4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9" name="文本框 4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0" name="组合 49"/>
          <p:cNvGrpSpPr/>
          <p:nvPr/>
        </p:nvGrpSpPr>
        <p:grpSpPr>
          <a:xfrm>
            <a:off x="7330702" y="4909658"/>
            <a:ext cx="4894816" cy="929367"/>
            <a:chOff x="6992384" y="1554441"/>
            <a:chExt cx="4894816" cy="929367"/>
          </a:xfrm>
        </p:grpSpPr>
        <p:sp>
          <p:nvSpPr>
            <p:cNvPr id="51" name="文本框 5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2" name="文本框 5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randombar(horizontal)">
                                      <p:cBhvr>
                                        <p:cTn id="13" dur="500"/>
                                        <p:tgtEl>
                                          <p:spTgt spid="46"/>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down)">
                                      <p:cBhvr>
                                        <p:cTn id="23" dur="500"/>
                                        <p:tgtEl>
                                          <p:spTgt spid="47"/>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500" fill="hold"/>
                                        <p:tgtEl>
                                          <p:spTgt spid="50"/>
                                        </p:tgtEl>
                                        <p:attrNameLst>
                                          <p:attrName>ppt_w</p:attrName>
                                        </p:attrNameLst>
                                      </p:cBhvr>
                                      <p:tavLst>
                                        <p:tav tm="0">
                                          <p:val>
                                            <p:fltVal val="0"/>
                                          </p:val>
                                        </p:tav>
                                        <p:tav tm="100000">
                                          <p:val>
                                            <p:strVal val="#ppt_w"/>
                                          </p:val>
                                        </p:tav>
                                      </p:tavLst>
                                    </p:anim>
                                    <p:anim calcmode="lin" valueType="num">
                                      <p:cBhvr>
                                        <p:cTn id="28" dur="500" fill="hold"/>
                                        <p:tgtEl>
                                          <p:spTgt spid="50"/>
                                        </p:tgtEl>
                                        <p:attrNameLst>
                                          <p:attrName>ppt_h</p:attrName>
                                        </p:attrNameLst>
                                      </p:cBhvr>
                                      <p:tavLst>
                                        <p:tav tm="0">
                                          <p:val>
                                            <p:fltVal val="0"/>
                                          </p:val>
                                        </p:tav>
                                        <p:tav tm="100000">
                                          <p:val>
                                            <p:strVal val="#ppt_h"/>
                                          </p:val>
                                        </p:tav>
                                      </p:tavLst>
                                    </p:anim>
                                    <p:animEffect transition="in" filter="fade">
                                      <p:cBhvr>
                                        <p:cTn id="2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9" name="组合 28"/>
          <p:cNvGrpSpPr/>
          <p:nvPr/>
        </p:nvGrpSpPr>
        <p:grpSpPr>
          <a:xfrm>
            <a:off x="1427655" y="2062785"/>
            <a:ext cx="9336691" cy="2346488"/>
            <a:chOff x="1427655" y="2062785"/>
            <a:chExt cx="9336691" cy="2346488"/>
          </a:xfrm>
        </p:grpSpPr>
        <p:sp>
          <p:nvSpPr>
            <p:cNvPr id="8" name="平行四边形 7"/>
            <p:cNvSpPr/>
            <p:nvPr/>
          </p:nvSpPr>
          <p:spPr>
            <a:xfrm>
              <a:off x="3588957" y="2062785"/>
              <a:ext cx="2023361" cy="2132233"/>
            </a:xfrm>
            <a:prstGeom prst="parallelogram">
              <a:avLst>
                <a:gd name="adj" fmla="val 48077"/>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2</a:t>
              </a:r>
              <a:endParaRPr lang="zh-CN" altLang="en-US" dirty="0">
                <a:solidFill>
                  <a:srgbClr val="FEFFFF"/>
                </a:solidFill>
                <a:latin typeface="Arial" panose="020B0604020202020204" pitchFamily="34" charset="0"/>
                <a:ea typeface="宋体" panose="02010600030101010101" pitchFamily="2" charset="-122"/>
              </a:endParaRPr>
            </a:p>
          </p:txBody>
        </p:sp>
        <p:sp>
          <p:nvSpPr>
            <p:cNvPr id="9" name="平行四边形 8"/>
            <p:cNvSpPr/>
            <p:nvPr/>
          </p:nvSpPr>
          <p:spPr>
            <a:xfrm>
              <a:off x="5612318" y="2062785"/>
              <a:ext cx="2023361" cy="2132233"/>
            </a:xfrm>
            <a:prstGeom prst="parallelogram">
              <a:avLst>
                <a:gd name="adj" fmla="val 4807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3</a:t>
              </a:r>
              <a:endParaRPr lang="zh-CN" altLang="en-US" dirty="0">
                <a:solidFill>
                  <a:srgbClr val="FEFFFF"/>
                </a:solidFill>
                <a:latin typeface="Arial" panose="020B0604020202020204" pitchFamily="34" charset="0"/>
                <a:ea typeface="宋体" panose="02010600030101010101" pitchFamily="2" charset="-122"/>
              </a:endParaRPr>
            </a:p>
          </p:txBody>
        </p:sp>
        <p:sp>
          <p:nvSpPr>
            <p:cNvPr id="10" name="平行四边形 9"/>
            <p:cNvSpPr/>
            <p:nvPr/>
          </p:nvSpPr>
          <p:spPr>
            <a:xfrm>
              <a:off x="7635679" y="2062785"/>
              <a:ext cx="2023361" cy="2132233"/>
            </a:xfrm>
            <a:prstGeom prst="parallelogram">
              <a:avLst>
                <a:gd name="adj" fmla="val 4807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4</a:t>
              </a:r>
              <a:endParaRPr lang="zh-CN" altLang="en-US" dirty="0">
                <a:solidFill>
                  <a:srgbClr val="FEFFFF"/>
                </a:solidFill>
                <a:latin typeface="Arial" panose="020B0604020202020204" pitchFamily="34" charset="0"/>
                <a:ea typeface="宋体" panose="02010600030101010101" pitchFamily="2" charset="-122"/>
              </a:endParaRPr>
            </a:p>
          </p:txBody>
        </p:sp>
        <p:sp>
          <p:nvSpPr>
            <p:cNvPr id="11" name="平行四边形 10"/>
            <p:cNvSpPr/>
            <p:nvPr/>
          </p:nvSpPr>
          <p:spPr>
            <a:xfrm>
              <a:off x="1565596" y="2062785"/>
              <a:ext cx="2023361" cy="2132233"/>
            </a:xfrm>
            <a:prstGeom prst="parallelogram">
              <a:avLst>
                <a:gd name="adj" fmla="val 4807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1</a:t>
              </a:r>
              <a:endParaRPr lang="zh-CN" altLang="en-US" dirty="0">
                <a:solidFill>
                  <a:srgbClr val="FEFFFF"/>
                </a:solidFill>
                <a:latin typeface="Arial" panose="020B0604020202020204" pitchFamily="34" charset="0"/>
                <a:ea typeface="宋体" panose="02010600030101010101" pitchFamily="2" charset="-122"/>
              </a:endParaRPr>
            </a:p>
          </p:txBody>
        </p:sp>
        <p:sp>
          <p:nvSpPr>
            <p:cNvPr id="12" name="平行四边形 11"/>
            <p:cNvSpPr/>
            <p:nvPr/>
          </p:nvSpPr>
          <p:spPr>
            <a:xfrm flipV="1">
              <a:off x="2577276" y="2062785"/>
              <a:ext cx="2023361" cy="2132233"/>
            </a:xfrm>
            <a:prstGeom prst="parallelogram">
              <a:avLst>
                <a:gd name="adj" fmla="val 4807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sp>
          <p:nvSpPr>
            <p:cNvPr id="13" name="平行四边形 12"/>
            <p:cNvSpPr/>
            <p:nvPr/>
          </p:nvSpPr>
          <p:spPr>
            <a:xfrm flipV="1">
              <a:off x="4600637" y="2062785"/>
              <a:ext cx="2023361" cy="2132233"/>
            </a:xfrm>
            <a:prstGeom prst="parallelogram">
              <a:avLst>
                <a:gd name="adj" fmla="val 4807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sp>
          <p:nvSpPr>
            <p:cNvPr id="14" name="平行四边形 13"/>
            <p:cNvSpPr/>
            <p:nvPr/>
          </p:nvSpPr>
          <p:spPr>
            <a:xfrm flipV="1">
              <a:off x="6623998" y="2062785"/>
              <a:ext cx="2023361" cy="2132233"/>
            </a:xfrm>
            <a:prstGeom prst="parallelogram">
              <a:avLst>
                <a:gd name="adj" fmla="val 48077"/>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sp>
          <p:nvSpPr>
            <p:cNvPr id="15" name="平行四边形 14"/>
            <p:cNvSpPr/>
            <p:nvPr/>
          </p:nvSpPr>
          <p:spPr>
            <a:xfrm flipV="1">
              <a:off x="8647359" y="2062785"/>
              <a:ext cx="2023361" cy="2132233"/>
            </a:xfrm>
            <a:prstGeom prst="parallelogram">
              <a:avLst>
                <a:gd name="adj" fmla="val 4807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cxnSp>
          <p:nvCxnSpPr>
            <p:cNvPr id="16" name="直接箭头连接符 15"/>
            <p:cNvCxnSpPr/>
            <p:nvPr/>
          </p:nvCxnSpPr>
          <p:spPr>
            <a:xfrm>
              <a:off x="1427655" y="4409273"/>
              <a:ext cx="9336691" cy="0"/>
            </a:xfrm>
            <a:prstGeom prst="straightConnector1">
              <a:avLst/>
            </a:prstGeom>
            <a:ln w="28575">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 name="TextBox 19"/>
          <p:cNvSpPr txBox="1"/>
          <p:nvPr/>
        </p:nvSpPr>
        <p:spPr>
          <a:xfrm>
            <a:off x="2720497" y="1478669"/>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TextBox 20"/>
          <p:cNvSpPr txBox="1"/>
          <p:nvPr/>
        </p:nvSpPr>
        <p:spPr>
          <a:xfrm>
            <a:off x="4770646" y="1478669"/>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TextBox 21"/>
          <p:cNvSpPr txBox="1"/>
          <p:nvPr/>
        </p:nvSpPr>
        <p:spPr>
          <a:xfrm>
            <a:off x="6820405" y="1465242"/>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TextBox 22"/>
          <p:cNvSpPr txBox="1"/>
          <p:nvPr/>
        </p:nvSpPr>
        <p:spPr>
          <a:xfrm>
            <a:off x="8822680" y="1465242"/>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6" name="组合 25"/>
          <p:cNvGrpSpPr/>
          <p:nvPr/>
        </p:nvGrpSpPr>
        <p:grpSpPr>
          <a:xfrm>
            <a:off x="853158" y="5029925"/>
            <a:ext cx="10485684" cy="1251318"/>
            <a:chOff x="853158" y="4867056"/>
            <a:chExt cx="10485684" cy="1251318"/>
          </a:xfrm>
        </p:grpSpPr>
        <p:sp>
          <p:nvSpPr>
            <p:cNvPr id="27" name="文本框 26"/>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853158" y="5472043"/>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par>
                          <p:cTn id="37" fill="hold">
                            <p:stCondLst>
                              <p:cond delay="3000"/>
                            </p:stCondLst>
                            <p:childTnLst>
                              <p:par>
                                <p:cTn id="38" presetID="2" presetClass="entr" presetSubtype="4"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3" name="组合 32"/>
          <p:cNvGrpSpPr/>
          <p:nvPr/>
        </p:nvGrpSpPr>
        <p:grpSpPr>
          <a:xfrm>
            <a:off x="3430221" y="1767869"/>
            <a:ext cx="4494276" cy="4039982"/>
            <a:chOff x="3283723" y="1839969"/>
            <a:chExt cx="4494276" cy="4039982"/>
          </a:xfrm>
        </p:grpSpPr>
        <p:grpSp>
          <p:nvGrpSpPr>
            <p:cNvPr id="9" name="组合 8"/>
            <p:cNvGrpSpPr/>
            <p:nvPr/>
          </p:nvGrpSpPr>
          <p:grpSpPr>
            <a:xfrm>
              <a:off x="3283723" y="1839969"/>
              <a:ext cx="1328294" cy="1328294"/>
              <a:chOff x="2320526" y="1844939"/>
              <a:chExt cx="978946" cy="978946"/>
            </a:xfrm>
            <a:solidFill>
              <a:srgbClr val="7CE8E5"/>
            </a:solidFill>
          </p:grpSpPr>
          <p:sp>
            <p:nvSpPr>
              <p:cNvPr id="11" name="同心圆 5"/>
              <p:cNvSpPr/>
              <p:nvPr/>
            </p:nvSpPr>
            <p:spPr>
              <a:xfrm>
                <a:off x="2358178" y="1882591"/>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2" name="空心弧 11"/>
              <p:cNvSpPr/>
              <p:nvPr/>
            </p:nvSpPr>
            <p:spPr>
              <a:xfrm rot="9108306">
                <a:off x="2320526" y="1844939"/>
                <a:ext cx="978946" cy="978946"/>
              </a:xfrm>
              <a:prstGeom prst="blockArc">
                <a:avLst>
                  <a:gd name="adj1" fmla="val 6729046"/>
                  <a:gd name="adj2" fmla="val 19416315"/>
                  <a:gd name="adj3" fmla="val 128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10" name="等腰三角形 9"/>
            <p:cNvSpPr/>
            <p:nvPr/>
          </p:nvSpPr>
          <p:spPr>
            <a:xfrm rot="5400000">
              <a:off x="5119264" y="1596769"/>
              <a:ext cx="276025" cy="1538669"/>
            </a:xfrm>
            <a:prstGeom prst="triangl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4" name="组合 13"/>
            <p:cNvGrpSpPr/>
            <p:nvPr/>
          </p:nvGrpSpPr>
          <p:grpSpPr>
            <a:xfrm rot="14400127">
              <a:off x="4714353" y="4551657"/>
              <a:ext cx="1328294" cy="1328294"/>
              <a:chOff x="2320526" y="1844939"/>
              <a:chExt cx="978946" cy="978946"/>
            </a:xfrm>
            <a:solidFill>
              <a:srgbClr val="EDE669"/>
            </a:solidFill>
          </p:grpSpPr>
          <p:sp>
            <p:nvSpPr>
              <p:cNvPr id="16" name="同心圆 14"/>
              <p:cNvSpPr/>
              <p:nvPr/>
            </p:nvSpPr>
            <p:spPr>
              <a:xfrm>
                <a:off x="2358178" y="1882591"/>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7" name="空心弧 16"/>
              <p:cNvSpPr/>
              <p:nvPr/>
            </p:nvSpPr>
            <p:spPr>
              <a:xfrm rot="9108306">
                <a:off x="2320526" y="1844939"/>
                <a:ext cx="978946" cy="978946"/>
              </a:xfrm>
              <a:prstGeom prst="blockArc">
                <a:avLst>
                  <a:gd name="adj1" fmla="val 3164039"/>
                  <a:gd name="adj2" fmla="val 19416315"/>
                  <a:gd name="adj3" fmla="val 128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15" name="等腰三角形 14"/>
            <p:cNvSpPr/>
            <p:nvPr/>
          </p:nvSpPr>
          <p:spPr>
            <a:xfrm rot="19668308">
              <a:off x="4523343" y="3306872"/>
              <a:ext cx="276025" cy="1538670"/>
            </a:xfrm>
            <a:prstGeom prst="triangl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rot="7254446">
              <a:off x="6449705" y="1859384"/>
              <a:ext cx="1328294" cy="1328294"/>
              <a:chOff x="2320526" y="1844939"/>
              <a:chExt cx="978946" cy="978946"/>
            </a:xfrm>
            <a:solidFill>
              <a:srgbClr val="67EF90"/>
            </a:solidFill>
          </p:grpSpPr>
          <p:sp>
            <p:nvSpPr>
              <p:cNvPr id="21" name="同心圆 25"/>
              <p:cNvSpPr/>
              <p:nvPr/>
            </p:nvSpPr>
            <p:spPr>
              <a:xfrm>
                <a:off x="2358178" y="1882591"/>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22" name="空心弧 21"/>
              <p:cNvSpPr/>
              <p:nvPr/>
            </p:nvSpPr>
            <p:spPr>
              <a:xfrm rot="9108306">
                <a:off x="2320526" y="1844939"/>
                <a:ext cx="978946" cy="978946"/>
              </a:xfrm>
              <a:prstGeom prst="blockArc">
                <a:avLst>
                  <a:gd name="adj1" fmla="val 9329641"/>
                  <a:gd name="adj2" fmla="val 19416315"/>
                  <a:gd name="adj3" fmla="val 128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20" name="等腰三角形 19"/>
            <p:cNvSpPr/>
            <p:nvPr/>
          </p:nvSpPr>
          <p:spPr>
            <a:xfrm rot="12522627">
              <a:off x="6328754" y="2934983"/>
              <a:ext cx="276025" cy="1538670"/>
            </a:xfrm>
            <a:prstGeom prst="triangl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文本框 22"/>
            <p:cNvSpPr txBox="1"/>
            <p:nvPr/>
          </p:nvSpPr>
          <p:spPr>
            <a:xfrm>
              <a:off x="3571055" y="2231142"/>
              <a:ext cx="655949" cy="584775"/>
            </a:xfrm>
            <a:prstGeom prst="rect">
              <a:avLst/>
            </a:prstGeom>
            <a:noFill/>
          </p:spPr>
          <p:txBody>
            <a:bodyPr wrap="none" rtlCol="0">
              <a:spAutoFit/>
            </a:bodyPr>
            <a:lstStyle/>
            <a:p>
              <a:r>
                <a:rPr lang="en-US" altLang="zh-CN" sz="32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32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4" name="文本框 23"/>
            <p:cNvSpPr txBox="1"/>
            <p:nvPr/>
          </p:nvSpPr>
          <p:spPr>
            <a:xfrm>
              <a:off x="5044720" y="4960197"/>
              <a:ext cx="655949" cy="584775"/>
            </a:xfrm>
            <a:prstGeom prst="rect">
              <a:avLst/>
            </a:prstGeom>
            <a:noFill/>
          </p:spPr>
          <p:txBody>
            <a:bodyPr wrap="none" rtlCol="0">
              <a:spAutoFit/>
            </a:bodyPr>
            <a:lstStyle/>
            <a:p>
              <a:r>
                <a:rPr lang="en-US" altLang="zh-CN" sz="32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32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5" name="文本框 24"/>
            <p:cNvSpPr txBox="1"/>
            <p:nvPr/>
          </p:nvSpPr>
          <p:spPr>
            <a:xfrm>
              <a:off x="6851766" y="2285606"/>
              <a:ext cx="655949" cy="584775"/>
            </a:xfrm>
            <a:prstGeom prst="rect">
              <a:avLst/>
            </a:prstGeom>
            <a:noFill/>
          </p:spPr>
          <p:txBody>
            <a:bodyPr wrap="none" rtlCol="0">
              <a:spAutoFit/>
            </a:bodyPr>
            <a:lstStyle/>
            <a:p>
              <a:r>
                <a:rPr lang="en-US" altLang="zh-CN" sz="32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32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7" name="组合 26"/>
            <p:cNvGrpSpPr/>
            <p:nvPr/>
          </p:nvGrpSpPr>
          <p:grpSpPr>
            <a:xfrm>
              <a:off x="4653688" y="2577994"/>
              <a:ext cx="1539701" cy="1539701"/>
              <a:chOff x="3900913" y="2339692"/>
              <a:chExt cx="903642" cy="903642"/>
            </a:xfrm>
            <a:solidFill>
              <a:schemeClr val="tx1"/>
            </a:solidFill>
          </p:grpSpPr>
          <p:sp>
            <p:nvSpPr>
              <p:cNvPr id="29" name="同心圆 27"/>
              <p:cNvSpPr/>
              <p:nvPr/>
            </p:nvSpPr>
            <p:spPr>
              <a:xfrm>
                <a:off x="3900913" y="2339692"/>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30" name="同心圆 28"/>
              <p:cNvSpPr/>
              <p:nvPr/>
            </p:nvSpPr>
            <p:spPr>
              <a:xfrm>
                <a:off x="3932246" y="2371025"/>
                <a:ext cx="840977" cy="840977"/>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28" name="文本框 27"/>
            <p:cNvSpPr txBox="1"/>
            <p:nvPr/>
          </p:nvSpPr>
          <p:spPr>
            <a:xfrm>
              <a:off x="5079771" y="3077439"/>
              <a:ext cx="655949" cy="584775"/>
            </a:xfrm>
            <a:prstGeom prst="rect">
              <a:avLst/>
            </a:prstGeom>
            <a:noFill/>
          </p:spPr>
          <p:txBody>
            <a:bodyPr wrap="none" rtlCol="0">
              <a:spAutoFit/>
            </a:bodyPr>
            <a:lstStyle/>
            <a:p>
              <a:r>
                <a:rPr lang="en-US" altLang="zh-CN" sz="3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32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34" name="组合 33"/>
          <p:cNvGrpSpPr/>
          <p:nvPr/>
        </p:nvGrpSpPr>
        <p:grpSpPr>
          <a:xfrm>
            <a:off x="7955184" y="2041209"/>
            <a:ext cx="4894816" cy="929367"/>
            <a:chOff x="6992384" y="1554441"/>
            <a:chExt cx="4894816" cy="929367"/>
          </a:xfrm>
        </p:grpSpPr>
        <p:sp>
          <p:nvSpPr>
            <p:cNvPr id="35" name="文本框 3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6" name="文本框 35"/>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7" name="组合 36"/>
          <p:cNvGrpSpPr/>
          <p:nvPr/>
        </p:nvGrpSpPr>
        <p:grpSpPr>
          <a:xfrm>
            <a:off x="6565516" y="4888097"/>
            <a:ext cx="4894816" cy="929367"/>
            <a:chOff x="6992384" y="1554441"/>
            <a:chExt cx="4894816" cy="929367"/>
          </a:xfrm>
        </p:grpSpPr>
        <p:sp>
          <p:nvSpPr>
            <p:cNvPr id="38" name="文本框 3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0" name="组合 39"/>
          <p:cNvGrpSpPr/>
          <p:nvPr/>
        </p:nvGrpSpPr>
        <p:grpSpPr>
          <a:xfrm>
            <a:off x="-959015" y="3826448"/>
            <a:ext cx="4894816" cy="929367"/>
            <a:chOff x="6992384" y="1554441"/>
            <a:chExt cx="4894816" cy="929367"/>
          </a:xfrm>
        </p:grpSpPr>
        <p:sp>
          <p:nvSpPr>
            <p:cNvPr id="41" name="文本框 40"/>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2" name="文本框 41"/>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1+#ppt_w/2"/>
                                          </p:val>
                                        </p:tav>
                                        <p:tav tm="100000">
                                          <p:val>
                                            <p:strVal val="#ppt_x"/>
                                          </p:val>
                                        </p:tav>
                                      </p:tavLst>
                                    </p:anim>
                                    <p:anim calcmode="lin" valueType="num">
                                      <p:cBhvr additive="base">
                                        <p:cTn id="20" dur="500" fill="hold"/>
                                        <p:tgtEl>
                                          <p:spTgt spid="3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additive="base">
                                        <p:cTn id="24" dur="500" fill="hold"/>
                                        <p:tgtEl>
                                          <p:spTgt spid="40"/>
                                        </p:tgtEl>
                                        <p:attrNameLst>
                                          <p:attrName>ppt_x</p:attrName>
                                        </p:attrNameLst>
                                      </p:cBhvr>
                                      <p:tavLst>
                                        <p:tav tm="0">
                                          <p:val>
                                            <p:strVal val="0-#ppt_w/2"/>
                                          </p:val>
                                        </p:tav>
                                        <p:tav tm="100000">
                                          <p:val>
                                            <p:strVal val="#ppt_x"/>
                                          </p:val>
                                        </p:tav>
                                      </p:tavLst>
                                    </p:anim>
                                    <p:anim calcmode="lin" valueType="num">
                                      <p:cBhvr additive="base">
                                        <p:cTn id="25" dur="500" fill="hold"/>
                                        <p:tgtEl>
                                          <p:spTgt spid="40"/>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ppt_x"/>
                                          </p:val>
                                        </p:tav>
                                        <p:tav tm="100000">
                                          <p:val>
                                            <p:strVal val="#ppt_x"/>
                                          </p:val>
                                        </p:tav>
                                      </p:tavLst>
                                    </p:anim>
                                    <p:anim calcmode="lin" valueType="num">
                                      <p:cBhvr additive="base">
                                        <p:cTn id="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52538" y="1380854"/>
            <a:ext cx="3967162" cy="4096292"/>
          </a:xfrm>
          <a:prstGeom prst="rect">
            <a:avLst/>
          </a:prstGeom>
        </p:spPr>
      </p:pic>
      <p:grpSp>
        <p:nvGrpSpPr>
          <p:cNvPr id="10" name="组合 9"/>
          <p:cNvGrpSpPr/>
          <p:nvPr/>
        </p:nvGrpSpPr>
        <p:grpSpPr>
          <a:xfrm>
            <a:off x="5943600" y="1218292"/>
            <a:ext cx="5923518" cy="1193149"/>
            <a:chOff x="6019800" y="1818726"/>
            <a:chExt cx="5923518" cy="1193149"/>
          </a:xfrm>
        </p:grpSpPr>
        <p:grpSp>
          <p:nvGrpSpPr>
            <p:cNvPr id="8" name="组合 7"/>
            <p:cNvGrpSpPr/>
            <p:nvPr/>
          </p:nvGrpSpPr>
          <p:grpSpPr>
            <a:xfrm>
              <a:off x="7048502" y="1818726"/>
              <a:ext cx="4894816" cy="1193149"/>
              <a:chOff x="7096127" y="1828251"/>
              <a:chExt cx="4894816" cy="1193149"/>
            </a:xfrm>
          </p:grpSpPr>
          <p:sp>
            <p:nvSpPr>
              <p:cNvPr id="6" name="文本框 5"/>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 name="文本框 6"/>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椭圆 8"/>
            <p:cNvSpPr/>
            <p:nvPr/>
          </p:nvSpPr>
          <p:spPr>
            <a:xfrm>
              <a:off x="6019800" y="1958100"/>
              <a:ext cx="914400" cy="91440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０１</a:t>
              </a:r>
            </a:p>
          </p:txBody>
        </p:sp>
      </p:grpSp>
      <p:grpSp>
        <p:nvGrpSpPr>
          <p:cNvPr id="11" name="组合 10"/>
          <p:cNvGrpSpPr/>
          <p:nvPr/>
        </p:nvGrpSpPr>
        <p:grpSpPr>
          <a:xfrm>
            <a:off x="5943600" y="2832426"/>
            <a:ext cx="5923518" cy="1193149"/>
            <a:chOff x="6019800" y="1818726"/>
            <a:chExt cx="5923518" cy="1193149"/>
          </a:xfrm>
        </p:grpSpPr>
        <p:grpSp>
          <p:nvGrpSpPr>
            <p:cNvPr id="12" name="组合 11"/>
            <p:cNvGrpSpPr/>
            <p:nvPr/>
          </p:nvGrpSpPr>
          <p:grpSpPr>
            <a:xfrm>
              <a:off x="7048502" y="1818726"/>
              <a:ext cx="4894816" cy="1193149"/>
              <a:chOff x="7096127" y="1828251"/>
              <a:chExt cx="4894816" cy="1193149"/>
            </a:xfrm>
          </p:grpSpPr>
          <p:sp>
            <p:nvSpPr>
              <p:cNvPr id="14" name="文本框 13"/>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3" name="椭圆 12"/>
            <p:cNvSpPr/>
            <p:nvPr/>
          </p:nvSpPr>
          <p:spPr>
            <a:xfrm>
              <a:off x="6019800" y="1958100"/>
              <a:ext cx="914400" cy="91440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０２</a:t>
              </a:r>
            </a:p>
          </p:txBody>
        </p:sp>
      </p:grpSp>
      <p:grpSp>
        <p:nvGrpSpPr>
          <p:cNvPr id="16" name="组合 15"/>
          <p:cNvGrpSpPr/>
          <p:nvPr/>
        </p:nvGrpSpPr>
        <p:grpSpPr>
          <a:xfrm>
            <a:off x="5943600" y="4446559"/>
            <a:ext cx="5923518" cy="1193149"/>
            <a:chOff x="6019800" y="1818726"/>
            <a:chExt cx="5923518" cy="1193149"/>
          </a:xfrm>
        </p:grpSpPr>
        <p:grpSp>
          <p:nvGrpSpPr>
            <p:cNvPr id="17" name="组合 16"/>
            <p:cNvGrpSpPr/>
            <p:nvPr/>
          </p:nvGrpSpPr>
          <p:grpSpPr>
            <a:xfrm>
              <a:off x="7048502" y="1818726"/>
              <a:ext cx="4894816" cy="1193149"/>
              <a:chOff x="7096127" y="1828251"/>
              <a:chExt cx="4894816" cy="1193149"/>
            </a:xfrm>
          </p:grpSpPr>
          <p:sp>
            <p:nvSpPr>
              <p:cNvPr id="19" name="文本框 18"/>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8" name="椭圆 17"/>
            <p:cNvSpPr/>
            <p:nvPr/>
          </p:nvSpPr>
          <p:spPr>
            <a:xfrm>
              <a:off x="6019800" y="1958100"/>
              <a:ext cx="914400" cy="91440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０３</a:t>
              </a: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5" name="组合 24"/>
          <p:cNvGrpSpPr/>
          <p:nvPr/>
        </p:nvGrpSpPr>
        <p:grpSpPr>
          <a:xfrm>
            <a:off x="6562698" y="2015271"/>
            <a:ext cx="4540431" cy="3449917"/>
            <a:chOff x="6485580" y="1861034"/>
            <a:chExt cx="4540431" cy="3449917"/>
          </a:xfrm>
        </p:grpSpPr>
        <p:sp>
          <p:nvSpPr>
            <p:cNvPr id="8" name="空心弧 7"/>
            <p:cNvSpPr/>
            <p:nvPr/>
          </p:nvSpPr>
          <p:spPr>
            <a:xfrm rot="1608804">
              <a:off x="7276979" y="2415661"/>
              <a:ext cx="1724632" cy="1724632"/>
            </a:xfrm>
            <a:prstGeom prst="blockArc">
              <a:avLst>
                <a:gd name="adj1" fmla="val 5693692"/>
                <a:gd name="adj2" fmla="val 0"/>
                <a:gd name="adj3" fmla="val 1799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空心弧 8"/>
            <p:cNvSpPr/>
            <p:nvPr/>
          </p:nvSpPr>
          <p:spPr>
            <a:xfrm rot="12622502">
              <a:off x="6485580" y="3586319"/>
              <a:ext cx="1724632" cy="1724632"/>
            </a:xfrm>
            <a:prstGeom prst="blockArc">
              <a:avLst>
                <a:gd name="adj1" fmla="val 5693692"/>
                <a:gd name="adj2" fmla="val 0"/>
                <a:gd name="adj3" fmla="val 1799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空心弧 9"/>
            <p:cNvSpPr/>
            <p:nvPr/>
          </p:nvSpPr>
          <p:spPr>
            <a:xfrm rot="12467355">
              <a:off x="8532450" y="3054085"/>
              <a:ext cx="1724632" cy="1724632"/>
            </a:xfrm>
            <a:prstGeom prst="blockArc">
              <a:avLst>
                <a:gd name="adj1" fmla="val 5693692"/>
                <a:gd name="adj2" fmla="val 0"/>
                <a:gd name="adj3" fmla="val 17997"/>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1" name="空心弧 10"/>
            <p:cNvSpPr/>
            <p:nvPr/>
          </p:nvSpPr>
          <p:spPr>
            <a:xfrm rot="1608804">
              <a:off x="9296467" y="1861034"/>
              <a:ext cx="1724632" cy="1724632"/>
            </a:xfrm>
            <a:prstGeom prst="blockArc">
              <a:avLst>
                <a:gd name="adj1" fmla="val 5693692"/>
                <a:gd name="adj2" fmla="val 0"/>
                <a:gd name="adj3" fmla="val 1799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3" name="椭圆 12"/>
            <p:cNvSpPr/>
            <p:nvPr/>
          </p:nvSpPr>
          <p:spPr>
            <a:xfrm>
              <a:off x="7772879" y="2188785"/>
              <a:ext cx="498892" cy="498892"/>
            </a:xfrm>
            <a:prstGeom prst="ellipse">
              <a:avLst/>
            </a:prstGeom>
            <a:solidFill>
              <a:srgbClr val="67EF9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文本框 13"/>
            <p:cNvSpPr txBox="1"/>
            <p:nvPr/>
          </p:nvSpPr>
          <p:spPr>
            <a:xfrm>
              <a:off x="7801675" y="2276410"/>
              <a:ext cx="450764" cy="369332"/>
            </a:xfrm>
            <a:prstGeom prst="rect">
              <a:avLst/>
            </a:prstGeom>
            <a:noFill/>
          </p:spPr>
          <p:txBody>
            <a:bodyPr wrap="none" rtlCol="0">
              <a:spAutoFit/>
            </a:body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椭圆 15"/>
            <p:cNvSpPr/>
            <p:nvPr/>
          </p:nvSpPr>
          <p:spPr>
            <a:xfrm>
              <a:off x="9326335" y="4500386"/>
              <a:ext cx="498892" cy="498892"/>
            </a:xfrm>
            <a:prstGeom prst="ellipse">
              <a:avLst/>
            </a:prstGeom>
            <a:solidFill>
              <a:srgbClr val="EDE669"/>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7" name="文本框 16"/>
            <p:cNvSpPr txBox="1"/>
            <p:nvPr/>
          </p:nvSpPr>
          <p:spPr>
            <a:xfrm>
              <a:off x="9346861" y="4567364"/>
              <a:ext cx="450764" cy="369332"/>
            </a:xfrm>
            <a:prstGeom prst="rect">
              <a:avLst/>
            </a:prstGeom>
            <a:noFill/>
          </p:spPr>
          <p:txBody>
            <a:bodyPr wrap="none" rtlCol="0">
              <a:spAutoFit/>
            </a:body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1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椭圆 18"/>
            <p:cNvSpPr/>
            <p:nvPr/>
          </p:nvSpPr>
          <p:spPr>
            <a:xfrm>
              <a:off x="10527119" y="2879246"/>
              <a:ext cx="498892" cy="498892"/>
            </a:xfrm>
            <a:prstGeom prst="ellipse">
              <a:avLst/>
            </a:prstGeom>
            <a:solidFill>
              <a:srgbClr val="7CE8E5"/>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0" name="文本框 19"/>
            <p:cNvSpPr txBox="1"/>
            <p:nvPr/>
          </p:nvSpPr>
          <p:spPr>
            <a:xfrm>
              <a:off x="10568805" y="2965428"/>
              <a:ext cx="450764" cy="369332"/>
            </a:xfrm>
            <a:prstGeom prst="rect">
              <a:avLst/>
            </a:prstGeom>
            <a:noFill/>
          </p:spPr>
          <p:txBody>
            <a:bodyPr wrap="none" rtlCol="0">
              <a:spAutoFit/>
            </a:body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1" name="Freeform 5"/>
            <p:cNvSpPr>
              <a:spLocks noEditPoints="1"/>
            </p:cNvSpPr>
            <p:nvPr/>
          </p:nvSpPr>
          <p:spPr bwMode="auto">
            <a:xfrm>
              <a:off x="7827084" y="2910225"/>
              <a:ext cx="624422" cy="598871"/>
            </a:xfrm>
            <a:custGeom>
              <a:avLst/>
              <a:gdLst/>
              <a:ahLst/>
              <a:cxnLst>
                <a:cxn ang="0">
                  <a:pos x="237" y="368"/>
                </a:cxn>
                <a:cxn ang="0">
                  <a:pos x="181" y="333"/>
                </a:cxn>
                <a:cxn ang="0">
                  <a:pos x="87" y="504"/>
                </a:cxn>
                <a:cxn ang="0">
                  <a:pos x="15" y="368"/>
                </a:cxn>
                <a:cxn ang="0">
                  <a:pos x="13" y="322"/>
                </a:cxn>
                <a:cxn ang="0">
                  <a:pos x="57" y="250"/>
                </a:cxn>
                <a:cxn ang="0">
                  <a:pos x="3" y="217"/>
                </a:cxn>
                <a:cxn ang="0">
                  <a:pos x="168" y="224"/>
                </a:cxn>
                <a:cxn ang="0">
                  <a:pos x="237" y="368"/>
                </a:cxn>
                <a:cxn ang="0">
                  <a:pos x="310" y="588"/>
                </a:cxn>
                <a:cxn ang="0">
                  <a:pos x="310" y="596"/>
                </a:cxn>
                <a:cxn ang="0">
                  <a:pos x="149" y="585"/>
                </a:cxn>
                <a:cxn ang="0">
                  <a:pos x="106" y="548"/>
                </a:cxn>
                <a:cxn ang="0">
                  <a:pos x="122" y="437"/>
                </a:cxn>
                <a:cxn ang="0">
                  <a:pos x="316" y="447"/>
                </a:cxn>
                <a:cxn ang="0">
                  <a:pos x="310" y="588"/>
                </a:cxn>
                <a:cxn ang="0">
                  <a:pos x="237" y="234"/>
                </a:cxn>
                <a:cxn ang="0">
                  <a:pos x="116" y="163"/>
                </a:cxn>
                <a:cxn ang="0">
                  <a:pos x="109" y="158"/>
                </a:cxn>
                <a:cxn ang="0">
                  <a:pos x="195" y="22"/>
                </a:cxn>
                <a:cxn ang="0">
                  <a:pos x="249" y="1"/>
                </a:cxn>
                <a:cxn ang="0">
                  <a:pos x="339" y="68"/>
                </a:cxn>
                <a:cxn ang="0">
                  <a:pos x="237" y="234"/>
                </a:cxn>
                <a:cxn ang="0">
                  <a:pos x="588" y="68"/>
                </a:cxn>
                <a:cxn ang="0">
                  <a:pos x="504" y="210"/>
                </a:cxn>
                <a:cxn ang="0">
                  <a:pos x="344" y="202"/>
                </a:cxn>
                <a:cxn ang="0">
                  <a:pos x="402" y="169"/>
                </a:cxn>
                <a:cxn ang="0">
                  <a:pos x="295" y="6"/>
                </a:cxn>
                <a:cxn ang="0">
                  <a:pos x="450" y="6"/>
                </a:cxn>
                <a:cxn ang="0">
                  <a:pos x="491" y="27"/>
                </a:cxn>
                <a:cxn ang="0">
                  <a:pos x="534" y="99"/>
                </a:cxn>
                <a:cxn ang="0">
                  <a:pos x="588" y="68"/>
                </a:cxn>
                <a:cxn ang="0">
                  <a:pos x="567" y="558"/>
                </a:cxn>
                <a:cxn ang="0">
                  <a:pos x="529" y="585"/>
                </a:cxn>
                <a:cxn ang="0">
                  <a:pos x="446" y="590"/>
                </a:cxn>
                <a:cxn ang="0">
                  <a:pos x="449" y="652"/>
                </a:cxn>
                <a:cxn ang="0">
                  <a:pos x="361" y="512"/>
                </a:cxn>
                <a:cxn ang="0">
                  <a:pos x="441" y="374"/>
                </a:cxn>
                <a:cxn ang="0">
                  <a:pos x="444" y="440"/>
                </a:cxn>
                <a:cxn ang="0">
                  <a:pos x="638" y="421"/>
                </a:cxn>
                <a:cxn ang="0">
                  <a:pos x="567" y="558"/>
                </a:cxn>
                <a:cxn ang="0">
                  <a:pos x="670" y="324"/>
                </a:cxn>
                <a:cxn ang="0">
                  <a:pos x="664" y="381"/>
                </a:cxn>
                <a:cxn ang="0">
                  <a:pos x="563" y="431"/>
                </a:cxn>
                <a:cxn ang="0">
                  <a:pos x="462" y="264"/>
                </a:cxn>
                <a:cxn ang="0">
                  <a:pos x="581" y="190"/>
                </a:cxn>
                <a:cxn ang="0">
                  <a:pos x="589" y="185"/>
                </a:cxn>
                <a:cxn ang="0">
                  <a:pos x="670" y="324"/>
                </a:cxn>
              </a:cxnLst>
              <a:rect l="0" t="0" r="r" b="b"/>
              <a:pathLst>
                <a:path w="680" h="652">
                  <a:moveTo>
                    <a:pt x="237" y="368"/>
                  </a:moveTo>
                  <a:cubicBezTo>
                    <a:pt x="181" y="333"/>
                    <a:pt x="181" y="333"/>
                    <a:pt x="181" y="333"/>
                  </a:cubicBezTo>
                  <a:cubicBezTo>
                    <a:pt x="95" y="431"/>
                    <a:pt x="87" y="504"/>
                    <a:pt x="87" y="504"/>
                  </a:cubicBezTo>
                  <a:cubicBezTo>
                    <a:pt x="15" y="368"/>
                    <a:pt x="15" y="368"/>
                    <a:pt x="15" y="368"/>
                  </a:cubicBezTo>
                  <a:cubicBezTo>
                    <a:pt x="0" y="346"/>
                    <a:pt x="13" y="322"/>
                    <a:pt x="13" y="322"/>
                  </a:cubicBezTo>
                  <a:cubicBezTo>
                    <a:pt x="13" y="322"/>
                    <a:pt x="26" y="298"/>
                    <a:pt x="57" y="250"/>
                  </a:cubicBezTo>
                  <a:cubicBezTo>
                    <a:pt x="3" y="217"/>
                    <a:pt x="3" y="217"/>
                    <a:pt x="3" y="217"/>
                  </a:cubicBezTo>
                  <a:cubicBezTo>
                    <a:pt x="168" y="224"/>
                    <a:pt x="168" y="224"/>
                    <a:pt x="168" y="224"/>
                  </a:cubicBezTo>
                  <a:lnTo>
                    <a:pt x="237" y="368"/>
                  </a:lnTo>
                  <a:close/>
                  <a:moveTo>
                    <a:pt x="310" y="588"/>
                  </a:moveTo>
                  <a:cubicBezTo>
                    <a:pt x="310" y="596"/>
                    <a:pt x="310" y="596"/>
                    <a:pt x="310" y="596"/>
                  </a:cubicBezTo>
                  <a:cubicBezTo>
                    <a:pt x="149" y="585"/>
                    <a:pt x="149" y="585"/>
                    <a:pt x="149" y="585"/>
                  </a:cubicBezTo>
                  <a:cubicBezTo>
                    <a:pt x="129" y="584"/>
                    <a:pt x="113" y="565"/>
                    <a:pt x="106" y="548"/>
                  </a:cubicBezTo>
                  <a:cubicBezTo>
                    <a:pt x="91" y="513"/>
                    <a:pt x="110" y="471"/>
                    <a:pt x="122" y="437"/>
                  </a:cubicBezTo>
                  <a:cubicBezTo>
                    <a:pt x="122" y="437"/>
                    <a:pt x="151" y="441"/>
                    <a:pt x="316" y="447"/>
                  </a:cubicBezTo>
                  <a:lnTo>
                    <a:pt x="310" y="588"/>
                  </a:lnTo>
                  <a:close/>
                  <a:moveTo>
                    <a:pt x="237" y="234"/>
                  </a:moveTo>
                  <a:cubicBezTo>
                    <a:pt x="116" y="163"/>
                    <a:pt x="116" y="163"/>
                    <a:pt x="116" y="163"/>
                  </a:cubicBezTo>
                  <a:cubicBezTo>
                    <a:pt x="109" y="158"/>
                    <a:pt x="109" y="158"/>
                    <a:pt x="109" y="158"/>
                  </a:cubicBezTo>
                  <a:cubicBezTo>
                    <a:pt x="195" y="22"/>
                    <a:pt x="195" y="22"/>
                    <a:pt x="195" y="22"/>
                  </a:cubicBezTo>
                  <a:cubicBezTo>
                    <a:pt x="206" y="6"/>
                    <a:pt x="230" y="0"/>
                    <a:pt x="249" y="1"/>
                  </a:cubicBezTo>
                  <a:cubicBezTo>
                    <a:pt x="287" y="5"/>
                    <a:pt x="314" y="42"/>
                    <a:pt x="339" y="68"/>
                  </a:cubicBezTo>
                  <a:cubicBezTo>
                    <a:pt x="339" y="68"/>
                    <a:pt x="321" y="92"/>
                    <a:pt x="237" y="234"/>
                  </a:cubicBezTo>
                  <a:close/>
                  <a:moveTo>
                    <a:pt x="588" y="68"/>
                  </a:moveTo>
                  <a:cubicBezTo>
                    <a:pt x="504" y="210"/>
                    <a:pt x="504" y="210"/>
                    <a:pt x="504" y="210"/>
                  </a:cubicBezTo>
                  <a:cubicBezTo>
                    <a:pt x="344" y="202"/>
                    <a:pt x="344" y="202"/>
                    <a:pt x="344" y="202"/>
                  </a:cubicBezTo>
                  <a:cubicBezTo>
                    <a:pt x="402" y="169"/>
                    <a:pt x="402" y="169"/>
                    <a:pt x="402" y="169"/>
                  </a:cubicBezTo>
                  <a:cubicBezTo>
                    <a:pt x="356" y="48"/>
                    <a:pt x="295" y="6"/>
                    <a:pt x="295" y="6"/>
                  </a:cubicBezTo>
                  <a:cubicBezTo>
                    <a:pt x="450" y="6"/>
                    <a:pt x="450" y="6"/>
                    <a:pt x="450" y="6"/>
                  </a:cubicBezTo>
                  <a:cubicBezTo>
                    <a:pt x="477" y="4"/>
                    <a:pt x="491" y="27"/>
                    <a:pt x="491" y="27"/>
                  </a:cubicBezTo>
                  <a:cubicBezTo>
                    <a:pt x="491" y="27"/>
                    <a:pt x="506" y="50"/>
                    <a:pt x="534" y="99"/>
                  </a:cubicBezTo>
                  <a:lnTo>
                    <a:pt x="588" y="68"/>
                  </a:lnTo>
                  <a:close/>
                  <a:moveTo>
                    <a:pt x="567" y="558"/>
                  </a:moveTo>
                  <a:cubicBezTo>
                    <a:pt x="557" y="583"/>
                    <a:pt x="529" y="585"/>
                    <a:pt x="529" y="585"/>
                  </a:cubicBezTo>
                  <a:cubicBezTo>
                    <a:pt x="529" y="585"/>
                    <a:pt x="502" y="588"/>
                    <a:pt x="446" y="590"/>
                  </a:cubicBezTo>
                  <a:cubicBezTo>
                    <a:pt x="449" y="652"/>
                    <a:pt x="449" y="652"/>
                    <a:pt x="449" y="652"/>
                  </a:cubicBezTo>
                  <a:cubicBezTo>
                    <a:pt x="361" y="512"/>
                    <a:pt x="361" y="512"/>
                    <a:pt x="361" y="512"/>
                  </a:cubicBezTo>
                  <a:cubicBezTo>
                    <a:pt x="441" y="374"/>
                    <a:pt x="441" y="374"/>
                    <a:pt x="441" y="374"/>
                  </a:cubicBezTo>
                  <a:cubicBezTo>
                    <a:pt x="444" y="440"/>
                    <a:pt x="444" y="440"/>
                    <a:pt x="444" y="440"/>
                  </a:cubicBezTo>
                  <a:cubicBezTo>
                    <a:pt x="573" y="456"/>
                    <a:pt x="638" y="421"/>
                    <a:pt x="638" y="421"/>
                  </a:cubicBezTo>
                  <a:lnTo>
                    <a:pt x="567" y="558"/>
                  </a:lnTo>
                  <a:close/>
                  <a:moveTo>
                    <a:pt x="670" y="324"/>
                  </a:moveTo>
                  <a:cubicBezTo>
                    <a:pt x="680" y="341"/>
                    <a:pt x="674" y="365"/>
                    <a:pt x="664" y="381"/>
                  </a:cubicBezTo>
                  <a:cubicBezTo>
                    <a:pt x="643" y="413"/>
                    <a:pt x="597" y="421"/>
                    <a:pt x="563" y="431"/>
                  </a:cubicBezTo>
                  <a:cubicBezTo>
                    <a:pt x="563" y="431"/>
                    <a:pt x="550" y="403"/>
                    <a:pt x="462" y="264"/>
                  </a:cubicBezTo>
                  <a:cubicBezTo>
                    <a:pt x="581" y="190"/>
                    <a:pt x="581" y="190"/>
                    <a:pt x="581" y="190"/>
                  </a:cubicBezTo>
                  <a:cubicBezTo>
                    <a:pt x="589" y="185"/>
                    <a:pt x="589" y="185"/>
                    <a:pt x="589" y="185"/>
                  </a:cubicBezTo>
                  <a:lnTo>
                    <a:pt x="670" y="324"/>
                  </a:lnTo>
                  <a:close/>
                </a:path>
              </a:pathLst>
            </a:custGeom>
            <a:solidFill>
              <a:srgbClr val="67EF90"/>
            </a:solidFill>
            <a:ln w="9525">
              <a:noFill/>
              <a:round/>
            </a:ln>
          </p:spPr>
          <p:txBody>
            <a:bodyPr vert="horz" wrap="square" lIns="91440" tIns="45720" rIns="91440" bIns="45720" numCol="1" anchor="t" anchorCtr="0" compatLnSpc="1"/>
            <a:lstStyle/>
            <a:p>
              <a:endParaRPr lang="en-US" dirty="0">
                <a:latin typeface="宋体" panose="02010600030101010101" pitchFamily="2" charset="-122"/>
              </a:endParaRPr>
            </a:p>
          </p:txBody>
        </p:sp>
        <p:sp>
          <p:nvSpPr>
            <p:cNvPr id="22" name="Freeform 135"/>
            <p:cNvSpPr>
              <a:spLocks noEditPoints="1"/>
            </p:cNvSpPr>
            <p:nvPr/>
          </p:nvSpPr>
          <p:spPr bwMode="auto">
            <a:xfrm>
              <a:off x="9118168" y="3786406"/>
              <a:ext cx="553194" cy="51818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EDE669"/>
            </a:solidFill>
            <a:ln w="9525">
              <a:noFill/>
              <a:round/>
            </a:ln>
          </p:spPr>
          <p:txBody>
            <a:bodyPr vert="horz" wrap="square" lIns="91440" tIns="45720" rIns="91440" bIns="45720" numCol="1" anchor="t" anchorCtr="0" compatLnSpc="1"/>
            <a:lstStyle/>
            <a:p>
              <a:endParaRPr lang="en-US" dirty="0">
                <a:latin typeface="宋体" panose="02010600030101010101" pitchFamily="2" charset="-122"/>
              </a:endParaRPr>
            </a:p>
          </p:txBody>
        </p:sp>
        <p:sp>
          <p:nvSpPr>
            <p:cNvPr id="23" name="Freeform 105"/>
            <p:cNvSpPr>
              <a:spLocks noEditPoints="1"/>
            </p:cNvSpPr>
            <p:nvPr/>
          </p:nvSpPr>
          <p:spPr bwMode="auto">
            <a:xfrm>
              <a:off x="9825227" y="2358603"/>
              <a:ext cx="638030" cy="562757"/>
            </a:xfrm>
            <a:custGeom>
              <a:avLst/>
              <a:gdLst>
                <a:gd name="T0" fmla="*/ 133 w 134"/>
                <a:gd name="T1" fmla="*/ 16 h 118"/>
                <a:gd name="T2" fmla="*/ 121 w 134"/>
                <a:gd name="T3" fmla="*/ 4 h 118"/>
                <a:gd name="T4" fmla="*/ 115 w 134"/>
                <a:gd name="T5" fmla="*/ 4 h 118"/>
                <a:gd name="T6" fmla="*/ 114 w 134"/>
                <a:gd name="T7" fmla="*/ 7 h 118"/>
                <a:gd name="T8" fmla="*/ 111 w 134"/>
                <a:gd name="T9" fmla="*/ 8 h 118"/>
                <a:gd name="T10" fmla="*/ 111 w 134"/>
                <a:gd name="T11" fmla="*/ 8 h 118"/>
                <a:gd name="T12" fmla="*/ 81 w 134"/>
                <a:gd name="T13" fmla="*/ 39 h 118"/>
                <a:gd name="T14" fmla="*/ 79 w 134"/>
                <a:gd name="T15" fmla="*/ 46 h 118"/>
                <a:gd name="T16" fmla="*/ 82 w 134"/>
                <a:gd name="T17" fmla="*/ 50 h 118"/>
                <a:gd name="T18" fmla="*/ 82 w 134"/>
                <a:gd name="T19" fmla="*/ 50 h 118"/>
                <a:gd name="T20" fmla="*/ 82 w 134"/>
                <a:gd name="T21" fmla="*/ 50 h 118"/>
                <a:gd name="T22" fmla="*/ 76 w 134"/>
                <a:gd name="T23" fmla="*/ 57 h 118"/>
                <a:gd name="T24" fmla="*/ 54 w 134"/>
                <a:gd name="T25" fmla="*/ 35 h 118"/>
                <a:gd name="T26" fmla="*/ 47 w 134"/>
                <a:gd name="T27" fmla="*/ 9 h 118"/>
                <a:gd name="T28" fmla="*/ 21 w 134"/>
                <a:gd name="T29" fmla="*/ 2 h 118"/>
                <a:gd name="T30" fmla="*/ 36 w 134"/>
                <a:gd name="T31" fmla="*/ 17 h 118"/>
                <a:gd name="T32" fmla="*/ 32 w 134"/>
                <a:gd name="T33" fmla="*/ 32 h 118"/>
                <a:gd name="T34" fmla="*/ 18 w 134"/>
                <a:gd name="T35" fmla="*/ 36 h 118"/>
                <a:gd name="T36" fmla="*/ 3 w 134"/>
                <a:gd name="T37" fmla="*/ 21 h 118"/>
                <a:gd name="T38" fmla="*/ 9 w 134"/>
                <a:gd name="T39" fmla="*/ 46 h 118"/>
                <a:gd name="T40" fmla="*/ 36 w 134"/>
                <a:gd name="T41" fmla="*/ 53 h 118"/>
                <a:gd name="T42" fmla="*/ 36 w 134"/>
                <a:gd name="T43" fmla="*/ 53 h 118"/>
                <a:gd name="T44" fmla="*/ 58 w 134"/>
                <a:gd name="T45" fmla="*/ 74 h 118"/>
                <a:gd name="T46" fmla="*/ 37 w 134"/>
                <a:gd name="T47" fmla="*/ 95 h 118"/>
                <a:gd name="T48" fmla="*/ 36 w 134"/>
                <a:gd name="T49" fmla="*/ 94 h 118"/>
                <a:gd name="T50" fmla="*/ 31 w 134"/>
                <a:gd name="T51" fmla="*/ 98 h 118"/>
                <a:gd name="T52" fmla="*/ 21 w 134"/>
                <a:gd name="T53" fmla="*/ 114 h 118"/>
                <a:gd name="T54" fmla="*/ 23 w 134"/>
                <a:gd name="T55" fmla="*/ 116 h 118"/>
                <a:gd name="T56" fmla="*/ 39 w 134"/>
                <a:gd name="T57" fmla="*/ 107 h 118"/>
                <a:gd name="T58" fmla="*/ 43 w 134"/>
                <a:gd name="T59" fmla="*/ 101 h 118"/>
                <a:gd name="T60" fmla="*/ 42 w 134"/>
                <a:gd name="T61" fmla="*/ 100 h 118"/>
                <a:gd name="T62" fmla="*/ 63 w 134"/>
                <a:gd name="T63" fmla="*/ 79 h 118"/>
                <a:gd name="T64" fmla="*/ 98 w 134"/>
                <a:gd name="T65" fmla="*/ 114 h 118"/>
                <a:gd name="T66" fmla="*/ 107 w 134"/>
                <a:gd name="T67" fmla="*/ 118 h 118"/>
                <a:gd name="T68" fmla="*/ 116 w 134"/>
                <a:gd name="T69" fmla="*/ 114 h 118"/>
                <a:gd name="T70" fmla="*/ 116 w 134"/>
                <a:gd name="T71" fmla="*/ 97 h 118"/>
                <a:gd name="T72" fmla="*/ 80 w 134"/>
                <a:gd name="T73" fmla="*/ 61 h 118"/>
                <a:gd name="T74" fmla="*/ 87 w 134"/>
                <a:gd name="T75" fmla="*/ 55 h 118"/>
                <a:gd name="T76" fmla="*/ 90 w 134"/>
                <a:gd name="T77" fmla="*/ 58 h 118"/>
                <a:gd name="T78" fmla="*/ 98 w 134"/>
                <a:gd name="T79" fmla="*/ 56 h 118"/>
                <a:gd name="T80" fmla="*/ 128 w 134"/>
                <a:gd name="T81" fmla="*/ 26 h 118"/>
                <a:gd name="T82" fmla="*/ 128 w 134"/>
                <a:gd name="T83" fmla="*/ 25 h 118"/>
                <a:gd name="T84" fmla="*/ 128 w 134"/>
                <a:gd name="T85" fmla="*/ 25 h 118"/>
                <a:gd name="T86" fmla="*/ 129 w 134"/>
                <a:gd name="T87" fmla="*/ 23 h 118"/>
                <a:gd name="T88" fmla="*/ 133 w 134"/>
                <a:gd name="T89" fmla="*/ 22 h 118"/>
                <a:gd name="T90" fmla="*/ 133 w 134"/>
                <a:gd name="T91" fmla="*/ 16 h 118"/>
                <a:gd name="T92" fmla="*/ 108 w 134"/>
                <a:gd name="T93" fmla="*/ 103 h 118"/>
                <a:gd name="T94" fmla="*/ 113 w 134"/>
                <a:gd name="T95" fmla="*/ 107 h 118"/>
                <a:gd name="T96" fmla="*/ 108 w 134"/>
                <a:gd name="T97" fmla="*/ 112 h 118"/>
                <a:gd name="T98" fmla="*/ 103 w 134"/>
                <a:gd name="T99" fmla="*/ 107 h 118"/>
                <a:gd name="T100" fmla="*/ 108 w 134"/>
                <a:gd name="T101" fmla="*/ 103 h 118"/>
                <a:gd name="T102" fmla="*/ 91 w 134"/>
                <a:gd name="T103" fmla="*/ 40 h 118"/>
                <a:gd name="T104" fmla="*/ 89 w 134"/>
                <a:gd name="T105" fmla="*/ 38 h 118"/>
                <a:gd name="T106" fmla="*/ 111 w 134"/>
                <a:gd name="T107" fmla="*/ 16 h 118"/>
                <a:gd name="T108" fmla="*/ 113 w 134"/>
                <a:gd name="T109" fmla="*/ 18 h 118"/>
                <a:gd name="T110" fmla="*/ 91 w 134"/>
                <a:gd name="T111" fmla="*/ 40 h 118"/>
                <a:gd name="T112" fmla="*/ 98 w 134"/>
                <a:gd name="T113" fmla="*/ 48 h 118"/>
                <a:gd name="T114" fmla="*/ 96 w 134"/>
                <a:gd name="T115" fmla="*/ 46 h 118"/>
                <a:gd name="T116" fmla="*/ 119 w 134"/>
                <a:gd name="T117" fmla="*/ 23 h 118"/>
                <a:gd name="T118" fmla="*/ 121 w 134"/>
                <a:gd name="T119" fmla="*/ 25 h 118"/>
                <a:gd name="T120" fmla="*/ 98 w 134"/>
                <a:gd name="T121"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8">
                  <a:moveTo>
                    <a:pt x="133" y="16"/>
                  </a:moveTo>
                  <a:cubicBezTo>
                    <a:pt x="121" y="4"/>
                    <a:pt x="121" y="4"/>
                    <a:pt x="121" y="4"/>
                  </a:cubicBezTo>
                  <a:cubicBezTo>
                    <a:pt x="119" y="2"/>
                    <a:pt x="117" y="2"/>
                    <a:pt x="115" y="4"/>
                  </a:cubicBezTo>
                  <a:cubicBezTo>
                    <a:pt x="114" y="5"/>
                    <a:pt x="114" y="6"/>
                    <a:pt x="114" y="7"/>
                  </a:cubicBezTo>
                  <a:cubicBezTo>
                    <a:pt x="113" y="7"/>
                    <a:pt x="112" y="8"/>
                    <a:pt x="111" y="8"/>
                  </a:cubicBezTo>
                  <a:cubicBezTo>
                    <a:pt x="111" y="8"/>
                    <a:pt x="111" y="8"/>
                    <a:pt x="111" y="8"/>
                  </a:cubicBezTo>
                  <a:cubicBezTo>
                    <a:pt x="81" y="39"/>
                    <a:pt x="81" y="39"/>
                    <a:pt x="81" y="39"/>
                  </a:cubicBezTo>
                  <a:cubicBezTo>
                    <a:pt x="81" y="41"/>
                    <a:pt x="80" y="44"/>
                    <a:pt x="79" y="46"/>
                  </a:cubicBezTo>
                  <a:cubicBezTo>
                    <a:pt x="82" y="50"/>
                    <a:pt x="82" y="50"/>
                    <a:pt x="82" y="50"/>
                  </a:cubicBezTo>
                  <a:cubicBezTo>
                    <a:pt x="82" y="50"/>
                    <a:pt x="82" y="50"/>
                    <a:pt x="82" y="50"/>
                  </a:cubicBezTo>
                  <a:cubicBezTo>
                    <a:pt x="82" y="50"/>
                    <a:pt x="82" y="50"/>
                    <a:pt x="82" y="50"/>
                  </a:cubicBezTo>
                  <a:cubicBezTo>
                    <a:pt x="76" y="57"/>
                    <a:pt x="76" y="57"/>
                    <a:pt x="76" y="57"/>
                  </a:cubicBezTo>
                  <a:cubicBezTo>
                    <a:pt x="54" y="35"/>
                    <a:pt x="54" y="35"/>
                    <a:pt x="54" y="35"/>
                  </a:cubicBezTo>
                  <a:cubicBezTo>
                    <a:pt x="56" y="26"/>
                    <a:pt x="54" y="16"/>
                    <a:pt x="47" y="9"/>
                  </a:cubicBezTo>
                  <a:cubicBezTo>
                    <a:pt x="40" y="2"/>
                    <a:pt x="30" y="0"/>
                    <a:pt x="21" y="2"/>
                  </a:cubicBezTo>
                  <a:cubicBezTo>
                    <a:pt x="36" y="17"/>
                    <a:pt x="36" y="17"/>
                    <a:pt x="36" y="17"/>
                  </a:cubicBezTo>
                  <a:cubicBezTo>
                    <a:pt x="32" y="32"/>
                    <a:pt x="32" y="32"/>
                    <a:pt x="32" y="32"/>
                  </a:cubicBezTo>
                  <a:cubicBezTo>
                    <a:pt x="18" y="36"/>
                    <a:pt x="18" y="36"/>
                    <a:pt x="18" y="36"/>
                  </a:cubicBezTo>
                  <a:cubicBezTo>
                    <a:pt x="3" y="21"/>
                    <a:pt x="3" y="21"/>
                    <a:pt x="3" y="21"/>
                  </a:cubicBezTo>
                  <a:cubicBezTo>
                    <a:pt x="0" y="29"/>
                    <a:pt x="2" y="39"/>
                    <a:pt x="9" y="46"/>
                  </a:cubicBezTo>
                  <a:cubicBezTo>
                    <a:pt x="17" y="53"/>
                    <a:pt x="27" y="56"/>
                    <a:pt x="36" y="53"/>
                  </a:cubicBezTo>
                  <a:cubicBezTo>
                    <a:pt x="36" y="53"/>
                    <a:pt x="36" y="53"/>
                    <a:pt x="36" y="53"/>
                  </a:cubicBezTo>
                  <a:cubicBezTo>
                    <a:pt x="58" y="74"/>
                    <a:pt x="58" y="74"/>
                    <a:pt x="58" y="74"/>
                  </a:cubicBezTo>
                  <a:cubicBezTo>
                    <a:pt x="37" y="95"/>
                    <a:pt x="37" y="95"/>
                    <a:pt x="37" y="95"/>
                  </a:cubicBezTo>
                  <a:cubicBezTo>
                    <a:pt x="36" y="94"/>
                    <a:pt x="36" y="94"/>
                    <a:pt x="36" y="94"/>
                  </a:cubicBezTo>
                  <a:cubicBezTo>
                    <a:pt x="31" y="98"/>
                    <a:pt x="31" y="98"/>
                    <a:pt x="31" y="98"/>
                  </a:cubicBezTo>
                  <a:cubicBezTo>
                    <a:pt x="21" y="114"/>
                    <a:pt x="21" y="114"/>
                    <a:pt x="21" y="114"/>
                  </a:cubicBezTo>
                  <a:cubicBezTo>
                    <a:pt x="23" y="116"/>
                    <a:pt x="23" y="116"/>
                    <a:pt x="23" y="116"/>
                  </a:cubicBezTo>
                  <a:cubicBezTo>
                    <a:pt x="39" y="107"/>
                    <a:pt x="39" y="107"/>
                    <a:pt x="39" y="107"/>
                  </a:cubicBezTo>
                  <a:cubicBezTo>
                    <a:pt x="43" y="101"/>
                    <a:pt x="43" y="101"/>
                    <a:pt x="43" y="101"/>
                  </a:cubicBezTo>
                  <a:cubicBezTo>
                    <a:pt x="42" y="100"/>
                    <a:pt x="42" y="100"/>
                    <a:pt x="42" y="100"/>
                  </a:cubicBezTo>
                  <a:cubicBezTo>
                    <a:pt x="63" y="79"/>
                    <a:pt x="63" y="79"/>
                    <a:pt x="63" y="79"/>
                  </a:cubicBezTo>
                  <a:cubicBezTo>
                    <a:pt x="98" y="114"/>
                    <a:pt x="98" y="114"/>
                    <a:pt x="98" y="114"/>
                  </a:cubicBezTo>
                  <a:cubicBezTo>
                    <a:pt x="100" y="117"/>
                    <a:pt x="104" y="118"/>
                    <a:pt x="107" y="118"/>
                  </a:cubicBezTo>
                  <a:cubicBezTo>
                    <a:pt x="110" y="118"/>
                    <a:pt x="113" y="117"/>
                    <a:pt x="116" y="114"/>
                  </a:cubicBezTo>
                  <a:cubicBezTo>
                    <a:pt x="121" y="109"/>
                    <a:pt x="121" y="102"/>
                    <a:pt x="116" y="97"/>
                  </a:cubicBezTo>
                  <a:cubicBezTo>
                    <a:pt x="80" y="61"/>
                    <a:pt x="80" y="61"/>
                    <a:pt x="80" y="61"/>
                  </a:cubicBezTo>
                  <a:cubicBezTo>
                    <a:pt x="87" y="55"/>
                    <a:pt x="87" y="55"/>
                    <a:pt x="87" y="55"/>
                  </a:cubicBezTo>
                  <a:cubicBezTo>
                    <a:pt x="90" y="58"/>
                    <a:pt x="90" y="58"/>
                    <a:pt x="90" y="58"/>
                  </a:cubicBezTo>
                  <a:cubicBezTo>
                    <a:pt x="92" y="56"/>
                    <a:pt x="95" y="56"/>
                    <a:pt x="98" y="56"/>
                  </a:cubicBezTo>
                  <a:cubicBezTo>
                    <a:pt x="128" y="26"/>
                    <a:pt x="128" y="26"/>
                    <a:pt x="128" y="26"/>
                  </a:cubicBezTo>
                  <a:cubicBezTo>
                    <a:pt x="128" y="25"/>
                    <a:pt x="128" y="25"/>
                    <a:pt x="128" y="25"/>
                  </a:cubicBezTo>
                  <a:cubicBezTo>
                    <a:pt x="128" y="25"/>
                    <a:pt x="128" y="25"/>
                    <a:pt x="128" y="25"/>
                  </a:cubicBezTo>
                  <a:cubicBezTo>
                    <a:pt x="129" y="24"/>
                    <a:pt x="129" y="24"/>
                    <a:pt x="129" y="23"/>
                  </a:cubicBezTo>
                  <a:cubicBezTo>
                    <a:pt x="130" y="23"/>
                    <a:pt x="132" y="23"/>
                    <a:pt x="133" y="22"/>
                  </a:cubicBezTo>
                  <a:cubicBezTo>
                    <a:pt x="134" y="20"/>
                    <a:pt x="134" y="17"/>
                    <a:pt x="133" y="16"/>
                  </a:cubicBezTo>
                  <a:close/>
                  <a:moveTo>
                    <a:pt x="108" y="103"/>
                  </a:moveTo>
                  <a:cubicBezTo>
                    <a:pt x="111" y="103"/>
                    <a:pt x="113" y="105"/>
                    <a:pt x="113" y="107"/>
                  </a:cubicBezTo>
                  <a:cubicBezTo>
                    <a:pt x="113" y="110"/>
                    <a:pt x="111" y="112"/>
                    <a:pt x="108" y="112"/>
                  </a:cubicBezTo>
                  <a:cubicBezTo>
                    <a:pt x="105" y="112"/>
                    <a:pt x="103" y="110"/>
                    <a:pt x="103" y="107"/>
                  </a:cubicBezTo>
                  <a:cubicBezTo>
                    <a:pt x="103" y="105"/>
                    <a:pt x="105" y="103"/>
                    <a:pt x="108" y="103"/>
                  </a:cubicBezTo>
                  <a:close/>
                  <a:moveTo>
                    <a:pt x="91" y="40"/>
                  </a:moveTo>
                  <a:cubicBezTo>
                    <a:pt x="89" y="38"/>
                    <a:pt x="89" y="38"/>
                    <a:pt x="89" y="38"/>
                  </a:cubicBezTo>
                  <a:cubicBezTo>
                    <a:pt x="111" y="16"/>
                    <a:pt x="111" y="16"/>
                    <a:pt x="111" y="16"/>
                  </a:cubicBezTo>
                  <a:cubicBezTo>
                    <a:pt x="113" y="18"/>
                    <a:pt x="113" y="18"/>
                    <a:pt x="113" y="18"/>
                  </a:cubicBezTo>
                  <a:lnTo>
                    <a:pt x="91" y="40"/>
                  </a:lnTo>
                  <a:close/>
                  <a:moveTo>
                    <a:pt x="98" y="48"/>
                  </a:moveTo>
                  <a:cubicBezTo>
                    <a:pt x="96" y="46"/>
                    <a:pt x="96" y="46"/>
                    <a:pt x="96" y="46"/>
                  </a:cubicBezTo>
                  <a:cubicBezTo>
                    <a:pt x="119" y="23"/>
                    <a:pt x="119" y="23"/>
                    <a:pt x="119" y="23"/>
                  </a:cubicBezTo>
                  <a:cubicBezTo>
                    <a:pt x="121" y="25"/>
                    <a:pt x="121" y="25"/>
                    <a:pt x="121" y="25"/>
                  </a:cubicBezTo>
                  <a:lnTo>
                    <a:pt x="98" y="48"/>
                  </a:lnTo>
                  <a:close/>
                </a:path>
              </a:pathLst>
            </a:custGeom>
            <a:solidFill>
              <a:srgbClr val="7CE8E5"/>
            </a:solidFill>
            <a:ln>
              <a:noFill/>
            </a:ln>
          </p:spPr>
          <p:txBody>
            <a:bodyPr vert="horz" wrap="square" lIns="91440" tIns="45720" rIns="91440" bIns="45720" numCol="1" anchor="t" anchorCtr="0" compatLnSpc="1"/>
            <a:lstStyle/>
            <a:p>
              <a:endParaRPr lang="en-US" dirty="0">
                <a:latin typeface="宋体" panose="02010600030101010101" pitchFamily="2" charset="-122"/>
              </a:endParaRPr>
            </a:p>
          </p:txBody>
        </p:sp>
      </p:grpSp>
      <p:grpSp>
        <p:nvGrpSpPr>
          <p:cNvPr id="35" name="组合 34"/>
          <p:cNvGrpSpPr/>
          <p:nvPr/>
        </p:nvGrpSpPr>
        <p:grpSpPr>
          <a:xfrm>
            <a:off x="1201184" y="4078546"/>
            <a:ext cx="4894816" cy="1250345"/>
            <a:chOff x="1095313" y="1989620"/>
            <a:chExt cx="4894816" cy="1250345"/>
          </a:xfrm>
        </p:grpSpPr>
        <p:sp>
          <p:nvSpPr>
            <p:cNvPr id="27" name="文本框 26"/>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grpSp>
        <p:nvGrpSpPr>
          <p:cNvPr id="36" name="组合 35"/>
          <p:cNvGrpSpPr/>
          <p:nvPr/>
        </p:nvGrpSpPr>
        <p:grpSpPr>
          <a:xfrm>
            <a:off x="1201184" y="2142020"/>
            <a:ext cx="4894816" cy="1250345"/>
            <a:chOff x="1095313" y="1989620"/>
            <a:chExt cx="4894816" cy="1250345"/>
          </a:xfrm>
        </p:grpSpPr>
        <p:sp>
          <p:nvSpPr>
            <p:cNvPr id="37" name="文本框 36"/>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randombar(horizontal)">
                                      <p:cBhvr>
                                        <p:cTn id="11" dur="500"/>
                                        <p:tgtEl>
                                          <p:spTgt spid="25"/>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p:cTn id="15" dur="500" fill="hold"/>
                                        <p:tgtEl>
                                          <p:spTgt spid="36"/>
                                        </p:tgtEl>
                                        <p:attrNameLst>
                                          <p:attrName>ppt_w</p:attrName>
                                        </p:attrNameLst>
                                      </p:cBhvr>
                                      <p:tavLst>
                                        <p:tav tm="0">
                                          <p:val>
                                            <p:fltVal val="0"/>
                                          </p:val>
                                        </p:tav>
                                        <p:tav tm="100000">
                                          <p:val>
                                            <p:strVal val="#ppt_w"/>
                                          </p:val>
                                        </p:tav>
                                      </p:tavLst>
                                    </p:anim>
                                    <p:anim calcmode="lin" valueType="num">
                                      <p:cBhvr>
                                        <p:cTn id="16" dur="500" fill="hold"/>
                                        <p:tgtEl>
                                          <p:spTgt spid="36"/>
                                        </p:tgtEl>
                                        <p:attrNameLst>
                                          <p:attrName>ppt_h</p:attrName>
                                        </p:attrNameLst>
                                      </p:cBhvr>
                                      <p:tavLst>
                                        <p:tav tm="0">
                                          <p:val>
                                            <p:fltVal val="0"/>
                                          </p:val>
                                        </p:tav>
                                        <p:tav tm="100000">
                                          <p:val>
                                            <p:strVal val="#ppt_h"/>
                                          </p:val>
                                        </p:tav>
                                      </p:tavLst>
                                    </p:anim>
                                    <p:animEffect transition="in" filter="fade">
                                      <p:cBhvr>
                                        <p:cTn id="17" dur="500"/>
                                        <p:tgtEl>
                                          <p:spTgt spid="36"/>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500" fill="hold"/>
                                        <p:tgtEl>
                                          <p:spTgt spid="35"/>
                                        </p:tgtEl>
                                        <p:attrNameLst>
                                          <p:attrName>ppt_w</p:attrName>
                                        </p:attrNameLst>
                                      </p:cBhvr>
                                      <p:tavLst>
                                        <p:tav tm="0">
                                          <p:val>
                                            <p:fltVal val="0"/>
                                          </p:val>
                                        </p:tav>
                                        <p:tav tm="100000">
                                          <p:val>
                                            <p:strVal val="#ppt_w"/>
                                          </p:val>
                                        </p:tav>
                                      </p:tavLst>
                                    </p:anim>
                                    <p:anim calcmode="lin" valueType="num">
                                      <p:cBhvr>
                                        <p:cTn id="22" dur="500" fill="hold"/>
                                        <p:tgtEl>
                                          <p:spTgt spid="35"/>
                                        </p:tgtEl>
                                        <p:attrNameLst>
                                          <p:attrName>ppt_h</p:attrName>
                                        </p:attrNameLst>
                                      </p:cBhvr>
                                      <p:tavLst>
                                        <p:tav tm="0">
                                          <p:val>
                                            <p:fltVal val="0"/>
                                          </p:val>
                                        </p:tav>
                                        <p:tav tm="100000">
                                          <p:val>
                                            <p:strVal val="#ppt_h"/>
                                          </p:val>
                                        </p:tav>
                                      </p:tavLst>
                                    </p:anim>
                                    <p:animEffect transition="in" filter="fade">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宽屏</PresentationFormat>
  <Paragraphs>187</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阿里巴巴普惠体 R</vt:lpstr>
      <vt:lpstr>宋体</vt:lpstr>
      <vt:lpstr>Agency FB</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5</cp:revision>
  <dcterms:created xsi:type="dcterms:W3CDTF">2019-06-12T06:58:00Z</dcterms:created>
  <dcterms:modified xsi:type="dcterms:W3CDTF">2021-01-05T16:18:18Z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