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sldIdLst>
    <p:sldId id="256" r:id="rId2"/>
    <p:sldId id="260" r:id="rId3"/>
    <p:sldId id="259" r:id="rId4"/>
    <p:sldId id="257" r:id="rId5"/>
    <p:sldId id="258" r:id="rId6"/>
    <p:sldId id="261" r:id="rId7"/>
    <p:sldId id="266" r:id="rId8"/>
    <p:sldId id="263" r:id="rId9"/>
    <p:sldId id="264" r:id="rId10"/>
    <p:sldId id="265" r:id="rId11"/>
    <p:sldId id="267" r:id="rId12"/>
    <p:sldId id="262"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5143500" type="screen16x9"/>
  <p:notesSz cx="6858000" cy="9144000"/>
  <p:custDataLst>
    <p:tags r:id="rId3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4C2E"/>
    <a:srgbClr val="FF0066"/>
    <a:srgbClr val="31859C"/>
    <a:srgbClr val="17375E"/>
    <a:srgbClr val="FF9900"/>
    <a:srgbClr val="2CB5B2"/>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2" d="100"/>
          <a:sy n="142" d="100"/>
        </p:scale>
        <p:origin x="714" y="126"/>
      </p:cViewPr>
      <p:guideLst>
        <p:guide orient="horz" pos="1620"/>
        <p:guide pos="2880"/>
      </p:guideLst>
    </p:cSldViewPr>
  </p:slideViewPr>
  <p:notesTextViewPr>
    <p:cViewPr>
      <p:scale>
        <a:sx n="1" d="1"/>
        <a:sy n="1" d="1"/>
      </p:scale>
      <p:origin x="0" y="0"/>
    </p:cViewPr>
  </p:notesTextViewPr>
  <p:sorterViewPr>
    <p:cViewPr>
      <p:scale>
        <a:sx n="108" d="100"/>
        <a:sy n="108"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E644F9-F58C-4B07-A21D-4B65568108F5}"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DDDA78-5AAE-41E1-9221-0B47277C4445}"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2DDDA78-5AAE-41E1-9221-0B47277C4445}"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2DDDA78-5AAE-41E1-9221-0B47277C4445}"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2DDDA78-5AAE-41E1-9221-0B47277C4445}"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2DDDA78-5AAE-41E1-9221-0B47277C4445}"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2DDDA78-5AAE-41E1-9221-0B47277C4445}"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2DDDA78-5AAE-41E1-9221-0B47277C4445}"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2DDDA78-5AAE-41E1-9221-0B47277C4445}"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2DDDA78-5AAE-41E1-9221-0B47277C4445}"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2DDDA78-5AAE-41E1-9221-0B47277C4445}"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2DDDA78-5AAE-41E1-9221-0B47277C4445}"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2DDDA78-5AAE-41E1-9221-0B47277C4445}"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2DDDA78-5AAE-41E1-9221-0B47277C4445}"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2DDDA78-5AAE-41E1-9221-0B47277C4445}"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2DDDA78-5AAE-41E1-9221-0B47277C4445}"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2DDDA78-5AAE-41E1-9221-0B47277C4445}"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2DDDA78-5AAE-41E1-9221-0B47277C4445}"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2DDDA78-5AAE-41E1-9221-0B47277C4445}"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2DDDA78-5AAE-41E1-9221-0B47277C4445}"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2DDDA78-5AAE-41E1-9221-0B47277C4445}" type="slidenum">
              <a:rPr lang="zh-CN" altLang="en-US" smtClean="0"/>
              <a:t>26</a:t>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2DDDA78-5AAE-41E1-9221-0B47277C4445}" type="slidenum">
              <a:rPr lang="zh-CN" altLang="en-US" smtClean="0"/>
              <a:t>27</a:t>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2DDDA78-5AAE-41E1-9221-0B47277C4445}" type="slidenum">
              <a:rPr lang="zh-CN" altLang="en-US" smtClean="0"/>
              <a:t>28</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2DDDA78-5AAE-41E1-9221-0B47277C4445}"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2DDDA78-5AAE-41E1-9221-0B47277C4445}"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2DDDA78-5AAE-41E1-9221-0B47277C4445}"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2DDDA78-5AAE-41E1-9221-0B47277C4445}"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2DDDA78-5AAE-41E1-9221-0B47277C4445}"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2DDDA78-5AAE-41E1-9221-0B47277C4445}"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2DDDA78-5AAE-41E1-9221-0B47277C4445}"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标题幻灯片">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E1D6FBCC-AB2C-4108-9945-A2B51320D4B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27FFAA4-46F5-47B1-A311-27CE7D36F4B9}" type="slidenum">
              <a:rPr lang="zh-CN" altLang="en-US" smtClean="0"/>
              <a:t>‹#›</a:t>
            </a:fld>
            <a:endParaRPr lang="zh-CN" altLang="en-US"/>
          </a:p>
        </p:txBody>
      </p:sp>
      <p:pic>
        <p:nvPicPr>
          <p:cNvPr id="7" name="图片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8" name="图片 7"/>
          <p:cNvPicPr>
            <a:picLocks noChangeAspect="1"/>
          </p:cNvPicPr>
          <p:nvPr userDrawn="1"/>
        </p:nvPicPr>
        <p:blipFill rotWithShape="1">
          <a:blip r:embed="rId4" cstate="print">
            <a:extLst>
              <a:ext uri="{28A0092B-C50C-407E-A947-70E740481C1C}">
                <a14:useLocalDpi xmlns:a14="http://schemas.microsoft.com/office/drawing/2010/main" val="0"/>
              </a:ext>
            </a:extLst>
          </a:blip>
          <a:srcRect t="63210"/>
          <a:stretch>
            <a:fillRect/>
          </a:stretch>
        </p:blipFill>
        <p:spPr>
          <a:xfrm>
            <a:off x="467544" y="-18306"/>
            <a:ext cx="2444989" cy="1399799"/>
          </a:xfrm>
          <a:prstGeom prst="rect">
            <a:avLst/>
          </a:prstGeom>
        </p:spPr>
      </p:pic>
      <p:pic>
        <p:nvPicPr>
          <p:cNvPr id="9" name="图片 8"/>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510211" y="4020585"/>
            <a:ext cx="3756989" cy="444668"/>
          </a:xfrm>
          <a:prstGeom prst="rect">
            <a:avLst/>
          </a:prstGeom>
        </p:spPr>
      </p:pic>
      <p:sp>
        <p:nvSpPr>
          <p:cNvPr id="10" name="椭圆 9"/>
          <p:cNvSpPr/>
          <p:nvPr userDrawn="1"/>
        </p:nvSpPr>
        <p:spPr>
          <a:xfrm>
            <a:off x="5737696" y="1246924"/>
            <a:ext cx="1981200" cy="1981200"/>
          </a:xfrm>
          <a:prstGeom prst="ellipse">
            <a:avLst/>
          </a:prstGeom>
          <a:solidFill>
            <a:schemeClr val="bg1">
              <a:lumMod val="85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5" name="日期占位符 4"/>
          <p:cNvSpPr>
            <a:spLocks noGrp="1"/>
          </p:cNvSpPr>
          <p:nvPr>
            <p:ph type="dt" sz="half" idx="10"/>
          </p:nvPr>
        </p:nvSpPr>
        <p:spPr/>
        <p:txBody>
          <a:bodyPr/>
          <a:lstStyle/>
          <a:p>
            <a:fld id="{E1D6FBCC-AB2C-4108-9945-A2B51320D4B2}"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27FFAA4-46F5-47B1-A311-27CE7D36F4B9}" type="slidenum">
              <a:rPr lang="zh-CN" altLang="en-US" smtClean="0"/>
              <a:t>‹#›</a:t>
            </a:fld>
            <a:endParaRPr lang="zh-CN" altLang="en-US"/>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标题和竖排文字">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E1D6FBCC-AB2C-4108-9945-A2B51320D4B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27FFAA4-46F5-47B1-A311-27CE7D36F4B9}" type="slidenum">
              <a:rPr lang="zh-CN" altLang="en-US" smtClean="0"/>
              <a:t>‹#›</a:t>
            </a:fld>
            <a:endParaRPr lang="zh-CN" altLang="en-US"/>
          </a:p>
        </p:txBody>
      </p:sp>
    </p:spTree>
  </p:cSld>
  <p:clrMapOvr>
    <a:masterClrMapping/>
  </p:clrMapOvr>
  <p:transition spd="slow">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垂直排列标题与文本">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E1D6FBCC-AB2C-4108-9945-A2B51320D4B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27FFAA4-46F5-47B1-A311-27CE7D36F4B9}" type="slidenum">
              <a:rPr lang="zh-CN" altLang="en-US" smtClean="0"/>
              <a:t>‹#›</a:t>
            </a:fld>
            <a:endParaRPr lang="zh-CN" altLang="en-US"/>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E1D6FBCC-AB2C-4108-9945-A2B51320D4B2}"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27FFAA4-46F5-47B1-A311-27CE7D36F4B9}" type="slidenum">
              <a:rPr lang="zh-CN" altLang="en-US" smtClean="0"/>
              <a:t>‹#›</a:t>
            </a:fld>
            <a:endParaRPr lang="zh-CN" altLang="en-US"/>
          </a:p>
        </p:txBody>
      </p:sp>
      <p:pic>
        <p:nvPicPr>
          <p:cNvPr id="6" name="图片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8" name="图片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3768" y="641558"/>
            <a:ext cx="4328129" cy="1570152"/>
          </a:xfrm>
          <a:prstGeom prst="rect">
            <a:avLst/>
          </a:prstGeom>
        </p:spPr>
      </p:pic>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E1D6FBCC-AB2C-4108-9945-A2B51320D4B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27FFAA4-46F5-47B1-A311-27CE7D36F4B9}" type="slidenum">
              <a:rPr lang="zh-CN" altLang="en-US" smtClean="0"/>
              <a:t>‹#›</a:t>
            </a:fld>
            <a:endParaRPr lang="zh-CN" altLang="en-US"/>
          </a:p>
        </p:txBody>
      </p:sp>
    </p:spTree>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E1D6FBCC-AB2C-4108-9945-A2B51320D4B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27FFAA4-46F5-47B1-A311-27CE7D36F4B9}" type="slidenum">
              <a:rPr lang="zh-CN" altLang="en-US" smtClean="0"/>
              <a:t>‹#›</a:t>
            </a:fld>
            <a:endParaRPr lang="zh-CN" altLang="en-US"/>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sp>
        <p:nvSpPr>
          <p:cNvPr id="5" name="日期占位符 4"/>
          <p:cNvSpPr>
            <a:spLocks noGrp="1"/>
          </p:cNvSpPr>
          <p:nvPr>
            <p:ph type="dt" sz="half" idx="10"/>
          </p:nvPr>
        </p:nvSpPr>
        <p:spPr/>
        <p:txBody>
          <a:bodyPr/>
          <a:lstStyle/>
          <a:p>
            <a:fld id="{E1D6FBCC-AB2C-4108-9945-A2B51320D4B2}"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27FFAA4-46F5-47B1-A311-27CE7D36F4B9}" type="slidenum">
              <a:rPr lang="zh-CN" altLang="en-US" smtClean="0"/>
              <a:t>‹#›</a:t>
            </a:fld>
            <a:endParaRPr lang="zh-CN" altLang="en-US"/>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比较">
    <p:spTree>
      <p:nvGrpSpPr>
        <p:cNvPr id="1" name=""/>
        <p:cNvGrpSpPr/>
        <p:nvPr/>
      </p:nvGrpSpPr>
      <p:grpSpPr>
        <a:xfrm>
          <a:off x="0" y="0"/>
          <a:ext cx="0" cy="0"/>
          <a:chOff x="0" y="0"/>
          <a:chExt cx="0" cy="0"/>
        </a:xfrm>
      </p:grpSpPr>
      <p:sp>
        <p:nvSpPr>
          <p:cNvPr id="7" name="日期占位符 6"/>
          <p:cNvSpPr>
            <a:spLocks noGrp="1"/>
          </p:cNvSpPr>
          <p:nvPr>
            <p:ph type="dt" sz="half" idx="10"/>
          </p:nvPr>
        </p:nvSpPr>
        <p:spPr/>
        <p:txBody>
          <a:bodyPr/>
          <a:lstStyle/>
          <a:p>
            <a:fld id="{E1D6FBCC-AB2C-4108-9945-A2B51320D4B2}"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27FFAA4-46F5-47B1-A311-27CE7D36F4B9}" type="slidenum">
              <a:rPr lang="zh-CN" altLang="en-US" smtClean="0"/>
              <a:t>‹#›</a:t>
            </a:fld>
            <a:endParaRPr lang="zh-CN" altLang="en-US"/>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E1D6FBCC-AB2C-4108-9945-A2B51320D4B2}"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27FFAA4-46F5-47B1-A311-27CE7D36F4B9}" type="slidenum">
              <a:rPr lang="zh-CN" altLang="en-US" smtClean="0"/>
              <a:t>‹#›</a:t>
            </a:fld>
            <a:endParaRPr lang="zh-CN" altLang="en-US"/>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1D6FBCC-AB2C-4108-9945-A2B51320D4B2}"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27FFAA4-46F5-47B1-A311-27CE7D36F4B9}" type="slidenum">
              <a:rPr lang="zh-CN" altLang="en-US" smtClean="0"/>
              <a:t>‹#›</a:t>
            </a:fld>
            <a:endParaRPr lang="zh-CN" altLang="en-US"/>
          </a:p>
        </p:txBody>
      </p: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内容与标题">
    <p:spTree>
      <p:nvGrpSpPr>
        <p:cNvPr id="1" name=""/>
        <p:cNvGrpSpPr/>
        <p:nvPr/>
      </p:nvGrpSpPr>
      <p:grpSpPr>
        <a:xfrm>
          <a:off x="0" y="0"/>
          <a:ext cx="0" cy="0"/>
          <a:chOff x="0" y="0"/>
          <a:chExt cx="0" cy="0"/>
        </a:xfrm>
      </p:grpSpPr>
      <p:sp>
        <p:nvSpPr>
          <p:cNvPr id="5" name="日期占位符 4"/>
          <p:cNvSpPr>
            <a:spLocks noGrp="1"/>
          </p:cNvSpPr>
          <p:nvPr>
            <p:ph type="dt" sz="half" idx="10"/>
          </p:nvPr>
        </p:nvSpPr>
        <p:spPr/>
        <p:txBody>
          <a:bodyPr/>
          <a:lstStyle/>
          <a:p>
            <a:fld id="{E1D6FBCC-AB2C-4108-9945-A2B51320D4B2}"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27FFAA4-46F5-47B1-A311-27CE7D36F4B9}" type="slidenum">
              <a:rPr lang="zh-CN" altLang="en-US" smtClean="0"/>
              <a:t>‹#›</a:t>
            </a:fld>
            <a:endParaRPr lang="zh-CN" altLang="en-US"/>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图片 8"/>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1D6FBCC-AB2C-4108-9945-A2B51320D4B2}" type="datetimeFigureOut">
              <a:rPr lang="zh-CN" altLang="en-US" smtClean="0"/>
              <a:t>2021/1/6</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727FFAA4-46F5-47B1-A311-27CE7D36F4B9}" type="slidenum">
              <a:rPr lang="zh-CN" altLang="en-US" smtClean="0"/>
              <a:t>‹#›</a:t>
            </a:fld>
            <a:endParaRPr lang="zh-CN" altLang="en-US"/>
          </a:p>
        </p:txBody>
      </p:sp>
      <p:pic>
        <p:nvPicPr>
          <p:cNvPr id="8" name="图片 7"/>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3678767" y="123476"/>
            <a:ext cx="1786465" cy="64809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7.jpeg"/><Relationship Id="rId13" Type="http://schemas.openxmlformats.org/officeDocument/2006/relationships/image" Target="../media/image22.jpeg"/><Relationship Id="rId3" Type="http://schemas.openxmlformats.org/officeDocument/2006/relationships/image" Target="../media/image12.jpeg"/><Relationship Id="rId7" Type="http://schemas.openxmlformats.org/officeDocument/2006/relationships/image" Target="../media/image16.jpeg"/><Relationship Id="rId12" Type="http://schemas.openxmlformats.org/officeDocument/2006/relationships/image" Target="../media/image21.jpeg"/><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image" Target="../media/image15.jpeg"/><Relationship Id="rId11" Type="http://schemas.openxmlformats.org/officeDocument/2006/relationships/image" Target="../media/image20.jpeg"/><Relationship Id="rId5" Type="http://schemas.openxmlformats.org/officeDocument/2006/relationships/image" Target="../media/image14.jpeg"/><Relationship Id="rId10" Type="http://schemas.openxmlformats.org/officeDocument/2006/relationships/image" Target="../media/image19.jpeg"/><Relationship Id="rId4" Type="http://schemas.openxmlformats.org/officeDocument/2006/relationships/image" Target="../media/image13.jpeg"/><Relationship Id="rId9" Type="http://schemas.openxmlformats.org/officeDocument/2006/relationships/image" Target="../media/image18.jpeg"/><Relationship Id="rId14" Type="http://schemas.openxmlformats.org/officeDocument/2006/relationships/image" Target="../media/image23.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6.xml"/><Relationship Id="rId1" Type="http://schemas.openxmlformats.org/officeDocument/2006/relationships/slideLayout" Target="../slideLayouts/slideLayout3.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6.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pSp>
        <p:nvGrpSpPr>
          <p:cNvPr id="8" name="组合 7"/>
          <p:cNvGrpSpPr>
            <a:grpSpLocks noChangeAspect="1"/>
          </p:cNvGrpSpPr>
          <p:nvPr/>
        </p:nvGrpSpPr>
        <p:grpSpPr>
          <a:xfrm>
            <a:off x="5187175" y="3291830"/>
            <a:ext cx="417327" cy="417327"/>
            <a:chOff x="6564085" y="1959430"/>
            <a:chExt cx="2148114" cy="2148114"/>
          </a:xfrm>
          <a:solidFill>
            <a:schemeClr val="bg1"/>
          </a:solidFill>
        </p:grpSpPr>
        <p:sp>
          <p:nvSpPr>
            <p:cNvPr id="9" name="椭圆 8"/>
            <p:cNvSpPr/>
            <p:nvPr/>
          </p:nvSpPr>
          <p:spPr>
            <a:xfrm>
              <a:off x="6564085" y="1959430"/>
              <a:ext cx="2148114" cy="2148114"/>
            </a:xfrm>
            <a:prstGeom prst="ellipse">
              <a:avLst/>
            </a:prstGeom>
            <a:solidFill>
              <a:schemeClr val="tx1">
                <a:lumMod val="75000"/>
                <a:lumOff val="2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00">
                <a:solidFill>
                  <a:srgbClr val="313A59"/>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10" name="组合 9"/>
            <p:cNvGrpSpPr/>
            <p:nvPr/>
          </p:nvGrpSpPr>
          <p:grpSpPr>
            <a:xfrm>
              <a:off x="7033174" y="2413982"/>
              <a:ext cx="1209936" cy="1239010"/>
              <a:chOff x="3598200" y="1732459"/>
              <a:chExt cx="1947600" cy="1994400"/>
            </a:xfrm>
            <a:grpFill/>
          </p:grpSpPr>
          <p:sp>
            <p:nvSpPr>
              <p:cNvPr id="11" name="Freeform 5"/>
              <p:cNvSpPr/>
              <p:nvPr/>
            </p:nvSpPr>
            <p:spPr bwMode="auto">
              <a:xfrm>
                <a:off x="4815450" y="1732459"/>
                <a:ext cx="417924" cy="1423836"/>
              </a:xfrm>
              <a:custGeom>
                <a:avLst/>
                <a:gdLst>
                  <a:gd name="T0" fmla="*/ 2 w 43"/>
                  <a:gd name="T1" fmla="*/ 115 h 115"/>
                  <a:gd name="T2" fmla="*/ 3 w 43"/>
                  <a:gd name="T3" fmla="*/ 115 h 115"/>
                  <a:gd name="T4" fmla="*/ 3 w 43"/>
                  <a:gd name="T5" fmla="*/ 115 h 115"/>
                  <a:gd name="T6" fmla="*/ 3 w 43"/>
                  <a:gd name="T7" fmla="*/ 115 h 115"/>
                  <a:gd name="T8" fmla="*/ 4 w 43"/>
                  <a:gd name="T9" fmla="*/ 115 h 115"/>
                  <a:gd name="T10" fmla="*/ 4 w 43"/>
                  <a:gd name="T11" fmla="*/ 115 h 115"/>
                  <a:gd name="T12" fmla="*/ 5 w 43"/>
                  <a:gd name="T13" fmla="*/ 114 h 115"/>
                  <a:gd name="T14" fmla="*/ 22 w 43"/>
                  <a:gd name="T15" fmla="*/ 98 h 115"/>
                  <a:gd name="T16" fmla="*/ 38 w 43"/>
                  <a:gd name="T17" fmla="*/ 114 h 115"/>
                  <a:gd name="T18" fmla="*/ 39 w 43"/>
                  <a:gd name="T19" fmla="*/ 115 h 115"/>
                  <a:gd name="T20" fmla="*/ 39 w 43"/>
                  <a:gd name="T21" fmla="*/ 115 h 115"/>
                  <a:gd name="T22" fmla="*/ 40 w 43"/>
                  <a:gd name="T23" fmla="*/ 115 h 115"/>
                  <a:gd name="T24" fmla="*/ 40 w 43"/>
                  <a:gd name="T25" fmla="*/ 115 h 115"/>
                  <a:gd name="T26" fmla="*/ 40 w 43"/>
                  <a:gd name="T27" fmla="*/ 115 h 115"/>
                  <a:gd name="T28" fmla="*/ 41 w 43"/>
                  <a:gd name="T29" fmla="*/ 115 h 115"/>
                  <a:gd name="T30" fmla="*/ 42 w 43"/>
                  <a:gd name="T31" fmla="*/ 114 h 115"/>
                  <a:gd name="T32" fmla="*/ 43 w 43"/>
                  <a:gd name="T33" fmla="*/ 112 h 115"/>
                  <a:gd name="T34" fmla="*/ 43 w 43"/>
                  <a:gd name="T35" fmla="*/ 27 h 115"/>
                  <a:gd name="T36" fmla="*/ 43 w 43"/>
                  <a:gd name="T37" fmla="*/ 13 h 115"/>
                  <a:gd name="T38" fmla="*/ 43 w 43"/>
                  <a:gd name="T39" fmla="*/ 3 h 115"/>
                  <a:gd name="T40" fmla="*/ 42 w 43"/>
                  <a:gd name="T41" fmla="*/ 1 h 115"/>
                  <a:gd name="T42" fmla="*/ 40 w 43"/>
                  <a:gd name="T43" fmla="*/ 0 h 115"/>
                  <a:gd name="T44" fmla="*/ 3 w 43"/>
                  <a:gd name="T45" fmla="*/ 0 h 115"/>
                  <a:gd name="T46" fmla="*/ 3 w 43"/>
                  <a:gd name="T47" fmla="*/ 0 h 115"/>
                  <a:gd name="T48" fmla="*/ 2 w 43"/>
                  <a:gd name="T49" fmla="*/ 1 h 115"/>
                  <a:gd name="T50" fmla="*/ 2 w 43"/>
                  <a:gd name="T51" fmla="*/ 1 h 115"/>
                  <a:gd name="T52" fmla="*/ 0 w 43"/>
                  <a:gd name="T53" fmla="*/ 3 h 115"/>
                  <a:gd name="T54" fmla="*/ 0 w 43"/>
                  <a:gd name="T55" fmla="*/ 13 h 115"/>
                  <a:gd name="T56" fmla="*/ 0 w 43"/>
                  <a:gd name="T57" fmla="*/ 27 h 115"/>
                  <a:gd name="T58" fmla="*/ 0 w 43"/>
                  <a:gd name="T59" fmla="*/ 112 h 115"/>
                  <a:gd name="T60" fmla="*/ 2 w 43"/>
                  <a:gd name="T61" fmla="*/ 11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 h="115">
                    <a:moveTo>
                      <a:pt x="2" y="115"/>
                    </a:moveTo>
                    <a:cubicBezTo>
                      <a:pt x="2" y="115"/>
                      <a:pt x="2" y="115"/>
                      <a:pt x="3" y="115"/>
                    </a:cubicBezTo>
                    <a:cubicBezTo>
                      <a:pt x="3" y="115"/>
                      <a:pt x="3" y="115"/>
                      <a:pt x="3" y="115"/>
                    </a:cubicBezTo>
                    <a:cubicBezTo>
                      <a:pt x="3" y="115"/>
                      <a:pt x="3" y="115"/>
                      <a:pt x="3" y="115"/>
                    </a:cubicBezTo>
                    <a:cubicBezTo>
                      <a:pt x="3" y="115"/>
                      <a:pt x="4" y="115"/>
                      <a:pt x="4" y="115"/>
                    </a:cubicBezTo>
                    <a:cubicBezTo>
                      <a:pt x="4" y="115"/>
                      <a:pt x="4" y="115"/>
                      <a:pt x="4" y="115"/>
                    </a:cubicBezTo>
                    <a:cubicBezTo>
                      <a:pt x="4" y="115"/>
                      <a:pt x="5" y="114"/>
                      <a:pt x="5" y="114"/>
                    </a:cubicBezTo>
                    <a:cubicBezTo>
                      <a:pt x="22" y="98"/>
                      <a:pt x="22" y="98"/>
                      <a:pt x="22" y="98"/>
                    </a:cubicBezTo>
                    <a:cubicBezTo>
                      <a:pt x="38" y="114"/>
                      <a:pt x="38" y="114"/>
                      <a:pt x="38" y="114"/>
                    </a:cubicBezTo>
                    <a:cubicBezTo>
                      <a:pt x="38" y="114"/>
                      <a:pt x="39" y="115"/>
                      <a:pt x="39" y="115"/>
                    </a:cubicBezTo>
                    <a:cubicBezTo>
                      <a:pt x="39" y="115"/>
                      <a:pt x="39" y="115"/>
                      <a:pt x="39" y="115"/>
                    </a:cubicBezTo>
                    <a:cubicBezTo>
                      <a:pt x="40" y="115"/>
                      <a:pt x="40" y="115"/>
                      <a:pt x="40" y="115"/>
                    </a:cubicBezTo>
                    <a:cubicBezTo>
                      <a:pt x="40" y="115"/>
                      <a:pt x="40" y="115"/>
                      <a:pt x="40" y="115"/>
                    </a:cubicBezTo>
                    <a:cubicBezTo>
                      <a:pt x="40" y="115"/>
                      <a:pt x="40" y="115"/>
                      <a:pt x="40" y="115"/>
                    </a:cubicBezTo>
                    <a:cubicBezTo>
                      <a:pt x="41" y="115"/>
                      <a:pt x="41" y="115"/>
                      <a:pt x="41" y="115"/>
                    </a:cubicBezTo>
                    <a:cubicBezTo>
                      <a:pt x="42" y="115"/>
                      <a:pt x="42" y="114"/>
                      <a:pt x="42" y="114"/>
                    </a:cubicBezTo>
                    <a:cubicBezTo>
                      <a:pt x="43" y="114"/>
                      <a:pt x="43" y="113"/>
                      <a:pt x="43" y="112"/>
                    </a:cubicBezTo>
                    <a:cubicBezTo>
                      <a:pt x="43" y="27"/>
                      <a:pt x="43" y="27"/>
                      <a:pt x="43" y="27"/>
                    </a:cubicBezTo>
                    <a:cubicBezTo>
                      <a:pt x="43" y="13"/>
                      <a:pt x="43" y="13"/>
                      <a:pt x="43" y="13"/>
                    </a:cubicBezTo>
                    <a:cubicBezTo>
                      <a:pt x="43" y="3"/>
                      <a:pt x="43" y="3"/>
                      <a:pt x="43" y="3"/>
                    </a:cubicBezTo>
                    <a:cubicBezTo>
                      <a:pt x="43" y="3"/>
                      <a:pt x="43" y="2"/>
                      <a:pt x="42" y="1"/>
                    </a:cubicBezTo>
                    <a:cubicBezTo>
                      <a:pt x="42" y="1"/>
                      <a:pt x="41" y="0"/>
                      <a:pt x="40" y="0"/>
                    </a:cubicBezTo>
                    <a:cubicBezTo>
                      <a:pt x="3" y="0"/>
                      <a:pt x="3" y="0"/>
                      <a:pt x="3" y="0"/>
                    </a:cubicBezTo>
                    <a:cubicBezTo>
                      <a:pt x="3" y="0"/>
                      <a:pt x="3" y="0"/>
                      <a:pt x="3" y="0"/>
                    </a:cubicBezTo>
                    <a:cubicBezTo>
                      <a:pt x="3" y="0"/>
                      <a:pt x="2" y="0"/>
                      <a:pt x="2" y="1"/>
                    </a:cubicBezTo>
                    <a:cubicBezTo>
                      <a:pt x="2" y="1"/>
                      <a:pt x="2" y="1"/>
                      <a:pt x="2" y="1"/>
                    </a:cubicBezTo>
                    <a:cubicBezTo>
                      <a:pt x="1" y="1"/>
                      <a:pt x="0" y="2"/>
                      <a:pt x="0" y="3"/>
                    </a:cubicBezTo>
                    <a:cubicBezTo>
                      <a:pt x="0" y="13"/>
                      <a:pt x="0" y="13"/>
                      <a:pt x="0" y="13"/>
                    </a:cubicBezTo>
                    <a:cubicBezTo>
                      <a:pt x="0" y="27"/>
                      <a:pt x="0" y="27"/>
                      <a:pt x="0" y="27"/>
                    </a:cubicBezTo>
                    <a:cubicBezTo>
                      <a:pt x="0" y="112"/>
                      <a:pt x="0" y="112"/>
                      <a:pt x="0" y="112"/>
                    </a:cubicBezTo>
                    <a:cubicBezTo>
                      <a:pt x="0" y="113"/>
                      <a:pt x="1" y="114"/>
                      <a:pt x="2" y="115"/>
                    </a:cubicBezTo>
                    <a:close/>
                  </a:path>
                </a:pathLst>
              </a:custGeom>
              <a:grpFill/>
              <a:ln>
                <a:noFill/>
              </a:ln>
            </p:spPr>
            <p:txBody>
              <a:bodyPr vert="horz" wrap="square" lIns="91440" tIns="45720" rIns="91440" bIns="45720" numCol="1" anchor="t" anchorCtr="0" compatLnSpc="1"/>
              <a:lstStyle/>
              <a:p>
                <a:endParaRPr lang="zh-CN" altLang="en-US" sz="700">
                  <a:solidFill>
                    <a:srgbClr val="313A59"/>
                  </a:solidFill>
                  <a:latin typeface="Arial" panose="020B0604020202020204" pitchFamily="34" charset="0"/>
                  <a:ea typeface="微软雅黑" panose="020B0503020204020204" pitchFamily="34" charset="-122"/>
                  <a:sym typeface="Arial" panose="020B0604020202020204" pitchFamily="34" charset="0"/>
                </a:endParaRPr>
              </a:p>
            </p:txBody>
          </p:sp>
          <p:sp>
            <p:nvSpPr>
              <p:cNvPr id="12" name="Freeform 6"/>
              <p:cNvSpPr/>
              <p:nvPr/>
            </p:nvSpPr>
            <p:spPr bwMode="auto">
              <a:xfrm>
                <a:off x="3853824" y="2462367"/>
                <a:ext cx="515304" cy="61683"/>
              </a:xfrm>
              <a:custGeom>
                <a:avLst/>
                <a:gdLst>
                  <a:gd name="T0" fmla="*/ 0 w 53"/>
                  <a:gd name="T1" fmla="*/ 3 h 5"/>
                  <a:gd name="T2" fmla="*/ 3 w 53"/>
                  <a:gd name="T3" fmla="*/ 5 h 5"/>
                  <a:gd name="T4" fmla="*/ 50 w 53"/>
                  <a:gd name="T5" fmla="*/ 5 h 5"/>
                  <a:gd name="T6" fmla="*/ 53 w 53"/>
                  <a:gd name="T7" fmla="*/ 3 h 5"/>
                  <a:gd name="T8" fmla="*/ 50 w 53"/>
                  <a:gd name="T9" fmla="*/ 0 h 5"/>
                  <a:gd name="T10" fmla="*/ 3 w 53"/>
                  <a:gd name="T11" fmla="*/ 0 h 5"/>
                  <a:gd name="T12" fmla="*/ 0 w 53"/>
                  <a:gd name="T13" fmla="*/ 3 h 5"/>
                </a:gdLst>
                <a:ahLst/>
                <a:cxnLst>
                  <a:cxn ang="0">
                    <a:pos x="T0" y="T1"/>
                  </a:cxn>
                  <a:cxn ang="0">
                    <a:pos x="T2" y="T3"/>
                  </a:cxn>
                  <a:cxn ang="0">
                    <a:pos x="T4" y="T5"/>
                  </a:cxn>
                  <a:cxn ang="0">
                    <a:pos x="T6" y="T7"/>
                  </a:cxn>
                  <a:cxn ang="0">
                    <a:pos x="T8" y="T9"/>
                  </a:cxn>
                  <a:cxn ang="0">
                    <a:pos x="T10" y="T11"/>
                  </a:cxn>
                  <a:cxn ang="0">
                    <a:pos x="T12" y="T13"/>
                  </a:cxn>
                </a:cxnLst>
                <a:rect l="0" t="0" r="r" b="b"/>
                <a:pathLst>
                  <a:path w="53" h="5">
                    <a:moveTo>
                      <a:pt x="0" y="3"/>
                    </a:moveTo>
                    <a:cubicBezTo>
                      <a:pt x="0" y="4"/>
                      <a:pt x="2" y="5"/>
                      <a:pt x="3" y="5"/>
                    </a:cubicBezTo>
                    <a:cubicBezTo>
                      <a:pt x="50" y="5"/>
                      <a:pt x="50" y="5"/>
                      <a:pt x="50" y="5"/>
                    </a:cubicBezTo>
                    <a:cubicBezTo>
                      <a:pt x="52" y="5"/>
                      <a:pt x="53" y="4"/>
                      <a:pt x="53" y="3"/>
                    </a:cubicBezTo>
                    <a:cubicBezTo>
                      <a:pt x="53" y="1"/>
                      <a:pt x="52" y="0"/>
                      <a:pt x="50" y="0"/>
                    </a:cubicBezTo>
                    <a:cubicBezTo>
                      <a:pt x="3" y="0"/>
                      <a:pt x="3" y="0"/>
                      <a:pt x="3" y="0"/>
                    </a:cubicBezTo>
                    <a:cubicBezTo>
                      <a:pt x="2" y="0"/>
                      <a:pt x="0" y="1"/>
                      <a:pt x="0" y="3"/>
                    </a:cubicBezTo>
                    <a:close/>
                  </a:path>
                </a:pathLst>
              </a:custGeom>
              <a:grpFill/>
              <a:ln>
                <a:noFill/>
              </a:ln>
            </p:spPr>
            <p:txBody>
              <a:bodyPr vert="horz" wrap="square" lIns="91440" tIns="45720" rIns="91440" bIns="45720" numCol="1" anchor="t" anchorCtr="0" compatLnSpc="1"/>
              <a:lstStyle/>
              <a:p>
                <a:endParaRPr lang="zh-CN" altLang="en-US" sz="700">
                  <a:solidFill>
                    <a:srgbClr val="313A59"/>
                  </a:solidFill>
                  <a:latin typeface="Arial" panose="020B0604020202020204" pitchFamily="34" charset="0"/>
                  <a:ea typeface="微软雅黑" panose="020B0503020204020204" pitchFamily="34" charset="-122"/>
                  <a:sym typeface="Arial" panose="020B0604020202020204" pitchFamily="34" charset="0"/>
                </a:endParaRPr>
              </a:p>
            </p:txBody>
          </p:sp>
          <p:sp>
            <p:nvSpPr>
              <p:cNvPr id="13" name="Freeform 7"/>
              <p:cNvSpPr/>
              <p:nvPr/>
            </p:nvSpPr>
            <p:spPr bwMode="auto">
              <a:xfrm>
                <a:off x="3853824" y="2750218"/>
                <a:ext cx="515304" cy="61683"/>
              </a:xfrm>
              <a:custGeom>
                <a:avLst/>
                <a:gdLst>
                  <a:gd name="T0" fmla="*/ 50 w 53"/>
                  <a:gd name="T1" fmla="*/ 0 h 5"/>
                  <a:gd name="T2" fmla="*/ 3 w 53"/>
                  <a:gd name="T3" fmla="*/ 0 h 5"/>
                  <a:gd name="T4" fmla="*/ 0 w 53"/>
                  <a:gd name="T5" fmla="*/ 2 h 5"/>
                  <a:gd name="T6" fmla="*/ 3 w 53"/>
                  <a:gd name="T7" fmla="*/ 5 h 5"/>
                  <a:gd name="T8" fmla="*/ 50 w 53"/>
                  <a:gd name="T9" fmla="*/ 5 h 5"/>
                  <a:gd name="T10" fmla="*/ 53 w 53"/>
                  <a:gd name="T11" fmla="*/ 2 h 5"/>
                  <a:gd name="T12" fmla="*/ 50 w 53"/>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53" h="5">
                    <a:moveTo>
                      <a:pt x="50" y="0"/>
                    </a:moveTo>
                    <a:cubicBezTo>
                      <a:pt x="3" y="0"/>
                      <a:pt x="3" y="0"/>
                      <a:pt x="3" y="0"/>
                    </a:cubicBezTo>
                    <a:cubicBezTo>
                      <a:pt x="2" y="0"/>
                      <a:pt x="0" y="1"/>
                      <a:pt x="0" y="2"/>
                    </a:cubicBezTo>
                    <a:cubicBezTo>
                      <a:pt x="0" y="4"/>
                      <a:pt x="2" y="5"/>
                      <a:pt x="3" y="5"/>
                    </a:cubicBezTo>
                    <a:cubicBezTo>
                      <a:pt x="50" y="5"/>
                      <a:pt x="50" y="5"/>
                      <a:pt x="50" y="5"/>
                    </a:cubicBezTo>
                    <a:cubicBezTo>
                      <a:pt x="52" y="5"/>
                      <a:pt x="53" y="4"/>
                      <a:pt x="53" y="2"/>
                    </a:cubicBezTo>
                    <a:cubicBezTo>
                      <a:pt x="53" y="1"/>
                      <a:pt x="52" y="0"/>
                      <a:pt x="50" y="0"/>
                    </a:cubicBezTo>
                    <a:close/>
                  </a:path>
                </a:pathLst>
              </a:custGeom>
              <a:grpFill/>
              <a:ln>
                <a:noFill/>
              </a:ln>
            </p:spPr>
            <p:txBody>
              <a:bodyPr vert="horz" wrap="square" lIns="91440" tIns="45720" rIns="91440" bIns="45720" numCol="1" anchor="t" anchorCtr="0" compatLnSpc="1"/>
              <a:lstStyle/>
              <a:p>
                <a:endParaRPr lang="zh-CN" altLang="en-US" sz="700">
                  <a:solidFill>
                    <a:srgbClr val="313A59"/>
                  </a:solidFill>
                  <a:latin typeface="Arial" panose="020B0604020202020204" pitchFamily="34" charset="0"/>
                  <a:ea typeface="微软雅黑" panose="020B0503020204020204" pitchFamily="34" charset="-122"/>
                  <a:sym typeface="Arial" panose="020B0604020202020204" pitchFamily="34" charset="0"/>
                </a:endParaRPr>
              </a:p>
            </p:txBody>
          </p:sp>
          <p:sp>
            <p:nvSpPr>
              <p:cNvPr id="14" name="Freeform 8"/>
              <p:cNvSpPr/>
              <p:nvPr/>
            </p:nvSpPr>
            <p:spPr bwMode="auto">
              <a:xfrm>
                <a:off x="3853824" y="3032931"/>
                <a:ext cx="515304" cy="61683"/>
              </a:xfrm>
              <a:custGeom>
                <a:avLst/>
                <a:gdLst>
                  <a:gd name="T0" fmla="*/ 50 w 53"/>
                  <a:gd name="T1" fmla="*/ 0 h 5"/>
                  <a:gd name="T2" fmla="*/ 3 w 53"/>
                  <a:gd name="T3" fmla="*/ 0 h 5"/>
                  <a:gd name="T4" fmla="*/ 0 w 53"/>
                  <a:gd name="T5" fmla="*/ 2 h 5"/>
                  <a:gd name="T6" fmla="*/ 3 w 53"/>
                  <a:gd name="T7" fmla="*/ 5 h 5"/>
                  <a:gd name="T8" fmla="*/ 50 w 53"/>
                  <a:gd name="T9" fmla="*/ 5 h 5"/>
                  <a:gd name="T10" fmla="*/ 53 w 53"/>
                  <a:gd name="T11" fmla="*/ 2 h 5"/>
                  <a:gd name="T12" fmla="*/ 50 w 53"/>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53" h="5">
                    <a:moveTo>
                      <a:pt x="50" y="0"/>
                    </a:moveTo>
                    <a:cubicBezTo>
                      <a:pt x="3" y="0"/>
                      <a:pt x="3" y="0"/>
                      <a:pt x="3" y="0"/>
                    </a:cubicBezTo>
                    <a:cubicBezTo>
                      <a:pt x="2" y="0"/>
                      <a:pt x="0" y="1"/>
                      <a:pt x="0" y="2"/>
                    </a:cubicBezTo>
                    <a:cubicBezTo>
                      <a:pt x="0" y="4"/>
                      <a:pt x="2" y="5"/>
                      <a:pt x="3" y="5"/>
                    </a:cubicBezTo>
                    <a:cubicBezTo>
                      <a:pt x="50" y="5"/>
                      <a:pt x="50" y="5"/>
                      <a:pt x="50" y="5"/>
                    </a:cubicBezTo>
                    <a:cubicBezTo>
                      <a:pt x="52" y="5"/>
                      <a:pt x="53" y="4"/>
                      <a:pt x="53" y="2"/>
                    </a:cubicBezTo>
                    <a:cubicBezTo>
                      <a:pt x="53" y="1"/>
                      <a:pt x="52" y="0"/>
                      <a:pt x="50" y="0"/>
                    </a:cubicBezTo>
                    <a:close/>
                  </a:path>
                </a:pathLst>
              </a:custGeom>
              <a:grpFill/>
              <a:ln>
                <a:noFill/>
              </a:ln>
            </p:spPr>
            <p:txBody>
              <a:bodyPr vert="horz" wrap="square" lIns="91440" tIns="45720" rIns="91440" bIns="45720" numCol="1" anchor="t" anchorCtr="0" compatLnSpc="1"/>
              <a:lstStyle/>
              <a:p>
                <a:endParaRPr lang="zh-CN" altLang="en-US" sz="700">
                  <a:solidFill>
                    <a:srgbClr val="313A59"/>
                  </a:solidFill>
                  <a:latin typeface="Arial" panose="020B0604020202020204" pitchFamily="34" charset="0"/>
                  <a:ea typeface="微软雅黑" panose="020B0503020204020204" pitchFamily="34" charset="-122"/>
                  <a:sym typeface="Arial" panose="020B0604020202020204" pitchFamily="34" charset="0"/>
                </a:endParaRPr>
              </a:p>
            </p:txBody>
          </p:sp>
          <p:sp>
            <p:nvSpPr>
              <p:cNvPr id="15" name="Freeform 9"/>
              <p:cNvSpPr>
                <a:spLocks noEditPoints="1"/>
              </p:cNvSpPr>
              <p:nvPr/>
            </p:nvSpPr>
            <p:spPr bwMode="auto">
              <a:xfrm>
                <a:off x="3598200" y="1881526"/>
                <a:ext cx="1947600" cy="1845333"/>
              </a:xfrm>
              <a:custGeom>
                <a:avLst/>
                <a:gdLst>
                  <a:gd name="T0" fmla="*/ 177 w 200"/>
                  <a:gd name="T1" fmla="*/ 3 h 149"/>
                  <a:gd name="T2" fmla="*/ 177 w 200"/>
                  <a:gd name="T3" fmla="*/ 17 h 149"/>
                  <a:gd name="T4" fmla="*/ 186 w 200"/>
                  <a:gd name="T5" fmla="*/ 21 h 149"/>
                  <a:gd name="T6" fmla="*/ 186 w 200"/>
                  <a:gd name="T7" fmla="*/ 134 h 149"/>
                  <a:gd name="T8" fmla="*/ 107 w 200"/>
                  <a:gd name="T9" fmla="*/ 134 h 149"/>
                  <a:gd name="T10" fmla="*/ 107 w 200"/>
                  <a:gd name="T11" fmla="*/ 21 h 149"/>
                  <a:gd name="T12" fmla="*/ 117 w 200"/>
                  <a:gd name="T13" fmla="*/ 17 h 149"/>
                  <a:gd name="T14" fmla="*/ 117 w 200"/>
                  <a:gd name="T15" fmla="*/ 3 h 149"/>
                  <a:gd name="T16" fmla="*/ 100 w 200"/>
                  <a:gd name="T17" fmla="*/ 9 h 149"/>
                  <a:gd name="T18" fmla="*/ 53 w 200"/>
                  <a:gd name="T19" fmla="*/ 0 h 149"/>
                  <a:gd name="T20" fmla="*/ 0 w 200"/>
                  <a:gd name="T21" fmla="*/ 20 h 149"/>
                  <a:gd name="T22" fmla="*/ 0 w 200"/>
                  <a:gd name="T23" fmla="*/ 142 h 149"/>
                  <a:gd name="T24" fmla="*/ 2 w 200"/>
                  <a:gd name="T25" fmla="*/ 147 h 149"/>
                  <a:gd name="T26" fmla="*/ 8 w 200"/>
                  <a:gd name="T27" fmla="*/ 149 h 149"/>
                  <a:gd name="T28" fmla="*/ 53 w 200"/>
                  <a:gd name="T29" fmla="*/ 145 h 149"/>
                  <a:gd name="T30" fmla="*/ 99 w 200"/>
                  <a:gd name="T31" fmla="*/ 149 h 149"/>
                  <a:gd name="T32" fmla="*/ 99 w 200"/>
                  <a:gd name="T33" fmla="*/ 149 h 149"/>
                  <a:gd name="T34" fmla="*/ 100 w 200"/>
                  <a:gd name="T35" fmla="*/ 149 h 149"/>
                  <a:gd name="T36" fmla="*/ 100 w 200"/>
                  <a:gd name="T37" fmla="*/ 149 h 149"/>
                  <a:gd name="T38" fmla="*/ 101 w 200"/>
                  <a:gd name="T39" fmla="*/ 149 h 149"/>
                  <a:gd name="T40" fmla="*/ 101 w 200"/>
                  <a:gd name="T41" fmla="*/ 149 h 149"/>
                  <a:gd name="T42" fmla="*/ 146 w 200"/>
                  <a:gd name="T43" fmla="*/ 145 h 149"/>
                  <a:gd name="T44" fmla="*/ 192 w 200"/>
                  <a:gd name="T45" fmla="*/ 149 h 149"/>
                  <a:gd name="T46" fmla="*/ 193 w 200"/>
                  <a:gd name="T47" fmla="*/ 149 h 149"/>
                  <a:gd name="T48" fmla="*/ 197 w 200"/>
                  <a:gd name="T49" fmla="*/ 147 h 149"/>
                  <a:gd name="T50" fmla="*/ 200 w 200"/>
                  <a:gd name="T51" fmla="*/ 142 h 149"/>
                  <a:gd name="T52" fmla="*/ 200 w 200"/>
                  <a:gd name="T53" fmla="*/ 20 h 149"/>
                  <a:gd name="T54" fmla="*/ 177 w 200"/>
                  <a:gd name="T55" fmla="*/ 3 h 149"/>
                  <a:gd name="T56" fmla="*/ 93 w 200"/>
                  <a:gd name="T57" fmla="*/ 134 h 149"/>
                  <a:gd name="T58" fmla="*/ 53 w 200"/>
                  <a:gd name="T59" fmla="*/ 131 h 149"/>
                  <a:gd name="T60" fmla="*/ 14 w 200"/>
                  <a:gd name="T61" fmla="*/ 134 h 149"/>
                  <a:gd name="T62" fmla="*/ 14 w 200"/>
                  <a:gd name="T63" fmla="*/ 21 h 149"/>
                  <a:gd name="T64" fmla="*/ 53 w 200"/>
                  <a:gd name="T65" fmla="*/ 14 h 149"/>
                  <a:gd name="T66" fmla="*/ 93 w 200"/>
                  <a:gd name="T67" fmla="*/ 21 h 149"/>
                  <a:gd name="T68" fmla="*/ 93 w 200"/>
                  <a:gd name="T69" fmla="*/ 13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00" h="149">
                    <a:moveTo>
                      <a:pt x="177" y="3"/>
                    </a:moveTo>
                    <a:cubicBezTo>
                      <a:pt x="177" y="17"/>
                      <a:pt x="177" y="17"/>
                      <a:pt x="177" y="17"/>
                    </a:cubicBezTo>
                    <a:cubicBezTo>
                      <a:pt x="181" y="18"/>
                      <a:pt x="185" y="20"/>
                      <a:pt x="186" y="21"/>
                    </a:cubicBezTo>
                    <a:cubicBezTo>
                      <a:pt x="186" y="134"/>
                      <a:pt x="186" y="134"/>
                      <a:pt x="186" y="134"/>
                    </a:cubicBezTo>
                    <a:cubicBezTo>
                      <a:pt x="161" y="130"/>
                      <a:pt x="131" y="130"/>
                      <a:pt x="107" y="134"/>
                    </a:cubicBezTo>
                    <a:cubicBezTo>
                      <a:pt x="107" y="21"/>
                      <a:pt x="107" y="21"/>
                      <a:pt x="107" y="21"/>
                    </a:cubicBezTo>
                    <a:cubicBezTo>
                      <a:pt x="108" y="20"/>
                      <a:pt x="111" y="18"/>
                      <a:pt x="117" y="17"/>
                    </a:cubicBezTo>
                    <a:cubicBezTo>
                      <a:pt x="117" y="3"/>
                      <a:pt x="117" y="3"/>
                      <a:pt x="117" y="3"/>
                    </a:cubicBezTo>
                    <a:cubicBezTo>
                      <a:pt x="110" y="4"/>
                      <a:pt x="104" y="6"/>
                      <a:pt x="100" y="9"/>
                    </a:cubicBezTo>
                    <a:cubicBezTo>
                      <a:pt x="90" y="2"/>
                      <a:pt x="70" y="0"/>
                      <a:pt x="53" y="0"/>
                    </a:cubicBezTo>
                    <a:cubicBezTo>
                      <a:pt x="29" y="0"/>
                      <a:pt x="0" y="5"/>
                      <a:pt x="0" y="20"/>
                    </a:cubicBezTo>
                    <a:cubicBezTo>
                      <a:pt x="0" y="142"/>
                      <a:pt x="0" y="142"/>
                      <a:pt x="0" y="142"/>
                    </a:cubicBezTo>
                    <a:cubicBezTo>
                      <a:pt x="0" y="144"/>
                      <a:pt x="1" y="146"/>
                      <a:pt x="2" y="147"/>
                    </a:cubicBezTo>
                    <a:cubicBezTo>
                      <a:pt x="4" y="148"/>
                      <a:pt x="6" y="149"/>
                      <a:pt x="8" y="149"/>
                    </a:cubicBezTo>
                    <a:cubicBezTo>
                      <a:pt x="22" y="146"/>
                      <a:pt x="37" y="145"/>
                      <a:pt x="53" y="145"/>
                    </a:cubicBezTo>
                    <a:cubicBezTo>
                      <a:pt x="69" y="145"/>
                      <a:pt x="85" y="146"/>
                      <a:pt x="99" y="149"/>
                    </a:cubicBezTo>
                    <a:cubicBezTo>
                      <a:pt x="99" y="149"/>
                      <a:pt x="99" y="149"/>
                      <a:pt x="99" y="149"/>
                    </a:cubicBezTo>
                    <a:cubicBezTo>
                      <a:pt x="99" y="149"/>
                      <a:pt x="99" y="149"/>
                      <a:pt x="100" y="149"/>
                    </a:cubicBezTo>
                    <a:cubicBezTo>
                      <a:pt x="100" y="149"/>
                      <a:pt x="100" y="149"/>
                      <a:pt x="100" y="149"/>
                    </a:cubicBezTo>
                    <a:cubicBezTo>
                      <a:pt x="100" y="149"/>
                      <a:pt x="100" y="149"/>
                      <a:pt x="101" y="149"/>
                    </a:cubicBezTo>
                    <a:cubicBezTo>
                      <a:pt x="101" y="149"/>
                      <a:pt x="101" y="149"/>
                      <a:pt x="101" y="149"/>
                    </a:cubicBezTo>
                    <a:cubicBezTo>
                      <a:pt x="115" y="146"/>
                      <a:pt x="130" y="145"/>
                      <a:pt x="146" y="145"/>
                    </a:cubicBezTo>
                    <a:cubicBezTo>
                      <a:pt x="162" y="145"/>
                      <a:pt x="178" y="146"/>
                      <a:pt x="192" y="149"/>
                    </a:cubicBezTo>
                    <a:cubicBezTo>
                      <a:pt x="192" y="149"/>
                      <a:pt x="192" y="149"/>
                      <a:pt x="193" y="149"/>
                    </a:cubicBezTo>
                    <a:cubicBezTo>
                      <a:pt x="194" y="149"/>
                      <a:pt x="196" y="148"/>
                      <a:pt x="197" y="147"/>
                    </a:cubicBezTo>
                    <a:cubicBezTo>
                      <a:pt x="199" y="146"/>
                      <a:pt x="200" y="144"/>
                      <a:pt x="200" y="142"/>
                    </a:cubicBezTo>
                    <a:cubicBezTo>
                      <a:pt x="200" y="20"/>
                      <a:pt x="200" y="20"/>
                      <a:pt x="200" y="20"/>
                    </a:cubicBezTo>
                    <a:cubicBezTo>
                      <a:pt x="200" y="11"/>
                      <a:pt x="190" y="6"/>
                      <a:pt x="177" y="3"/>
                    </a:cubicBezTo>
                    <a:close/>
                    <a:moveTo>
                      <a:pt x="93" y="134"/>
                    </a:moveTo>
                    <a:cubicBezTo>
                      <a:pt x="80" y="132"/>
                      <a:pt x="67" y="131"/>
                      <a:pt x="53" y="131"/>
                    </a:cubicBezTo>
                    <a:cubicBezTo>
                      <a:pt x="40" y="131"/>
                      <a:pt x="26" y="132"/>
                      <a:pt x="14" y="134"/>
                    </a:cubicBezTo>
                    <a:cubicBezTo>
                      <a:pt x="14" y="21"/>
                      <a:pt x="14" y="21"/>
                      <a:pt x="14" y="21"/>
                    </a:cubicBezTo>
                    <a:cubicBezTo>
                      <a:pt x="16" y="18"/>
                      <a:pt x="30" y="14"/>
                      <a:pt x="53" y="14"/>
                    </a:cubicBezTo>
                    <a:cubicBezTo>
                      <a:pt x="76" y="14"/>
                      <a:pt x="90" y="18"/>
                      <a:pt x="93" y="21"/>
                    </a:cubicBezTo>
                    <a:lnTo>
                      <a:pt x="93" y="134"/>
                    </a:lnTo>
                    <a:close/>
                  </a:path>
                </a:pathLst>
              </a:custGeom>
              <a:grpFill/>
              <a:ln>
                <a:noFill/>
              </a:ln>
            </p:spPr>
            <p:txBody>
              <a:bodyPr vert="horz" wrap="square" lIns="91440" tIns="45720" rIns="91440" bIns="45720" numCol="1" anchor="t" anchorCtr="0" compatLnSpc="1"/>
              <a:lstStyle/>
              <a:p>
                <a:endParaRPr lang="zh-CN" altLang="en-US" sz="700">
                  <a:solidFill>
                    <a:srgbClr val="313A59"/>
                  </a:solidFill>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16" name="组合 15"/>
          <p:cNvGrpSpPr>
            <a:grpSpLocks noChangeAspect="1"/>
          </p:cNvGrpSpPr>
          <p:nvPr/>
        </p:nvGrpSpPr>
        <p:grpSpPr>
          <a:xfrm>
            <a:off x="4670197" y="3291832"/>
            <a:ext cx="417327" cy="417328"/>
            <a:chOff x="4528154" y="1959430"/>
            <a:chExt cx="2148114" cy="2148114"/>
          </a:xfrm>
          <a:solidFill>
            <a:schemeClr val="bg1"/>
          </a:solidFill>
        </p:grpSpPr>
        <p:sp>
          <p:nvSpPr>
            <p:cNvPr id="17" name="椭圆 16"/>
            <p:cNvSpPr/>
            <p:nvPr/>
          </p:nvSpPr>
          <p:spPr>
            <a:xfrm>
              <a:off x="4528154" y="1959430"/>
              <a:ext cx="2148114" cy="2148114"/>
            </a:xfrm>
            <a:prstGeom prst="ellipse">
              <a:avLst/>
            </a:prstGeom>
            <a:solidFill>
              <a:srgbClr val="DF0024"/>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00">
                <a:solidFill>
                  <a:srgbClr val="313A59"/>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18" name="Group 4"/>
            <p:cNvGrpSpPr>
              <a:grpSpLocks noChangeAspect="1"/>
            </p:cNvGrpSpPr>
            <p:nvPr/>
          </p:nvGrpSpPr>
          <p:grpSpPr bwMode="auto">
            <a:xfrm>
              <a:off x="5033371" y="2342981"/>
              <a:ext cx="1137665" cy="1381012"/>
              <a:chOff x="2694" y="1931"/>
              <a:chExt cx="374" cy="454"/>
            </a:xfrm>
            <a:grpFill/>
          </p:grpSpPr>
          <p:sp>
            <p:nvSpPr>
              <p:cNvPr id="19" name="Freeform 5"/>
              <p:cNvSpPr>
                <a:spLocks noEditPoints="1"/>
              </p:cNvSpPr>
              <p:nvPr/>
            </p:nvSpPr>
            <p:spPr bwMode="auto">
              <a:xfrm>
                <a:off x="2694" y="1931"/>
                <a:ext cx="374" cy="454"/>
              </a:xfrm>
              <a:custGeom>
                <a:avLst/>
                <a:gdLst>
                  <a:gd name="T0" fmla="*/ 127 w 155"/>
                  <a:gd name="T1" fmla="*/ 7 h 189"/>
                  <a:gd name="T2" fmla="*/ 124 w 155"/>
                  <a:gd name="T3" fmla="*/ 0 h 189"/>
                  <a:gd name="T4" fmla="*/ 122 w 155"/>
                  <a:gd name="T5" fmla="*/ 7 h 189"/>
                  <a:gd name="T6" fmla="*/ 96 w 155"/>
                  <a:gd name="T7" fmla="*/ 3 h 189"/>
                  <a:gd name="T8" fmla="*/ 90 w 155"/>
                  <a:gd name="T9" fmla="*/ 3 h 189"/>
                  <a:gd name="T10" fmla="*/ 64 w 155"/>
                  <a:gd name="T11" fmla="*/ 7 h 189"/>
                  <a:gd name="T12" fmla="*/ 62 w 155"/>
                  <a:gd name="T13" fmla="*/ 0 h 189"/>
                  <a:gd name="T14" fmla="*/ 59 w 155"/>
                  <a:gd name="T15" fmla="*/ 7 h 189"/>
                  <a:gd name="T16" fmla="*/ 33 w 155"/>
                  <a:gd name="T17" fmla="*/ 3 h 189"/>
                  <a:gd name="T18" fmla="*/ 27 w 155"/>
                  <a:gd name="T19" fmla="*/ 3 h 189"/>
                  <a:gd name="T20" fmla="*/ 7 w 155"/>
                  <a:gd name="T21" fmla="*/ 7 h 189"/>
                  <a:gd name="T22" fmla="*/ 0 w 155"/>
                  <a:gd name="T23" fmla="*/ 182 h 189"/>
                  <a:gd name="T24" fmla="*/ 148 w 155"/>
                  <a:gd name="T25" fmla="*/ 189 h 189"/>
                  <a:gd name="T26" fmla="*/ 155 w 155"/>
                  <a:gd name="T27" fmla="*/ 13 h 189"/>
                  <a:gd name="T28" fmla="*/ 124 w 155"/>
                  <a:gd name="T29" fmla="*/ 40 h 189"/>
                  <a:gd name="T30" fmla="*/ 127 w 155"/>
                  <a:gd name="T31" fmla="*/ 31 h 189"/>
                  <a:gd name="T32" fmla="*/ 124 w 155"/>
                  <a:gd name="T33" fmla="*/ 44 h 189"/>
                  <a:gd name="T34" fmla="*/ 122 w 155"/>
                  <a:gd name="T35" fmla="*/ 31 h 189"/>
                  <a:gd name="T36" fmla="*/ 124 w 155"/>
                  <a:gd name="T37" fmla="*/ 40 h 189"/>
                  <a:gd name="T38" fmla="*/ 96 w 155"/>
                  <a:gd name="T39" fmla="*/ 37 h 189"/>
                  <a:gd name="T40" fmla="*/ 100 w 155"/>
                  <a:gd name="T41" fmla="*/ 37 h 189"/>
                  <a:gd name="T42" fmla="*/ 86 w 155"/>
                  <a:gd name="T43" fmla="*/ 37 h 189"/>
                  <a:gd name="T44" fmla="*/ 90 w 155"/>
                  <a:gd name="T45" fmla="*/ 37 h 189"/>
                  <a:gd name="T46" fmla="*/ 62 w 155"/>
                  <a:gd name="T47" fmla="*/ 40 h 189"/>
                  <a:gd name="T48" fmla="*/ 64 w 155"/>
                  <a:gd name="T49" fmla="*/ 31 h 189"/>
                  <a:gd name="T50" fmla="*/ 62 w 155"/>
                  <a:gd name="T51" fmla="*/ 44 h 189"/>
                  <a:gd name="T52" fmla="*/ 59 w 155"/>
                  <a:gd name="T53" fmla="*/ 31 h 189"/>
                  <a:gd name="T54" fmla="*/ 62 w 155"/>
                  <a:gd name="T55" fmla="*/ 40 h 189"/>
                  <a:gd name="T56" fmla="*/ 33 w 155"/>
                  <a:gd name="T57" fmla="*/ 37 h 189"/>
                  <a:gd name="T58" fmla="*/ 37 w 155"/>
                  <a:gd name="T59" fmla="*/ 37 h 189"/>
                  <a:gd name="T60" fmla="*/ 23 w 155"/>
                  <a:gd name="T61" fmla="*/ 37 h 189"/>
                  <a:gd name="T62" fmla="*/ 27 w 155"/>
                  <a:gd name="T63" fmla="*/ 37 h 189"/>
                  <a:gd name="T64" fmla="*/ 141 w 155"/>
                  <a:gd name="T65" fmla="*/ 175 h 189"/>
                  <a:gd name="T66" fmla="*/ 14 w 155"/>
                  <a:gd name="T67" fmla="*/ 20 h 189"/>
                  <a:gd name="T68" fmla="*/ 27 w 155"/>
                  <a:gd name="T69" fmla="*/ 25 h 189"/>
                  <a:gd name="T70" fmla="*/ 30 w 155"/>
                  <a:gd name="T71" fmla="*/ 50 h 189"/>
                  <a:gd name="T72" fmla="*/ 33 w 155"/>
                  <a:gd name="T73" fmla="*/ 25 h 189"/>
                  <a:gd name="T74" fmla="*/ 59 w 155"/>
                  <a:gd name="T75" fmla="*/ 20 h 189"/>
                  <a:gd name="T76" fmla="*/ 49 w 155"/>
                  <a:gd name="T77" fmla="*/ 37 h 189"/>
                  <a:gd name="T78" fmla="*/ 74 w 155"/>
                  <a:gd name="T79" fmla="*/ 37 h 189"/>
                  <a:gd name="T80" fmla="*/ 64 w 155"/>
                  <a:gd name="T81" fmla="*/ 20 h 189"/>
                  <a:gd name="T82" fmla="*/ 90 w 155"/>
                  <a:gd name="T83" fmla="*/ 25 h 189"/>
                  <a:gd name="T84" fmla="*/ 93 w 155"/>
                  <a:gd name="T85" fmla="*/ 50 h 189"/>
                  <a:gd name="T86" fmla="*/ 96 w 155"/>
                  <a:gd name="T87" fmla="*/ 25 h 189"/>
                  <a:gd name="T88" fmla="*/ 122 w 155"/>
                  <a:gd name="T89" fmla="*/ 20 h 189"/>
                  <a:gd name="T90" fmla="*/ 112 w 155"/>
                  <a:gd name="T91" fmla="*/ 37 h 189"/>
                  <a:gd name="T92" fmla="*/ 137 w 155"/>
                  <a:gd name="T93" fmla="*/ 37 h 189"/>
                  <a:gd name="T94" fmla="*/ 127 w 155"/>
                  <a:gd name="T95" fmla="*/ 20 h 189"/>
                  <a:gd name="T96" fmla="*/ 141 w 155"/>
                  <a:gd name="T97" fmla="*/ 175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55" h="189">
                    <a:moveTo>
                      <a:pt x="148" y="7"/>
                    </a:moveTo>
                    <a:cubicBezTo>
                      <a:pt x="127" y="7"/>
                      <a:pt x="127" y="7"/>
                      <a:pt x="127" y="7"/>
                    </a:cubicBezTo>
                    <a:cubicBezTo>
                      <a:pt x="127" y="3"/>
                      <a:pt x="127" y="3"/>
                      <a:pt x="127" y="3"/>
                    </a:cubicBezTo>
                    <a:cubicBezTo>
                      <a:pt x="127" y="1"/>
                      <a:pt x="126" y="0"/>
                      <a:pt x="124" y="0"/>
                    </a:cubicBezTo>
                    <a:cubicBezTo>
                      <a:pt x="123" y="0"/>
                      <a:pt x="122" y="1"/>
                      <a:pt x="122" y="3"/>
                    </a:cubicBezTo>
                    <a:cubicBezTo>
                      <a:pt x="122" y="7"/>
                      <a:pt x="122" y="7"/>
                      <a:pt x="122" y="7"/>
                    </a:cubicBezTo>
                    <a:cubicBezTo>
                      <a:pt x="96" y="7"/>
                      <a:pt x="96" y="7"/>
                      <a:pt x="96" y="7"/>
                    </a:cubicBezTo>
                    <a:cubicBezTo>
                      <a:pt x="96" y="3"/>
                      <a:pt x="96" y="3"/>
                      <a:pt x="96" y="3"/>
                    </a:cubicBezTo>
                    <a:cubicBezTo>
                      <a:pt x="96" y="1"/>
                      <a:pt x="94" y="0"/>
                      <a:pt x="93" y="0"/>
                    </a:cubicBezTo>
                    <a:cubicBezTo>
                      <a:pt x="91" y="0"/>
                      <a:pt x="90" y="1"/>
                      <a:pt x="90" y="3"/>
                    </a:cubicBezTo>
                    <a:cubicBezTo>
                      <a:pt x="90" y="7"/>
                      <a:pt x="90" y="7"/>
                      <a:pt x="90" y="7"/>
                    </a:cubicBezTo>
                    <a:cubicBezTo>
                      <a:pt x="64" y="7"/>
                      <a:pt x="64" y="7"/>
                      <a:pt x="64" y="7"/>
                    </a:cubicBezTo>
                    <a:cubicBezTo>
                      <a:pt x="64" y="3"/>
                      <a:pt x="64" y="3"/>
                      <a:pt x="64" y="3"/>
                    </a:cubicBezTo>
                    <a:cubicBezTo>
                      <a:pt x="64" y="1"/>
                      <a:pt x="63" y="0"/>
                      <a:pt x="62" y="0"/>
                    </a:cubicBezTo>
                    <a:cubicBezTo>
                      <a:pt x="60" y="0"/>
                      <a:pt x="59" y="1"/>
                      <a:pt x="59" y="3"/>
                    </a:cubicBezTo>
                    <a:cubicBezTo>
                      <a:pt x="59" y="7"/>
                      <a:pt x="59" y="7"/>
                      <a:pt x="59" y="7"/>
                    </a:cubicBezTo>
                    <a:cubicBezTo>
                      <a:pt x="33" y="7"/>
                      <a:pt x="33" y="7"/>
                      <a:pt x="33" y="7"/>
                    </a:cubicBezTo>
                    <a:cubicBezTo>
                      <a:pt x="33" y="3"/>
                      <a:pt x="33" y="3"/>
                      <a:pt x="33" y="3"/>
                    </a:cubicBezTo>
                    <a:cubicBezTo>
                      <a:pt x="33" y="1"/>
                      <a:pt x="32" y="0"/>
                      <a:pt x="30" y="0"/>
                    </a:cubicBezTo>
                    <a:cubicBezTo>
                      <a:pt x="29" y="0"/>
                      <a:pt x="27" y="1"/>
                      <a:pt x="27" y="3"/>
                    </a:cubicBezTo>
                    <a:cubicBezTo>
                      <a:pt x="27" y="7"/>
                      <a:pt x="27" y="7"/>
                      <a:pt x="27" y="7"/>
                    </a:cubicBezTo>
                    <a:cubicBezTo>
                      <a:pt x="7" y="7"/>
                      <a:pt x="7" y="7"/>
                      <a:pt x="7" y="7"/>
                    </a:cubicBezTo>
                    <a:cubicBezTo>
                      <a:pt x="3" y="7"/>
                      <a:pt x="0" y="10"/>
                      <a:pt x="0" y="13"/>
                    </a:cubicBezTo>
                    <a:cubicBezTo>
                      <a:pt x="0" y="182"/>
                      <a:pt x="0" y="182"/>
                      <a:pt x="0" y="182"/>
                    </a:cubicBezTo>
                    <a:cubicBezTo>
                      <a:pt x="0" y="186"/>
                      <a:pt x="3" y="189"/>
                      <a:pt x="7" y="189"/>
                    </a:cubicBezTo>
                    <a:cubicBezTo>
                      <a:pt x="148" y="189"/>
                      <a:pt x="148" y="189"/>
                      <a:pt x="148" y="189"/>
                    </a:cubicBezTo>
                    <a:cubicBezTo>
                      <a:pt x="152" y="189"/>
                      <a:pt x="155" y="186"/>
                      <a:pt x="155" y="182"/>
                    </a:cubicBezTo>
                    <a:cubicBezTo>
                      <a:pt x="155" y="13"/>
                      <a:pt x="155" y="13"/>
                      <a:pt x="155" y="13"/>
                    </a:cubicBezTo>
                    <a:cubicBezTo>
                      <a:pt x="155" y="10"/>
                      <a:pt x="152" y="7"/>
                      <a:pt x="148" y="7"/>
                    </a:cubicBezTo>
                    <a:close/>
                    <a:moveTo>
                      <a:pt x="124" y="40"/>
                    </a:moveTo>
                    <a:cubicBezTo>
                      <a:pt x="126" y="40"/>
                      <a:pt x="127" y="39"/>
                      <a:pt x="127" y="37"/>
                    </a:cubicBezTo>
                    <a:cubicBezTo>
                      <a:pt x="127" y="31"/>
                      <a:pt x="127" y="31"/>
                      <a:pt x="127" y="31"/>
                    </a:cubicBezTo>
                    <a:cubicBezTo>
                      <a:pt x="130" y="32"/>
                      <a:pt x="131" y="35"/>
                      <a:pt x="131" y="37"/>
                    </a:cubicBezTo>
                    <a:cubicBezTo>
                      <a:pt x="131" y="41"/>
                      <a:pt x="128" y="44"/>
                      <a:pt x="124" y="44"/>
                    </a:cubicBezTo>
                    <a:cubicBezTo>
                      <a:pt x="120" y="44"/>
                      <a:pt x="117" y="41"/>
                      <a:pt x="117" y="37"/>
                    </a:cubicBezTo>
                    <a:cubicBezTo>
                      <a:pt x="117" y="34"/>
                      <a:pt x="119" y="32"/>
                      <a:pt x="122" y="31"/>
                    </a:cubicBezTo>
                    <a:cubicBezTo>
                      <a:pt x="122" y="37"/>
                      <a:pt x="122" y="37"/>
                      <a:pt x="122" y="37"/>
                    </a:cubicBezTo>
                    <a:cubicBezTo>
                      <a:pt x="122" y="39"/>
                      <a:pt x="123" y="40"/>
                      <a:pt x="124" y="40"/>
                    </a:cubicBezTo>
                    <a:close/>
                    <a:moveTo>
                      <a:pt x="93" y="40"/>
                    </a:moveTo>
                    <a:cubicBezTo>
                      <a:pt x="94" y="40"/>
                      <a:pt x="96" y="39"/>
                      <a:pt x="96" y="37"/>
                    </a:cubicBezTo>
                    <a:cubicBezTo>
                      <a:pt x="96" y="31"/>
                      <a:pt x="96" y="31"/>
                      <a:pt x="96" y="31"/>
                    </a:cubicBezTo>
                    <a:cubicBezTo>
                      <a:pt x="98" y="32"/>
                      <a:pt x="100" y="35"/>
                      <a:pt x="100" y="37"/>
                    </a:cubicBezTo>
                    <a:cubicBezTo>
                      <a:pt x="100" y="41"/>
                      <a:pt x="97" y="44"/>
                      <a:pt x="93" y="44"/>
                    </a:cubicBezTo>
                    <a:cubicBezTo>
                      <a:pt x="89" y="44"/>
                      <a:pt x="86" y="41"/>
                      <a:pt x="86" y="37"/>
                    </a:cubicBezTo>
                    <a:cubicBezTo>
                      <a:pt x="86" y="34"/>
                      <a:pt x="88" y="32"/>
                      <a:pt x="90" y="31"/>
                    </a:cubicBezTo>
                    <a:cubicBezTo>
                      <a:pt x="90" y="37"/>
                      <a:pt x="90" y="37"/>
                      <a:pt x="90" y="37"/>
                    </a:cubicBezTo>
                    <a:cubicBezTo>
                      <a:pt x="90" y="39"/>
                      <a:pt x="91" y="40"/>
                      <a:pt x="93" y="40"/>
                    </a:cubicBezTo>
                    <a:close/>
                    <a:moveTo>
                      <a:pt x="62" y="40"/>
                    </a:moveTo>
                    <a:cubicBezTo>
                      <a:pt x="63" y="40"/>
                      <a:pt x="64" y="39"/>
                      <a:pt x="64" y="37"/>
                    </a:cubicBezTo>
                    <a:cubicBezTo>
                      <a:pt x="64" y="31"/>
                      <a:pt x="64" y="31"/>
                      <a:pt x="64" y="31"/>
                    </a:cubicBezTo>
                    <a:cubicBezTo>
                      <a:pt x="67" y="32"/>
                      <a:pt x="69" y="35"/>
                      <a:pt x="69" y="37"/>
                    </a:cubicBezTo>
                    <a:cubicBezTo>
                      <a:pt x="69" y="41"/>
                      <a:pt x="65" y="44"/>
                      <a:pt x="62" y="44"/>
                    </a:cubicBezTo>
                    <a:cubicBezTo>
                      <a:pt x="58" y="44"/>
                      <a:pt x="54" y="41"/>
                      <a:pt x="54" y="37"/>
                    </a:cubicBezTo>
                    <a:cubicBezTo>
                      <a:pt x="54" y="34"/>
                      <a:pt x="56" y="32"/>
                      <a:pt x="59" y="31"/>
                    </a:cubicBezTo>
                    <a:cubicBezTo>
                      <a:pt x="59" y="37"/>
                      <a:pt x="59" y="37"/>
                      <a:pt x="59" y="37"/>
                    </a:cubicBezTo>
                    <a:cubicBezTo>
                      <a:pt x="59" y="39"/>
                      <a:pt x="60" y="40"/>
                      <a:pt x="62" y="40"/>
                    </a:cubicBezTo>
                    <a:close/>
                    <a:moveTo>
                      <a:pt x="30" y="40"/>
                    </a:moveTo>
                    <a:cubicBezTo>
                      <a:pt x="32" y="40"/>
                      <a:pt x="33" y="39"/>
                      <a:pt x="33" y="37"/>
                    </a:cubicBezTo>
                    <a:cubicBezTo>
                      <a:pt x="33" y="31"/>
                      <a:pt x="33" y="31"/>
                      <a:pt x="33" y="31"/>
                    </a:cubicBezTo>
                    <a:cubicBezTo>
                      <a:pt x="35" y="32"/>
                      <a:pt x="37" y="35"/>
                      <a:pt x="37" y="37"/>
                    </a:cubicBezTo>
                    <a:cubicBezTo>
                      <a:pt x="37" y="41"/>
                      <a:pt x="34" y="44"/>
                      <a:pt x="30" y="44"/>
                    </a:cubicBezTo>
                    <a:cubicBezTo>
                      <a:pt x="26" y="44"/>
                      <a:pt x="23" y="41"/>
                      <a:pt x="23" y="37"/>
                    </a:cubicBezTo>
                    <a:cubicBezTo>
                      <a:pt x="23" y="34"/>
                      <a:pt x="25" y="32"/>
                      <a:pt x="27" y="31"/>
                    </a:cubicBezTo>
                    <a:cubicBezTo>
                      <a:pt x="27" y="37"/>
                      <a:pt x="27" y="37"/>
                      <a:pt x="27" y="37"/>
                    </a:cubicBezTo>
                    <a:cubicBezTo>
                      <a:pt x="27" y="39"/>
                      <a:pt x="29" y="40"/>
                      <a:pt x="30" y="40"/>
                    </a:cubicBezTo>
                    <a:close/>
                    <a:moveTo>
                      <a:pt x="141" y="175"/>
                    </a:moveTo>
                    <a:cubicBezTo>
                      <a:pt x="14" y="175"/>
                      <a:pt x="14" y="175"/>
                      <a:pt x="14" y="175"/>
                    </a:cubicBezTo>
                    <a:cubicBezTo>
                      <a:pt x="14" y="20"/>
                      <a:pt x="14" y="20"/>
                      <a:pt x="14" y="20"/>
                    </a:cubicBezTo>
                    <a:cubicBezTo>
                      <a:pt x="27" y="20"/>
                      <a:pt x="27" y="20"/>
                      <a:pt x="27" y="20"/>
                    </a:cubicBezTo>
                    <a:cubicBezTo>
                      <a:pt x="27" y="25"/>
                      <a:pt x="27" y="25"/>
                      <a:pt x="27" y="25"/>
                    </a:cubicBezTo>
                    <a:cubicBezTo>
                      <a:pt x="22" y="26"/>
                      <a:pt x="18" y="31"/>
                      <a:pt x="18" y="37"/>
                    </a:cubicBezTo>
                    <a:cubicBezTo>
                      <a:pt x="18" y="44"/>
                      <a:pt x="23" y="50"/>
                      <a:pt x="30" y="50"/>
                    </a:cubicBezTo>
                    <a:cubicBezTo>
                      <a:pt x="37" y="50"/>
                      <a:pt x="43" y="44"/>
                      <a:pt x="43" y="37"/>
                    </a:cubicBezTo>
                    <a:cubicBezTo>
                      <a:pt x="43" y="31"/>
                      <a:pt x="39" y="26"/>
                      <a:pt x="33" y="25"/>
                    </a:cubicBezTo>
                    <a:cubicBezTo>
                      <a:pt x="33" y="20"/>
                      <a:pt x="33" y="20"/>
                      <a:pt x="33" y="20"/>
                    </a:cubicBezTo>
                    <a:cubicBezTo>
                      <a:pt x="59" y="20"/>
                      <a:pt x="59" y="20"/>
                      <a:pt x="59" y="20"/>
                    </a:cubicBezTo>
                    <a:cubicBezTo>
                      <a:pt x="59" y="25"/>
                      <a:pt x="59" y="25"/>
                      <a:pt x="59" y="25"/>
                    </a:cubicBezTo>
                    <a:cubicBezTo>
                      <a:pt x="53" y="26"/>
                      <a:pt x="49" y="31"/>
                      <a:pt x="49" y="37"/>
                    </a:cubicBezTo>
                    <a:cubicBezTo>
                      <a:pt x="49" y="44"/>
                      <a:pt x="55" y="50"/>
                      <a:pt x="62" y="50"/>
                    </a:cubicBezTo>
                    <a:cubicBezTo>
                      <a:pt x="68" y="50"/>
                      <a:pt x="74" y="44"/>
                      <a:pt x="74" y="37"/>
                    </a:cubicBezTo>
                    <a:cubicBezTo>
                      <a:pt x="74" y="31"/>
                      <a:pt x="70" y="26"/>
                      <a:pt x="64" y="25"/>
                    </a:cubicBezTo>
                    <a:cubicBezTo>
                      <a:pt x="64" y="20"/>
                      <a:pt x="64" y="20"/>
                      <a:pt x="64" y="20"/>
                    </a:cubicBezTo>
                    <a:cubicBezTo>
                      <a:pt x="90" y="20"/>
                      <a:pt x="90" y="20"/>
                      <a:pt x="90" y="20"/>
                    </a:cubicBezTo>
                    <a:cubicBezTo>
                      <a:pt x="90" y="25"/>
                      <a:pt x="90" y="25"/>
                      <a:pt x="90" y="25"/>
                    </a:cubicBezTo>
                    <a:cubicBezTo>
                      <a:pt x="85" y="26"/>
                      <a:pt x="80" y="31"/>
                      <a:pt x="80" y="37"/>
                    </a:cubicBezTo>
                    <a:cubicBezTo>
                      <a:pt x="80" y="44"/>
                      <a:pt x="86" y="50"/>
                      <a:pt x="93" y="50"/>
                    </a:cubicBezTo>
                    <a:cubicBezTo>
                      <a:pt x="100" y="50"/>
                      <a:pt x="105" y="44"/>
                      <a:pt x="105" y="37"/>
                    </a:cubicBezTo>
                    <a:cubicBezTo>
                      <a:pt x="105" y="31"/>
                      <a:pt x="101" y="26"/>
                      <a:pt x="96" y="25"/>
                    </a:cubicBezTo>
                    <a:cubicBezTo>
                      <a:pt x="96" y="20"/>
                      <a:pt x="96" y="20"/>
                      <a:pt x="96" y="20"/>
                    </a:cubicBezTo>
                    <a:cubicBezTo>
                      <a:pt x="122" y="20"/>
                      <a:pt x="122" y="20"/>
                      <a:pt x="122" y="20"/>
                    </a:cubicBezTo>
                    <a:cubicBezTo>
                      <a:pt x="122" y="25"/>
                      <a:pt x="122" y="25"/>
                      <a:pt x="122" y="25"/>
                    </a:cubicBezTo>
                    <a:cubicBezTo>
                      <a:pt x="116" y="26"/>
                      <a:pt x="112" y="31"/>
                      <a:pt x="112" y="37"/>
                    </a:cubicBezTo>
                    <a:cubicBezTo>
                      <a:pt x="112" y="44"/>
                      <a:pt x="117" y="50"/>
                      <a:pt x="124" y="50"/>
                    </a:cubicBezTo>
                    <a:cubicBezTo>
                      <a:pt x="131" y="50"/>
                      <a:pt x="137" y="44"/>
                      <a:pt x="137" y="37"/>
                    </a:cubicBezTo>
                    <a:cubicBezTo>
                      <a:pt x="137" y="31"/>
                      <a:pt x="133" y="26"/>
                      <a:pt x="127" y="25"/>
                    </a:cubicBezTo>
                    <a:cubicBezTo>
                      <a:pt x="127" y="20"/>
                      <a:pt x="127" y="20"/>
                      <a:pt x="127" y="20"/>
                    </a:cubicBezTo>
                    <a:cubicBezTo>
                      <a:pt x="141" y="20"/>
                      <a:pt x="141" y="20"/>
                      <a:pt x="141" y="20"/>
                    </a:cubicBezTo>
                    <a:lnTo>
                      <a:pt x="141" y="17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700">
                  <a:solidFill>
                    <a:srgbClr val="313A59"/>
                  </a:solidFill>
                  <a:latin typeface="Arial" panose="020B0604020202020204" pitchFamily="34" charset="0"/>
                  <a:ea typeface="微软雅黑" panose="020B0503020204020204" pitchFamily="34" charset="-122"/>
                  <a:sym typeface="Arial" panose="020B0604020202020204" pitchFamily="34" charset="0"/>
                </a:endParaRPr>
              </a:p>
            </p:txBody>
          </p:sp>
          <p:sp>
            <p:nvSpPr>
              <p:cNvPr id="20" name="Freeform 6"/>
              <p:cNvSpPr/>
              <p:nvPr/>
            </p:nvSpPr>
            <p:spPr bwMode="auto">
              <a:xfrm>
                <a:off x="2820" y="2272"/>
                <a:ext cx="181" cy="12"/>
              </a:xfrm>
              <a:custGeom>
                <a:avLst/>
                <a:gdLst>
                  <a:gd name="T0" fmla="*/ 73 w 75"/>
                  <a:gd name="T1" fmla="*/ 0 h 5"/>
                  <a:gd name="T2" fmla="*/ 2 w 75"/>
                  <a:gd name="T3" fmla="*/ 0 h 5"/>
                  <a:gd name="T4" fmla="*/ 0 w 75"/>
                  <a:gd name="T5" fmla="*/ 3 h 5"/>
                  <a:gd name="T6" fmla="*/ 2 w 75"/>
                  <a:gd name="T7" fmla="*/ 5 h 5"/>
                  <a:gd name="T8" fmla="*/ 73 w 75"/>
                  <a:gd name="T9" fmla="*/ 5 h 5"/>
                  <a:gd name="T10" fmla="*/ 75 w 75"/>
                  <a:gd name="T11" fmla="*/ 3 h 5"/>
                  <a:gd name="T12" fmla="*/ 73 w 75"/>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75" h="5">
                    <a:moveTo>
                      <a:pt x="73" y="0"/>
                    </a:moveTo>
                    <a:cubicBezTo>
                      <a:pt x="2" y="0"/>
                      <a:pt x="2" y="0"/>
                      <a:pt x="2" y="0"/>
                    </a:cubicBezTo>
                    <a:cubicBezTo>
                      <a:pt x="1" y="0"/>
                      <a:pt x="0" y="1"/>
                      <a:pt x="0" y="3"/>
                    </a:cubicBezTo>
                    <a:cubicBezTo>
                      <a:pt x="0" y="4"/>
                      <a:pt x="1" y="5"/>
                      <a:pt x="2" y="5"/>
                    </a:cubicBezTo>
                    <a:cubicBezTo>
                      <a:pt x="73" y="5"/>
                      <a:pt x="73" y="5"/>
                      <a:pt x="73" y="5"/>
                    </a:cubicBezTo>
                    <a:cubicBezTo>
                      <a:pt x="74" y="5"/>
                      <a:pt x="75" y="4"/>
                      <a:pt x="75" y="3"/>
                    </a:cubicBezTo>
                    <a:cubicBezTo>
                      <a:pt x="75" y="1"/>
                      <a:pt x="74" y="0"/>
                      <a:pt x="7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700">
                  <a:solidFill>
                    <a:srgbClr val="313A59"/>
                  </a:solidFill>
                  <a:latin typeface="Arial" panose="020B0604020202020204" pitchFamily="34" charset="0"/>
                  <a:ea typeface="微软雅黑" panose="020B0503020204020204" pitchFamily="34" charset="-122"/>
                  <a:sym typeface="Arial" panose="020B0604020202020204" pitchFamily="34" charset="0"/>
                </a:endParaRPr>
              </a:p>
            </p:txBody>
          </p:sp>
          <p:sp>
            <p:nvSpPr>
              <p:cNvPr id="21" name="Freeform 7"/>
              <p:cNvSpPr/>
              <p:nvPr/>
            </p:nvSpPr>
            <p:spPr bwMode="auto">
              <a:xfrm>
                <a:off x="2820" y="2190"/>
                <a:ext cx="181" cy="14"/>
              </a:xfrm>
              <a:custGeom>
                <a:avLst/>
                <a:gdLst>
                  <a:gd name="T0" fmla="*/ 73 w 75"/>
                  <a:gd name="T1" fmla="*/ 0 h 6"/>
                  <a:gd name="T2" fmla="*/ 2 w 75"/>
                  <a:gd name="T3" fmla="*/ 0 h 6"/>
                  <a:gd name="T4" fmla="*/ 0 w 75"/>
                  <a:gd name="T5" fmla="*/ 3 h 6"/>
                  <a:gd name="T6" fmla="*/ 2 w 75"/>
                  <a:gd name="T7" fmla="*/ 6 h 6"/>
                  <a:gd name="T8" fmla="*/ 73 w 75"/>
                  <a:gd name="T9" fmla="*/ 6 h 6"/>
                  <a:gd name="T10" fmla="*/ 75 w 75"/>
                  <a:gd name="T11" fmla="*/ 3 h 6"/>
                  <a:gd name="T12" fmla="*/ 73 w 75"/>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75" h="6">
                    <a:moveTo>
                      <a:pt x="73" y="0"/>
                    </a:moveTo>
                    <a:cubicBezTo>
                      <a:pt x="2" y="0"/>
                      <a:pt x="2" y="0"/>
                      <a:pt x="2" y="0"/>
                    </a:cubicBezTo>
                    <a:cubicBezTo>
                      <a:pt x="1" y="0"/>
                      <a:pt x="0" y="2"/>
                      <a:pt x="0" y="3"/>
                    </a:cubicBezTo>
                    <a:cubicBezTo>
                      <a:pt x="0" y="5"/>
                      <a:pt x="1" y="6"/>
                      <a:pt x="2" y="6"/>
                    </a:cubicBezTo>
                    <a:cubicBezTo>
                      <a:pt x="73" y="6"/>
                      <a:pt x="73" y="6"/>
                      <a:pt x="73" y="6"/>
                    </a:cubicBezTo>
                    <a:cubicBezTo>
                      <a:pt x="74" y="6"/>
                      <a:pt x="75" y="5"/>
                      <a:pt x="75" y="3"/>
                    </a:cubicBezTo>
                    <a:cubicBezTo>
                      <a:pt x="75" y="2"/>
                      <a:pt x="74" y="0"/>
                      <a:pt x="7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700">
                  <a:solidFill>
                    <a:srgbClr val="313A59"/>
                  </a:solidFill>
                  <a:latin typeface="Arial" panose="020B0604020202020204" pitchFamily="34" charset="0"/>
                  <a:ea typeface="微软雅黑" panose="020B0503020204020204" pitchFamily="34" charset="-122"/>
                  <a:sym typeface="Arial" panose="020B0604020202020204" pitchFamily="34" charset="0"/>
                </a:endParaRPr>
              </a:p>
            </p:txBody>
          </p:sp>
          <p:sp>
            <p:nvSpPr>
              <p:cNvPr id="22" name="Freeform 8"/>
              <p:cNvSpPr/>
              <p:nvPr/>
            </p:nvSpPr>
            <p:spPr bwMode="auto">
              <a:xfrm>
                <a:off x="2820" y="2111"/>
                <a:ext cx="181" cy="12"/>
              </a:xfrm>
              <a:custGeom>
                <a:avLst/>
                <a:gdLst>
                  <a:gd name="T0" fmla="*/ 73 w 75"/>
                  <a:gd name="T1" fmla="*/ 0 h 5"/>
                  <a:gd name="T2" fmla="*/ 2 w 75"/>
                  <a:gd name="T3" fmla="*/ 0 h 5"/>
                  <a:gd name="T4" fmla="*/ 0 w 75"/>
                  <a:gd name="T5" fmla="*/ 3 h 5"/>
                  <a:gd name="T6" fmla="*/ 2 w 75"/>
                  <a:gd name="T7" fmla="*/ 5 h 5"/>
                  <a:gd name="T8" fmla="*/ 73 w 75"/>
                  <a:gd name="T9" fmla="*/ 5 h 5"/>
                  <a:gd name="T10" fmla="*/ 75 w 75"/>
                  <a:gd name="T11" fmla="*/ 3 h 5"/>
                  <a:gd name="T12" fmla="*/ 73 w 75"/>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75" h="5">
                    <a:moveTo>
                      <a:pt x="73" y="0"/>
                    </a:moveTo>
                    <a:cubicBezTo>
                      <a:pt x="2" y="0"/>
                      <a:pt x="2" y="0"/>
                      <a:pt x="2" y="0"/>
                    </a:cubicBezTo>
                    <a:cubicBezTo>
                      <a:pt x="1" y="0"/>
                      <a:pt x="0" y="1"/>
                      <a:pt x="0" y="3"/>
                    </a:cubicBezTo>
                    <a:cubicBezTo>
                      <a:pt x="0" y="4"/>
                      <a:pt x="1" y="5"/>
                      <a:pt x="2" y="5"/>
                    </a:cubicBezTo>
                    <a:cubicBezTo>
                      <a:pt x="73" y="5"/>
                      <a:pt x="73" y="5"/>
                      <a:pt x="73" y="5"/>
                    </a:cubicBezTo>
                    <a:cubicBezTo>
                      <a:pt x="74" y="5"/>
                      <a:pt x="75" y="4"/>
                      <a:pt x="75" y="3"/>
                    </a:cubicBezTo>
                    <a:cubicBezTo>
                      <a:pt x="75" y="1"/>
                      <a:pt x="74" y="0"/>
                      <a:pt x="7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700">
                  <a:solidFill>
                    <a:srgbClr val="313A59"/>
                  </a:solidFill>
                  <a:latin typeface="Arial" panose="020B0604020202020204" pitchFamily="34" charset="0"/>
                  <a:ea typeface="微软雅黑" panose="020B0503020204020204" pitchFamily="34" charset="-122"/>
                  <a:sym typeface="Arial" panose="020B0604020202020204" pitchFamily="34" charset="0"/>
                </a:endParaRPr>
              </a:p>
            </p:txBody>
          </p:sp>
          <p:sp>
            <p:nvSpPr>
              <p:cNvPr id="23" name="Freeform 9"/>
              <p:cNvSpPr/>
              <p:nvPr/>
            </p:nvSpPr>
            <p:spPr bwMode="auto">
              <a:xfrm>
                <a:off x="2755" y="2096"/>
                <a:ext cx="41" cy="41"/>
              </a:xfrm>
              <a:custGeom>
                <a:avLst/>
                <a:gdLst>
                  <a:gd name="T0" fmla="*/ 15 w 17"/>
                  <a:gd name="T1" fmla="*/ 0 h 17"/>
                  <a:gd name="T2" fmla="*/ 3 w 17"/>
                  <a:gd name="T3" fmla="*/ 0 h 17"/>
                  <a:gd name="T4" fmla="*/ 0 w 17"/>
                  <a:gd name="T5" fmla="*/ 3 h 17"/>
                  <a:gd name="T6" fmla="*/ 0 w 17"/>
                  <a:gd name="T7" fmla="*/ 15 h 17"/>
                  <a:gd name="T8" fmla="*/ 3 w 17"/>
                  <a:gd name="T9" fmla="*/ 17 h 17"/>
                  <a:gd name="T10" fmla="*/ 15 w 17"/>
                  <a:gd name="T11" fmla="*/ 17 h 17"/>
                  <a:gd name="T12" fmla="*/ 17 w 17"/>
                  <a:gd name="T13" fmla="*/ 15 h 17"/>
                  <a:gd name="T14" fmla="*/ 17 w 17"/>
                  <a:gd name="T15" fmla="*/ 3 h 17"/>
                  <a:gd name="T16" fmla="*/ 15 w 17"/>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7">
                    <a:moveTo>
                      <a:pt x="15" y="0"/>
                    </a:moveTo>
                    <a:cubicBezTo>
                      <a:pt x="3" y="0"/>
                      <a:pt x="3" y="0"/>
                      <a:pt x="3" y="0"/>
                    </a:cubicBezTo>
                    <a:cubicBezTo>
                      <a:pt x="1" y="0"/>
                      <a:pt x="0" y="1"/>
                      <a:pt x="0" y="3"/>
                    </a:cubicBezTo>
                    <a:cubicBezTo>
                      <a:pt x="0" y="15"/>
                      <a:pt x="0" y="15"/>
                      <a:pt x="0" y="15"/>
                    </a:cubicBezTo>
                    <a:cubicBezTo>
                      <a:pt x="0" y="16"/>
                      <a:pt x="1" y="17"/>
                      <a:pt x="3" y="17"/>
                    </a:cubicBezTo>
                    <a:cubicBezTo>
                      <a:pt x="15" y="17"/>
                      <a:pt x="15" y="17"/>
                      <a:pt x="15" y="17"/>
                    </a:cubicBezTo>
                    <a:cubicBezTo>
                      <a:pt x="16" y="17"/>
                      <a:pt x="17" y="16"/>
                      <a:pt x="17" y="15"/>
                    </a:cubicBezTo>
                    <a:cubicBezTo>
                      <a:pt x="17" y="3"/>
                      <a:pt x="17" y="3"/>
                      <a:pt x="17" y="3"/>
                    </a:cubicBezTo>
                    <a:cubicBezTo>
                      <a:pt x="17" y="1"/>
                      <a:pt x="16" y="0"/>
                      <a:pt x="1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700">
                  <a:solidFill>
                    <a:srgbClr val="313A59"/>
                  </a:solidFill>
                  <a:latin typeface="Arial" panose="020B0604020202020204" pitchFamily="34" charset="0"/>
                  <a:ea typeface="微软雅黑" panose="020B0503020204020204" pitchFamily="34" charset="-122"/>
                  <a:sym typeface="Arial" panose="020B0604020202020204" pitchFamily="34" charset="0"/>
                </a:endParaRPr>
              </a:p>
            </p:txBody>
          </p:sp>
          <p:sp>
            <p:nvSpPr>
              <p:cNvPr id="24" name="Freeform 10"/>
              <p:cNvSpPr/>
              <p:nvPr/>
            </p:nvSpPr>
            <p:spPr bwMode="auto">
              <a:xfrm>
                <a:off x="2755" y="2176"/>
                <a:ext cx="41" cy="43"/>
              </a:xfrm>
              <a:custGeom>
                <a:avLst/>
                <a:gdLst>
                  <a:gd name="T0" fmla="*/ 15 w 17"/>
                  <a:gd name="T1" fmla="*/ 0 h 18"/>
                  <a:gd name="T2" fmla="*/ 3 w 17"/>
                  <a:gd name="T3" fmla="*/ 0 h 18"/>
                  <a:gd name="T4" fmla="*/ 0 w 17"/>
                  <a:gd name="T5" fmla="*/ 3 h 18"/>
                  <a:gd name="T6" fmla="*/ 0 w 17"/>
                  <a:gd name="T7" fmla="*/ 15 h 18"/>
                  <a:gd name="T8" fmla="*/ 3 w 17"/>
                  <a:gd name="T9" fmla="*/ 18 h 18"/>
                  <a:gd name="T10" fmla="*/ 15 w 17"/>
                  <a:gd name="T11" fmla="*/ 18 h 18"/>
                  <a:gd name="T12" fmla="*/ 17 w 17"/>
                  <a:gd name="T13" fmla="*/ 15 h 18"/>
                  <a:gd name="T14" fmla="*/ 17 w 17"/>
                  <a:gd name="T15" fmla="*/ 3 h 18"/>
                  <a:gd name="T16" fmla="*/ 15 w 17"/>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8">
                    <a:moveTo>
                      <a:pt x="15" y="0"/>
                    </a:moveTo>
                    <a:cubicBezTo>
                      <a:pt x="3" y="0"/>
                      <a:pt x="3" y="0"/>
                      <a:pt x="3" y="0"/>
                    </a:cubicBezTo>
                    <a:cubicBezTo>
                      <a:pt x="1" y="0"/>
                      <a:pt x="0" y="2"/>
                      <a:pt x="0" y="3"/>
                    </a:cubicBezTo>
                    <a:cubicBezTo>
                      <a:pt x="0" y="15"/>
                      <a:pt x="0" y="15"/>
                      <a:pt x="0" y="15"/>
                    </a:cubicBezTo>
                    <a:cubicBezTo>
                      <a:pt x="0" y="17"/>
                      <a:pt x="1" y="18"/>
                      <a:pt x="3" y="18"/>
                    </a:cubicBezTo>
                    <a:cubicBezTo>
                      <a:pt x="15" y="18"/>
                      <a:pt x="15" y="18"/>
                      <a:pt x="15" y="18"/>
                    </a:cubicBezTo>
                    <a:cubicBezTo>
                      <a:pt x="16" y="18"/>
                      <a:pt x="17" y="17"/>
                      <a:pt x="17" y="15"/>
                    </a:cubicBezTo>
                    <a:cubicBezTo>
                      <a:pt x="17" y="3"/>
                      <a:pt x="17" y="3"/>
                      <a:pt x="17" y="3"/>
                    </a:cubicBezTo>
                    <a:cubicBezTo>
                      <a:pt x="17" y="2"/>
                      <a:pt x="16" y="0"/>
                      <a:pt x="1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700">
                  <a:solidFill>
                    <a:srgbClr val="313A59"/>
                  </a:solidFill>
                  <a:latin typeface="Arial" panose="020B0604020202020204" pitchFamily="34" charset="0"/>
                  <a:ea typeface="微软雅黑" panose="020B0503020204020204" pitchFamily="34" charset="-122"/>
                  <a:sym typeface="Arial" panose="020B0604020202020204" pitchFamily="34" charset="0"/>
                </a:endParaRPr>
              </a:p>
            </p:txBody>
          </p:sp>
          <p:sp>
            <p:nvSpPr>
              <p:cNvPr id="25" name="Freeform 11"/>
              <p:cNvSpPr/>
              <p:nvPr/>
            </p:nvSpPr>
            <p:spPr bwMode="auto">
              <a:xfrm>
                <a:off x="2755" y="2257"/>
                <a:ext cx="41" cy="41"/>
              </a:xfrm>
              <a:custGeom>
                <a:avLst/>
                <a:gdLst>
                  <a:gd name="T0" fmla="*/ 15 w 17"/>
                  <a:gd name="T1" fmla="*/ 0 h 17"/>
                  <a:gd name="T2" fmla="*/ 3 w 17"/>
                  <a:gd name="T3" fmla="*/ 0 h 17"/>
                  <a:gd name="T4" fmla="*/ 0 w 17"/>
                  <a:gd name="T5" fmla="*/ 3 h 17"/>
                  <a:gd name="T6" fmla="*/ 0 w 17"/>
                  <a:gd name="T7" fmla="*/ 15 h 17"/>
                  <a:gd name="T8" fmla="*/ 3 w 17"/>
                  <a:gd name="T9" fmla="*/ 17 h 17"/>
                  <a:gd name="T10" fmla="*/ 15 w 17"/>
                  <a:gd name="T11" fmla="*/ 17 h 17"/>
                  <a:gd name="T12" fmla="*/ 17 w 17"/>
                  <a:gd name="T13" fmla="*/ 15 h 17"/>
                  <a:gd name="T14" fmla="*/ 17 w 17"/>
                  <a:gd name="T15" fmla="*/ 3 h 17"/>
                  <a:gd name="T16" fmla="*/ 15 w 17"/>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7">
                    <a:moveTo>
                      <a:pt x="15" y="0"/>
                    </a:moveTo>
                    <a:cubicBezTo>
                      <a:pt x="3" y="0"/>
                      <a:pt x="3" y="0"/>
                      <a:pt x="3" y="0"/>
                    </a:cubicBezTo>
                    <a:cubicBezTo>
                      <a:pt x="1" y="0"/>
                      <a:pt x="0" y="1"/>
                      <a:pt x="0" y="3"/>
                    </a:cubicBezTo>
                    <a:cubicBezTo>
                      <a:pt x="0" y="15"/>
                      <a:pt x="0" y="15"/>
                      <a:pt x="0" y="15"/>
                    </a:cubicBezTo>
                    <a:cubicBezTo>
                      <a:pt x="0" y="16"/>
                      <a:pt x="1" y="17"/>
                      <a:pt x="3" y="17"/>
                    </a:cubicBezTo>
                    <a:cubicBezTo>
                      <a:pt x="15" y="17"/>
                      <a:pt x="15" y="17"/>
                      <a:pt x="15" y="17"/>
                    </a:cubicBezTo>
                    <a:cubicBezTo>
                      <a:pt x="16" y="17"/>
                      <a:pt x="17" y="16"/>
                      <a:pt x="17" y="15"/>
                    </a:cubicBezTo>
                    <a:cubicBezTo>
                      <a:pt x="17" y="3"/>
                      <a:pt x="17" y="3"/>
                      <a:pt x="17" y="3"/>
                    </a:cubicBezTo>
                    <a:cubicBezTo>
                      <a:pt x="17" y="1"/>
                      <a:pt x="16" y="0"/>
                      <a:pt x="1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700">
                  <a:solidFill>
                    <a:srgbClr val="313A59"/>
                  </a:solidFill>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26" name="组合 25"/>
          <p:cNvGrpSpPr/>
          <p:nvPr/>
        </p:nvGrpSpPr>
        <p:grpSpPr>
          <a:xfrm>
            <a:off x="4135789" y="3291834"/>
            <a:ext cx="417327" cy="417328"/>
            <a:chOff x="3973290" y="3381291"/>
            <a:chExt cx="578104" cy="578104"/>
          </a:xfrm>
        </p:grpSpPr>
        <p:sp>
          <p:nvSpPr>
            <p:cNvPr id="27" name="椭圆 26"/>
            <p:cNvSpPr/>
            <p:nvPr/>
          </p:nvSpPr>
          <p:spPr>
            <a:xfrm>
              <a:off x="3973290" y="3381291"/>
              <a:ext cx="578104" cy="578104"/>
            </a:xfrm>
            <a:prstGeom prst="ellipse">
              <a:avLst/>
            </a:prstGeom>
            <a:solidFill>
              <a:schemeClr val="tx1">
                <a:lumMod val="75000"/>
                <a:lumOff val="2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00">
                <a:solidFill>
                  <a:srgbClr val="313A59"/>
                </a:solidFill>
                <a:latin typeface="Arial" panose="020B0604020202020204" pitchFamily="34" charset="0"/>
                <a:ea typeface="微软雅黑" panose="020B0503020204020204" pitchFamily="34" charset="-122"/>
                <a:sym typeface="Arial" panose="020B0604020202020204" pitchFamily="34" charset="0"/>
              </a:endParaRPr>
            </a:p>
          </p:txBody>
        </p:sp>
        <p:sp>
          <p:nvSpPr>
            <p:cNvPr id="28" name="Freeform 133"/>
            <p:cNvSpPr>
              <a:spLocks noEditPoints="1"/>
            </p:cNvSpPr>
            <p:nvPr/>
          </p:nvSpPr>
          <p:spPr bwMode="auto">
            <a:xfrm>
              <a:off x="4107770" y="3509336"/>
              <a:ext cx="309144" cy="339200"/>
            </a:xfrm>
            <a:custGeom>
              <a:avLst/>
              <a:gdLst>
                <a:gd name="T0" fmla="*/ 65 w 100"/>
                <a:gd name="T1" fmla="*/ 0 h 110"/>
                <a:gd name="T2" fmla="*/ 77 w 100"/>
                <a:gd name="T3" fmla="*/ 12 h 110"/>
                <a:gd name="T4" fmla="*/ 68 w 100"/>
                <a:gd name="T5" fmla="*/ 40 h 110"/>
                <a:gd name="T6" fmla="*/ 67 w 100"/>
                <a:gd name="T7" fmla="*/ 10 h 110"/>
                <a:gd name="T8" fmla="*/ 28 w 100"/>
                <a:gd name="T9" fmla="*/ 9 h 110"/>
                <a:gd name="T10" fmla="*/ 28 w 100"/>
                <a:gd name="T11" fmla="*/ 16 h 110"/>
                <a:gd name="T12" fmla="*/ 25 w 100"/>
                <a:gd name="T13" fmla="*/ 24 h 110"/>
                <a:gd name="T14" fmla="*/ 18 w 100"/>
                <a:gd name="T15" fmla="*/ 26 h 110"/>
                <a:gd name="T16" fmla="*/ 9 w 100"/>
                <a:gd name="T17" fmla="*/ 25 h 110"/>
                <a:gd name="T18" fmla="*/ 10 w 100"/>
                <a:gd name="T19" fmla="*/ 87 h 110"/>
                <a:gd name="T20" fmla="*/ 12 w 100"/>
                <a:gd name="T21" fmla="*/ 88 h 110"/>
                <a:gd name="T22" fmla="*/ 44 w 100"/>
                <a:gd name="T23" fmla="*/ 97 h 110"/>
                <a:gd name="T24" fmla="*/ 4 w 100"/>
                <a:gd name="T25" fmla="*/ 93 h 110"/>
                <a:gd name="T26" fmla="*/ 4 w 100"/>
                <a:gd name="T27" fmla="*/ 93 h 110"/>
                <a:gd name="T28" fmla="*/ 0 w 100"/>
                <a:gd name="T29" fmla="*/ 22 h 110"/>
                <a:gd name="T30" fmla="*/ 2 w 100"/>
                <a:gd name="T31" fmla="*/ 19 h 110"/>
                <a:gd name="T32" fmla="*/ 21 w 100"/>
                <a:gd name="T33" fmla="*/ 0 h 110"/>
                <a:gd name="T34" fmla="*/ 90 w 100"/>
                <a:gd name="T35" fmla="*/ 45 h 110"/>
                <a:gd name="T36" fmla="*/ 84 w 100"/>
                <a:gd name="T37" fmla="*/ 39 h 110"/>
                <a:gd name="T38" fmla="*/ 83 w 100"/>
                <a:gd name="T39" fmla="*/ 47 h 110"/>
                <a:gd name="T40" fmla="*/ 94 w 100"/>
                <a:gd name="T41" fmla="*/ 53 h 110"/>
                <a:gd name="T42" fmla="*/ 86 w 100"/>
                <a:gd name="T43" fmla="*/ 81 h 110"/>
                <a:gd name="T44" fmla="*/ 100 w 100"/>
                <a:gd name="T45" fmla="*/ 51 h 110"/>
                <a:gd name="T46" fmla="*/ 90 w 100"/>
                <a:gd name="T47" fmla="*/ 45 h 110"/>
                <a:gd name="T48" fmla="*/ 54 w 100"/>
                <a:gd name="T49" fmla="*/ 84 h 110"/>
                <a:gd name="T50" fmla="*/ 90 w 100"/>
                <a:gd name="T51" fmla="*/ 55 h 110"/>
                <a:gd name="T52" fmla="*/ 52 w 100"/>
                <a:gd name="T53" fmla="*/ 87 h 110"/>
                <a:gd name="T54" fmla="*/ 51 w 100"/>
                <a:gd name="T55" fmla="*/ 103 h 110"/>
                <a:gd name="T56" fmla="*/ 52 w 100"/>
                <a:gd name="T57" fmla="*/ 110 h 110"/>
                <a:gd name="T58" fmla="*/ 56 w 100"/>
                <a:gd name="T59" fmla="*/ 106 h 110"/>
                <a:gd name="T60" fmla="*/ 52 w 100"/>
                <a:gd name="T61" fmla="*/ 87 h 110"/>
                <a:gd name="T62" fmla="*/ 18 w 100"/>
                <a:gd name="T63" fmla="*/ 60 h 110"/>
                <a:gd name="T64" fmla="*/ 30 w 100"/>
                <a:gd name="T65" fmla="*/ 56 h 110"/>
                <a:gd name="T66" fmla="*/ 18 w 100"/>
                <a:gd name="T67" fmla="*/ 43 h 110"/>
                <a:gd name="T68" fmla="*/ 60 w 100"/>
                <a:gd name="T69" fmla="*/ 48 h 110"/>
                <a:gd name="T70" fmla="*/ 18 w 100"/>
                <a:gd name="T71" fmla="*/ 43 h 110"/>
                <a:gd name="T72" fmla="*/ 18 w 100"/>
                <a:gd name="T73" fmla="*/ 36 h 110"/>
                <a:gd name="T74" fmla="*/ 60 w 100"/>
                <a:gd name="T75" fmla="*/ 31 h 110"/>
                <a:gd name="T76" fmla="*/ 37 w 100"/>
                <a:gd name="T77" fmla="*/ 19 h 110"/>
                <a:gd name="T78" fmla="*/ 60 w 100"/>
                <a:gd name="T79" fmla="*/ 24 h 110"/>
                <a:gd name="T80" fmla="*/ 37 w 100"/>
                <a:gd name="T81" fmla="*/ 19 h 110"/>
                <a:gd name="T82" fmla="*/ 14 w 100"/>
                <a:gd name="T83" fmla="*/ 21 h 110"/>
                <a:gd name="T84" fmla="*/ 18 w 100"/>
                <a:gd name="T85" fmla="*/ 22 h 110"/>
                <a:gd name="T86" fmla="*/ 20 w 100"/>
                <a:gd name="T87" fmla="*/ 22 h 110"/>
                <a:gd name="T88" fmla="*/ 24 w 100"/>
                <a:gd name="T89" fmla="*/ 18 h 110"/>
                <a:gd name="T90" fmla="*/ 24 w 100"/>
                <a:gd name="T91" fmla="*/ 17 h 110"/>
                <a:gd name="T92" fmla="*/ 23 w 100"/>
                <a:gd name="T93" fmla="*/ 12 h 110"/>
                <a:gd name="T94" fmla="*/ 12 w 100"/>
                <a:gd name="T95" fmla="*/ 21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0">
                  <a:moveTo>
                    <a:pt x="23" y="0"/>
                  </a:moveTo>
                  <a:cubicBezTo>
                    <a:pt x="65" y="0"/>
                    <a:pt x="65" y="0"/>
                    <a:pt x="65" y="0"/>
                  </a:cubicBezTo>
                  <a:cubicBezTo>
                    <a:pt x="68" y="0"/>
                    <a:pt x="71" y="1"/>
                    <a:pt x="74" y="4"/>
                  </a:cubicBezTo>
                  <a:cubicBezTo>
                    <a:pt x="76" y="6"/>
                    <a:pt x="77" y="9"/>
                    <a:pt x="77" y="12"/>
                  </a:cubicBezTo>
                  <a:cubicBezTo>
                    <a:pt x="77" y="35"/>
                    <a:pt x="77" y="35"/>
                    <a:pt x="77" y="35"/>
                  </a:cubicBezTo>
                  <a:cubicBezTo>
                    <a:pt x="68" y="40"/>
                    <a:pt x="68" y="40"/>
                    <a:pt x="68" y="40"/>
                  </a:cubicBezTo>
                  <a:cubicBezTo>
                    <a:pt x="68" y="12"/>
                    <a:pt x="68" y="12"/>
                    <a:pt x="68" y="12"/>
                  </a:cubicBezTo>
                  <a:cubicBezTo>
                    <a:pt x="68" y="11"/>
                    <a:pt x="68" y="11"/>
                    <a:pt x="67" y="10"/>
                  </a:cubicBezTo>
                  <a:cubicBezTo>
                    <a:pt x="67" y="10"/>
                    <a:pt x="66" y="9"/>
                    <a:pt x="65" y="9"/>
                  </a:cubicBezTo>
                  <a:cubicBezTo>
                    <a:pt x="28" y="9"/>
                    <a:pt x="28" y="9"/>
                    <a:pt x="28" y="9"/>
                  </a:cubicBezTo>
                  <a:cubicBezTo>
                    <a:pt x="28" y="12"/>
                    <a:pt x="28" y="12"/>
                    <a:pt x="28" y="12"/>
                  </a:cubicBezTo>
                  <a:cubicBezTo>
                    <a:pt x="28" y="16"/>
                    <a:pt x="28" y="16"/>
                    <a:pt x="28" y="16"/>
                  </a:cubicBezTo>
                  <a:cubicBezTo>
                    <a:pt x="28" y="17"/>
                    <a:pt x="28" y="18"/>
                    <a:pt x="28" y="19"/>
                  </a:cubicBezTo>
                  <a:cubicBezTo>
                    <a:pt x="28" y="21"/>
                    <a:pt x="27" y="23"/>
                    <a:pt x="25" y="24"/>
                  </a:cubicBezTo>
                  <a:cubicBezTo>
                    <a:pt x="24" y="25"/>
                    <a:pt x="23" y="26"/>
                    <a:pt x="21" y="26"/>
                  </a:cubicBezTo>
                  <a:cubicBezTo>
                    <a:pt x="20" y="26"/>
                    <a:pt x="19" y="26"/>
                    <a:pt x="18" y="26"/>
                  </a:cubicBezTo>
                  <a:cubicBezTo>
                    <a:pt x="14" y="26"/>
                    <a:pt x="14" y="26"/>
                    <a:pt x="14" y="26"/>
                  </a:cubicBezTo>
                  <a:cubicBezTo>
                    <a:pt x="9" y="25"/>
                    <a:pt x="9" y="25"/>
                    <a:pt x="9" y="25"/>
                  </a:cubicBezTo>
                  <a:cubicBezTo>
                    <a:pt x="9" y="85"/>
                    <a:pt x="9" y="85"/>
                    <a:pt x="9" y="85"/>
                  </a:cubicBezTo>
                  <a:cubicBezTo>
                    <a:pt x="9" y="86"/>
                    <a:pt x="10" y="86"/>
                    <a:pt x="10" y="87"/>
                  </a:cubicBezTo>
                  <a:cubicBezTo>
                    <a:pt x="10" y="87"/>
                    <a:pt x="10" y="87"/>
                    <a:pt x="10" y="87"/>
                  </a:cubicBezTo>
                  <a:cubicBezTo>
                    <a:pt x="11" y="87"/>
                    <a:pt x="11" y="88"/>
                    <a:pt x="12" y="88"/>
                  </a:cubicBezTo>
                  <a:cubicBezTo>
                    <a:pt x="45" y="88"/>
                    <a:pt x="45" y="88"/>
                    <a:pt x="45" y="88"/>
                  </a:cubicBezTo>
                  <a:cubicBezTo>
                    <a:pt x="44" y="97"/>
                    <a:pt x="44" y="97"/>
                    <a:pt x="44" y="97"/>
                  </a:cubicBezTo>
                  <a:cubicBezTo>
                    <a:pt x="12" y="97"/>
                    <a:pt x="12" y="97"/>
                    <a:pt x="12" y="97"/>
                  </a:cubicBezTo>
                  <a:cubicBezTo>
                    <a:pt x="9" y="97"/>
                    <a:pt x="6" y="96"/>
                    <a:pt x="4" y="93"/>
                  </a:cubicBezTo>
                  <a:cubicBezTo>
                    <a:pt x="4" y="93"/>
                    <a:pt x="4" y="93"/>
                    <a:pt x="4" y="93"/>
                  </a:cubicBezTo>
                  <a:cubicBezTo>
                    <a:pt x="4" y="93"/>
                    <a:pt x="4" y="93"/>
                    <a:pt x="4" y="93"/>
                  </a:cubicBezTo>
                  <a:cubicBezTo>
                    <a:pt x="2" y="91"/>
                    <a:pt x="0" y="88"/>
                    <a:pt x="0" y="85"/>
                  </a:cubicBezTo>
                  <a:cubicBezTo>
                    <a:pt x="0" y="22"/>
                    <a:pt x="0" y="22"/>
                    <a:pt x="0" y="22"/>
                  </a:cubicBezTo>
                  <a:cubicBezTo>
                    <a:pt x="0" y="20"/>
                    <a:pt x="0" y="20"/>
                    <a:pt x="0" y="20"/>
                  </a:cubicBezTo>
                  <a:cubicBezTo>
                    <a:pt x="2" y="19"/>
                    <a:pt x="2" y="19"/>
                    <a:pt x="2" y="19"/>
                  </a:cubicBezTo>
                  <a:cubicBezTo>
                    <a:pt x="20" y="1"/>
                    <a:pt x="20" y="1"/>
                    <a:pt x="20" y="1"/>
                  </a:cubicBezTo>
                  <a:cubicBezTo>
                    <a:pt x="21" y="0"/>
                    <a:pt x="21" y="0"/>
                    <a:pt x="21" y="0"/>
                  </a:cubicBezTo>
                  <a:cubicBezTo>
                    <a:pt x="23" y="0"/>
                    <a:pt x="23" y="0"/>
                    <a:pt x="23" y="0"/>
                  </a:cubicBezTo>
                  <a:close/>
                  <a:moveTo>
                    <a:pt x="90" y="45"/>
                  </a:moveTo>
                  <a:cubicBezTo>
                    <a:pt x="90" y="43"/>
                    <a:pt x="90" y="43"/>
                    <a:pt x="90" y="43"/>
                  </a:cubicBezTo>
                  <a:cubicBezTo>
                    <a:pt x="84" y="39"/>
                    <a:pt x="84" y="39"/>
                    <a:pt x="84" y="39"/>
                  </a:cubicBezTo>
                  <a:cubicBezTo>
                    <a:pt x="75" y="44"/>
                    <a:pt x="75" y="44"/>
                    <a:pt x="75" y="44"/>
                  </a:cubicBezTo>
                  <a:cubicBezTo>
                    <a:pt x="83" y="47"/>
                    <a:pt x="83" y="47"/>
                    <a:pt x="83" y="47"/>
                  </a:cubicBezTo>
                  <a:cubicBezTo>
                    <a:pt x="91" y="52"/>
                    <a:pt x="91" y="52"/>
                    <a:pt x="91" y="52"/>
                  </a:cubicBezTo>
                  <a:cubicBezTo>
                    <a:pt x="94" y="53"/>
                    <a:pt x="94" y="53"/>
                    <a:pt x="94" y="53"/>
                  </a:cubicBezTo>
                  <a:cubicBezTo>
                    <a:pt x="92" y="62"/>
                    <a:pt x="88" y="70"/>
                    <a:pt x="82" y="77"/>
                  </a:cubicBezTo>
                  <a:cubicBezTo>
                    <a:pt x="86" y="81"/>
                    <a:pt x="86" y="81"/>
                    <a:pt x="86" y="81"/>
                  </a:cubicBezTo>
                  <a:cubicBezTo>
                    <a:pt x="93" y="73"/>
                    <a:pt x="98" y="63"/>
                    <a:pt x="100" y="53"/>
                  </a:cubicBezTo>
                  <a:cubicBezTo>
                    <a:pt x="100" y="51"/>
                    <a:pt x="100" y="51"/>
                    <a:pt x="100" y="51"/>
                  </a:cubicBezTo>
                  <a:cubicBezTo>
                    <a:pt x="98" y="50"/>
                    <a:pt x="98" y="50"/>
                    <a:pt x="98" y="50"/>
                  </a:cubicBezTo>
                  <a:cubicBezTo>
                    <a:pt x="90" y="45"/>
                    <a:pt x="90" y="45"/>
                    <a:pt x="90" y="45"/>
                  </a:cubicBezTo>
                  <a:close/>
                  <a:moveTo>
                    <a:pt x="74" y="47"/>
                  </a:moveTo>
                  <a:cubicBezTo>
                    <a:pt x="64" y="58"/>
                    <a:pt x="58" y="70"/>
                    <a:pt x="54" y="84"/>
                  </a:cubicBezTo>
                  <a:cubicBezTo>
                    <a:pt x="59" y="86"/>
                    <a:pt x="64" y="89"/>
                    <a:pt x="70" y="92"/>
                  </a:cubicBezTo>
                  <a:cubicBezTo>
                    <a:pt x="78" y="81"/>
                    <a:pt x="85" y="68"/>
                    <a:pt x="90" y="55"/>
                  </a:cubicBezTo>
                  <a:cubicBezTo>
                    <a:pt x="84" y="52"/>
                    <a:pt x="79" y="50"/>
                    <a:pt x="74" y="47"/>
                  </a:cubicBezTo>
                  <a:close/>
                  <a:moveTo>
                    <a:pt x="52" y="87"/>
                  </a:moveTo>
                  <a:cubicBezTo>
                    <a:pt x="50" y="103"/>
                    <a:pt x="50" y="103"/>
                    <a:pt x="50" y="103"/>
                  </a:cubicBezTo>
                  <a:cubicBezTo>
                    <a:pt x="51" y="103"/>
                    <a:pt x="51" y="103"/>
                    <a:pt x="51" y="103"/>
                  </a:cubicBezTo>
                  <a:cubicBezTo>
                    <a:pt x="50" y="108"/>
                    <a:pt x="50" y="108"/>
                    <a:pt x="50" y="108"/>
                  </a:cubicBezTo>
                  <a:cubicBezTo>
                    <a:pt x="52" y="110"/>
                    <a:pt x="52" y="110"/>
                    <a:pt x="52" y="110"/>
                  </a:cubicBezTo>
                  <a:cubicBezTo>
                    <a:pt x="55" y="106"/>
                    <a:pt x="55" y="106"/>
                    <a:pt x="55" y="106"/>
                  </a:cubicBezTo>
                  <a:cubicBezTo>
                    <a:pt x="56" y="106"/>
                    <a:pt x="56" y="106"/>
                    <a:pt x="56" y="106"/>
                  </a:cubicBezTo>
                  <a:cubicBezTo>
                    <a:pt x="68" y="95"/>
                    <a:pt x="68" y="95"/>
                    <a:pt x="68" y="95"/>
                  </a:cubicBezTo>
                  <a:cubicBezTo>
                    <a:pt x="52" y="87"/>
                    <a:pt x="52" y="87"/>
                    <a:pt x="52" y="87"/>
                  </a:cubicBezTo>
                  <a:close/>
                  <a:moveTo>
                    <a:pt x="18" y="56"/>
                  </a:moveTo>
                  <a:cubicBezTo>
                    <a:pt x="18" y="60"/>
                    <a:pt x="18" y="60"/>
                    <a:pt x="18" y="60"/>
                  </a:cubicBezTo>
                  <a:cubicBezTo>
                    <a:pt x="30" y="60"/>
                    <a:pt x="30" y="60"/>
                    <a:pt x="30" y="60"/>
                  </a:cubicBezTo>
                  <a:cubicBezTo>
                    <a:pt x="30" y="56"/>
                    <a:pt x="30" y="56"/>
                    <a:pt x="30" y="56"/>
                  </a:cubicBezTo>
                  <a:cubicBezTo>
                    <a:pt x="18" y="56"/>
                    <a:pt x="18" y="56"/>
                    <a:pt x="18" y="56"/>
                  </a:cubicBezTo>
                  <a:close/>
                  <a:moveTo>
                    <a:pt x="18" y="43"/>
                  </a:moveTo>
                  <a:cubicBezTo>
                    <a:pt x="18" y="48"/>
                    <a:pt x="18" y="48"/>
                    <a:pt x="18" y="48"/>
                  </a:cubicBezTo>
                  <a:cubicBezTo>
                    <a:pt x="60" y="48"/>
                    <a:pt x="60" y="48"/>
                    <a:pt x="60" y="48"/>
                  </a:cubicBezTo>
                  <a:cubicBezTo>
                    <a:pt x="60" y="43"/>
                    <a:pt x="60" y="43"/>
                    <a:pt x="60" y="43"/>
                  </a:cubicBezTo>
                  <a:cubicBezTo>
                    <a:pt x="18" y="43"/>
                    <a:pt x="18" y="43"/>
                    <a:pt x="18" y="43"/>
                  </a:cubicBezTo>
                  <a:close/>
                  <a:moveTo>
                    <a:pt x="18" y="31"/>
                  </a:moveTo>
                  <a:cubicBezTo>
                    <a:pt x="18" y="36"/>
                    <a:pt x="18" y="36"/>
                    <a:pt x="18" y="36"/>
                  </a:cubicBezTo>
                  <a:cubicBezTo>
                    <a:pt x="60" y="36"/>
                    <a:pt x="60" y="36"/>
                    <a:pt x="60" y="36"/>
                  </a:cubicBezTo>
                  <a:cubicBezTo>
                    <a:pt x="60" y="31"/>
                    <a:pt x="60" y="31"/>
                    <a:pt x="60" y="31"/>
                  </a:cubicBezTo>
                  <a:cubicBezTo>
                    <a:pt x="18" y="31"/>
                    <a:pt x="18" y="31"/>
                    <a:pt x="18" y="31"/>
                  </a:cubicBezTo>
                  <a:close/>
                  <a:moveTo>
                    <a:pt x="37" y="19"/>
                  </a:moveTo>
                  <a:cubicBezTo>
                    <a:pt x="37" y="24"/>
                    <a:pt x="37" y="24"/>
                    <a:pt x="37" y="24"/>
                  </a:cubicBezTo>
                  <a:cubicBezTo>
                    <a:pt x="60" y="24"/>
                    <a:pt x="60" y="24"/>
                    <a:pt x="60" y="24"/>
                  </a:cubicBezTo>
                  <a:cubicBezTo>
                    <a:pt x="60" y="19"/>
                    <a:pt x="60" y="19"/>
                    <a:pt x="60" y="19"/>
                  </a:cubicBezTo>
                  <a:cubicBezTo>
                    <a:pt x="37" y="19"/>
                    <a:pt x="37" y="19"/>
                    <a:pt x="37" y="19"/>
                  </a:cubicBezTo>
                  <a:close/>
                  <a:moveTo>
                    <a:pt x="12" y="21"/>
                  </a:moveTo>
                  <a:cubicBezTo>
                    <a:pt x="14" y="21"/>
                    <a:pt x="14" y="21"/>
                    <a:pt x="14" y="21"/>
                  </a:cubicBezTo>
                  <a:cubicBezTo>
                    <a:pt x="18" y="22"/>
                    <a:pt x="18" y="22"/>
                    <a:pt x="18" y="22"/>
                  </a:cubicBezTo>
                  <a:cubicBezTo>
                    <a:pt x="18" y="22"/>
                    <a:pt x="18" y="22"/>
                    <a:pt x="18" y="22"/>
                  </a:cubicBezTo>
                  <a:cubicBezTo>
                    <a:pt x="19" y="22"/>
                    <a:pt x="19" y="22"/>
                    <a:pt x="19" y="22"/>
                  </a:cubicBezTo>
                  <a:cubicBezTo>
                    <a:pt x="19" y="22"/>
                    <a:pt x="19" y="22"/>
                    <a:pt x="20" y="22"/>
                  </a:cubicBezTo>
                  <a:cubicBezTo>
                    <a:pt x="21" y="22"/>
                    <a:pt x="22" y="21"/>
                    <a:pt x="22" y="20"/>
                  </a:cubicBezTo>
                  <a:cubicBezTo>
                    <a:pt x="23" y="20"/>
                    <a:pt x="24" y="19"/>
                    <a:pt x="24" y="18"/>
                  </a:cubicBezTo>
                  <a:cubicBezTo>
                    <a:pt x="24" y="18"/>
                    <a:pt x="24" y="17"/>
                    <a:pt x="24" y="17"/>
                  </a:cubicBezTo>
                  <a:cubicBezTo>
                    <a:pt x="24" y="17"/>
                    <a:pt x="24" y="17"/>
                    <a:pt x="24" y="17"/>
                  </a:cubicBezTo>
                  <a:cubicBezTo>
                    <a:pt x="24" y="16"/>
                    <a:pt x="24" y="16"/>
                    <a:pt x="24" y="16"/>
                  </a:cubicBezTo>
                  <a:cubicBezTo>
                    <a:pt x="23" y="12"/>
                    <a:pt x="23" y="12"/>
                    <a:pt x="23" y="12"/>
                  </a:cubicBezTo>
                  <a:cubicBezTo>
                    <a:pt x="23" y="11"/>
                    <a:pt x="23" y="11"/>
                    <a:pt x="23" y="11"/>
                  </a:cubicBezTo>
                  <a:lnTo>
                    <a:pt x="12" y="21"/>
                  </a:lnTo>
                  <a:close/>
                </a:path>
              </a:pathLst>
            </a:custGeom>
            <a:solidFill>
              <a:schemeClr val="bg1"/>
            </a:solidFill>
            <a:ln>
              <a:noFill/>
            </a:ln>
            <a:effectLst/>
          </p:spPr>
          <p:txBody>
            <a:bodyPr vert="horz" wrap="square" lIns="68580" tIns="34290" rIns="68580" bIns="34290" numCol="1" anchor="t" anchorCtr="0" compatLnSpc="1"/>
            <a:lstStyle/>
            <a:p>
              <a:endParaRPr lang="zh-CN" altLang="en-US" sz="1100"/>
            </a:p>
          </p:txBody>
        </p:sp>
      </p:grpSp>
      <p:grpSp>
        <p:nvGrpSpPr>
          <p:cNvPr id="29" name="组合 28"/>
          <p:cNvGrpSpPr/>
          <p:nvPr/>
        </p:nvGrpSpPr>
        <p:grpSpPr>
          <a:xfrm>
            <a:off x="3602117" y="3294610"/>
            <a:ext cx="417327" cy="417328"/>
            <a:chOff x="3234019" y="3385136"/>
            <a:chExt cx="578104" cy="578104"/>
          </a:xfrm>
        </p:grpSpPr>
        <p:sp>
          <p:nvSpPr>
            <p:cNvPr id="30" name="椭圆 29"/>
            <p:cNvSpPr/>
            <p:nvPr/>
          </p:nvSpPr>
          <p:spPr>
            <a:xfrm>
              <a:off x="3234019" y="3385136"/>
              <a:ext cx="578104" cy="578104"/>
            </a:xfrm>
            <a:prstGeom prst="ellipse">
              <a:avLst/>
            </a:prstGeom>
            <a:solidFill>
              <a:schemeClr val="tx1">
                <a:lumMod val="75000"/>
                <a:lumOff val="25000"/>
              </a:schemeClr>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00">
                <a:solidFill>
                  <a:srgbClr val="313A59"/>
                </a:solidFill>
                <a:latin typeface="Arial" panose="020B0604020202020204" pitchFamily="34" charset="0"/>
                <a:ea typeface="微软雅黑" panose="020B0503020204020204" pitchFamily="34" charset="-122"/>
                <a:sym typeface="Arial" panose="020B0604020202020204" pitchFamily="34" charset="0"/>
              </a:endParaRPr>
            </a:p>
          </p:txBody>
        </p:sp>
        <p:sp>
          <p:nvSpPr>
            <p:cNvPr id="31" name="Freeform 166"/>
            <p:cNvSpPr>
              <a:spLocks noEditPoints="1"/>
            </p:cNvSpPr>
            <p:nvPr/>
          </p:nvSpPr>
          <p:spPr bwMode="auto">
            <a:xfrm>
              <a:off x="3377751" y="3484513"/>
              <a:ext cx="237583" cy="349218"/>
            </a:xfrm>
            <a:custGeom>
              <a:avLst/>
              <a:gdLst>
                <a:gd name="T0" fmla="*/ 20 w 77"/>
                <a:gd name="T1" fmla="*/ 37 h 113"/>
                <a:gd name="T2" fmla="*/ 20 w 77"/>
                <a:gd name="T3" fmla="*/ 12 h 113"/>
                <a:gd name="T4" fmla="*/ 57 w 77"/>
                <a:gd name="T5" fmla="*/ 12 h 113"/>
                <a:gd name="T6" fmla="*/ 56 w 77"/>
                <a:gd name="T7" fmla="*/ 36 h 113"/>
                <a:gd name="T8" fmla="*/ 52 w 77"/>
                <a:gd name="T9" fmla="*/ 47 h 113"/>
                <a:gd name="T10" fmla="*/ 38 w 77"/>
                <a:gd name="T11" fmla="*/ 54 h 113"/>
                <a:gd name="T12" fmla="*/ 38 w 77"/>
                <a:gd name="T13" fmla="*/ 54 h 113"/>
                <a:gd name="T14" fmla="*/ 25 w 77"/>
                <a:gd name="T15" fmla="*/ 47 h 113"/>
                <a:gd name="T16" fmla="*/ 20 w 77"/>
                <a:gd name="T17" fmla="*/ 37 h 113"/>
                <a:gd name="T18" fmla="*/ 12 w 77"/>
                <a:gd name="T19" fmla="*/ 108 h 113"/>
                <a:gd name="T20" fmla="*/ 66 w 77"/>
                <a:gd name="T21" fmla="*/ 108 h 113"/>
                <a:gd name="T22" fmla="*/ 63 w 77"/>
                <a:gd name="T23" fmla="*/ 113 h 113"/>
                <a:gd name="T24" fmla="*/ 15 w 77"/>
                <a:gd name="T25" fmla="*/ 113 h 113"/>
                <a:gd name="T26" fmla="*/ 12 w 77"/>
                <a:gd name="T27" fmla="*/ 108 h 113"/>
                <a:gd name="T28" fmla="*/ 69 w 77"/>
                <a:gd name="T29" fmla="*/ 67 h 113"/>
                <a:gd name="T30" fmla="*/ 75 w 77"/>
                <a:gd name="T31" fmla="*/ 90 h 113"/>
                <a:gd name="T32" fmla="*/ 67 w 77"/>
                <a:gd name="T33" fmla="*/ 104 h 113"/>
                <a:gd name="T34" fmla="*/ 65 w 77"/>
                <a:gd name="T35" fmla="*/ 104 h 113"/>
                <a:gd name="T36" fmla="*/ 65 w 77"/>
                <a:gd name="T37" fmla="*/ 73 h 113"/>
                <a:gd name="T38" fmla="*/ 41 w 77"/>
                <a:gd name="T39" fmla="*/ 73 h 113"/>
                <a:gd name="T40" fmla="*/ 48 w 77"/>
                <a:gd name="T41" fmla="*/ 57 h 113"/>
                <a:gd name="T42" fmla="*/ 50 w 77"/>
                <a:gd name="T43" fmla="*/ 55 h 113"/>
                <a:gd name="T44" fmla="*/ 64 w 77"/>
                <a:gd name="T45" fmla="*/ 58 h 113"/>
                <a:gd name="T46" fmla="*/ 65 w 77"/>
                <a:gd name="T47" fmla="*/ 58 h 113"/>
                <a:gd name="T48" fmla="*/ 65 w 77"/>
                <a:gd name="T49" fmla="*/ 59 h 113"/>
                <a:gd name="T50" fmla="*/ 69 w 77"/>
                <a:gd name="T51" fmla="*/ 68 h 113"/>
                <a:gd name="T52" fmla="*/ 69 w 77"/>
                <a:gd name="T53" fmla="*/ 67 h 113"/>
                <a:gd name="T54" fmla="*/ 13 w 77"/>
                <a:gd name="T55" fmla="*/ 104 h 113"/>
                <a:gd name="T56" fmla="*/ 10 w 77"/>
                <a:gd name="T57" fmla="*/ 104 h 113"/>
                <a:gd name="T58" fmla="*/ 2 w 77"/>
                <a:gd name="T59" fmla="*/ 90 h 113"/>
                <a:gd name="T60" fmla="*/ 8 w 77"/>
                <a:gd name="T61" fmla="*/ 67 h 113"/>
                <a:gd name="T62" fmla="*/ 13 w 77"/>
                <a:gd name="T63" fmla="*/ 58 h 113"/>
                <a:gd name="T64" fmla="*/ 13 w 77"/>
                <a:gd name="T65" fmla="*/ 58 h 113"/>
                <a:gd name="T66" fmla="*/ 14 w 77"/>
                <a:gd name="T67" fmla="*/ 58 h 113"/>
                <a:gd name="T68" fmla="*/ 27 w 77"/>
                <a:gd name="T69" fmla="*/ 55 h 113"/>
                <a:gd name="T70" fmla="*/ 29 w 77"/>
                <a:gd name="T71" fmla="*/ 57 h 113"/>
                <a:gd name="T72" fmla="*/ 37 w 77"/>
                <a:gd name="T73" fmla="*/ 73 h 113"/>
                <a:gd name="T74" fmla="*/ 13 w 77"/>
                <a:gd name="T75" fmla="*/ 73 h 113"/>
                <a:gd name="T76" fmla="*/ 13 w 77"/>
                <a:gd name="T77" fmla="*/ 104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7" h="113">
                  <a:moveTo>
                    <a:pt x="20" y="37"/>
                  </a:moveTo>
                  <a:cubicBezTo>
                    <a:pt x="19" y="28"/>
                    <a:pt x="19" y="19"/>
                    <a:pt x="20" y="12"/>
                  </a:cubicBezTo>
                  <a:cubicBezTo>
                    <a:pt x="37" y="0"/>
                    <a:pt x="44" y="14"/>
                    <a:pt x="57" y="12"/>
                  </a:cubicBezTo>
                  <a:cubicBezTo>
                    <a:pt x="58" y="20"/>
                    <a:pt x="58" y="30"/>
                    <a:pt x="56" y="36"/>
                  </a:cubicBezTo>
                  <a:cubicBezTo>
                    <a:pt x="56" y="41"/>
                    <a:pt x="54" y="44"/>
                    <a:pt x="52" y="47"/>
                  </a:cubicBezTo>
                  <a:cubicBezTo>
                    <a:pt x="48" y="51"/>
                    <a:pt x="44" y="54"/>
                    <a:pt x="38" y="54"/>
                  </a:cubicBezTo>
                  <a:cubicBezTo>
                    <a:pt x="38" y="54"/>
                    <a:pt x="38" y="54"/>
                    <a:pt x="38" y="54"/>
                  </a:cubicBezTo>
                  <a:cubicBezTo>
                    <a:pt x="33" y="54"/>
                    <a:pt x="28" y="51"/>
                    <a:pt x="25" y="47"/>
                  </a:cubicBezTo>
                  <a:cubicBezTo>
                    <a:pt x="23" y="44"/>
                    <a:pt x="21" y="41"/>
                    <a:pt x="20" y="37"/>
                  </a:cubicBezTo>
                  <a:close/>
                  <a:moveTo>
                    <a:pt x="12" y="108"/>
                  </a:moveTo>
                  <a:cubicBezTo>
                    <a:pt x="66" y="108"/>
                    <a:pt x="66" y="108"/>
                    <a:pt x="66" y="108"/>
                  </a:cubicBezTo>
                  <a:cubicBezTo>
                    <a:pt x="63" y="113"/>
                    <a:pt x="63" y="113"/>
                    <a:pt x="63" y="113"/>
                  </a:cubicBezTo>
                  <a:cubicBezTo>
                    <a:pt x="15" y="113"/>
                    <a:pt x="15" y="113"/>
                    <a:pt x="15" y="113"/>
                  </a:cubicBezTo>
                  <a:cubicBezTo>
                    <a:pt x="12" y="108"/>
                    <a:pt x="12" y="108"/>
                    <a:pt x="12" y="108"/>
                  </a:cubicBezTo>
                  <a:close/>
                  <a:moveTo>
                    <a:pt x="69" y="67"/>
                  </a:moveTo>
                  <a:cubicBezTo>
                    <a:pt x="75" y="90"/>
                    <a:pt x="75" y="90"/>
                    <a:pt x="75" y="90"/>
                  </a:cubicBezTo>
                  <a:cubicBezTo>
                    <a:pt x="77" y="98"/>
                    <a:pt x="76" y="104"/>
                    <a:pt x="67" y="104"/>
                  </a:cubicBezTo>
                  <a:cubicBezTo>
                    <a:pt x="65" y="104"/>
                    <a:pt x="65" y="104"/>
                    <a:pt x="65" y="104"/>
                  </a:cubicBezTo>
                  <a:cubicBezTo>
                    <a:pt x="65" y="73"/>
                    <a:pt x="65" y="73"/>
                    <a:pt x="65" y="73"/>
                  </a:cubicBezTo>
                  <a:cubicBezTo>
                    <a:pt x="41" y="73"/>
                    <a:pt x="41" y="73"/>
                    <a:pt x="41" y="73"/>
                  </a:cubicBezTo>
                  <a:cubicBezTo>
                    <a:pt x="48" y="57"/>
                    <a:pt x="48" y="57"/>
                    <a:pt x="48" y="57"/>
                  </a:cubicBezTo>
                  <a:cubicBezTo>
                    <a:pt x="50" y="55"/>
                    <a:pt x="50" y="55"/>
                    <a:pt x="50" y="55"/>
                  </a:cubicBezTo>
                  <a:cubicBezTo>
                    <a:pt x="64" y="58"/>
                    <a:pt x="64" y="58"/>
                    <a:pt x="64" y="58"/>
                  </a:cubicBezTo>
                  <a:cubicBezTo>
                    <a:pt x="65" y="58"/>
                    <a:pt x="65" y="58"/>
                    <a:pt x="65" y="58"/>
                  </a:cubicBezTo>
                  <a:cubicBezTo>
                    <a:pt x="65" y="59"/>
                    <a:pt x="65" y="59"/>
                    <a:pt x="65" y="59"/>
                  </a:cubicBezTo>
                  <a:cubicBezTo>
                    <a:pt x="67" y="61"/>
                    <a:pt x="68" y="64"/>
                    <a:pt x="69" y="68"/>
                  </a:cubicBezTo>
                  <a:cubicBezTo>
                    <a:pt x="69" y="67"/>
                    <a:pt x="69" y="67"/>
                    <a:pt x="69" y="67"/>
                  </a:cubicBezTo>
                  <a:close/>
                  <a:moveTo>
                    <a:pt x="13" y="104"/>
                  </a:moveTo>
                  <a:cubicBezTo>
                    <a:pt x="10" y="104"/>
                    <a:pt x="10" y="104"/>
                    <a:pt x="10" y="104"/>
                  </a:cubicBezTo>
                  <a:cubicBezTo>
                    <a:pt x="1" y="104"/>
                    <a:pt x="0" y="98"/>
                    <a:pt x="2" y="90"/>
                  </a:cubicBezTo>
                  <a:cubicBezTo>
                    <a:pt x="8" y="67"/>
                    <a:pt x="8" y="67"/>
                    <a:pt x="8" y="67"/>
                  </a:cubicBezTo>
                  <a:cubicBezTo>
                    <a:pt x="8" y="64"/>
                    <a:pt x="10" y="61"/>
                    <a:pt x="13" y="58"/>
                  </a:cubicBezTo>
                  <a:cubicBezTo>
                    <a:pt x="13" y="58"/>
                    <a:pt x="13" y="58"/>
                    <a:pt x="13" y="58"/>
                  </a:cubicBezTo>
                  <a:cubicBezTo>
                    <a:pt x="14" y="58"/>
                    <a:pt x="14" y="58"/>
                    <a:pt x="14" y="58"/>
                  </a:cubicBezTo>
                  <a:cubicBezTo>
                    <a:pt x="27" y="55"/>
                    <a:pt x="27" y="55"/>
                    <a:pt x="27" y="55"/>
                  </a:cubicBezTo>
                  <a:cubicBezTo>
                    <a:pt x="29" y="57"/>
                    <a:pt x="29" y="57"/>
                    <a:pt x="29" y="57"/>
                  </a:cubicBezTo>
                  <a:cubicBezTo>
                    <a:pt x="37" y="73"/>
                    <a:pt x="37" y="73"/>
                    <a:pt x="37" y="73"/>
                  </a:cubicBezTo>
                  <a:cubicBezTo>
                    <a:pt x="13" y="73"/>
                    <a:pt x="13" y="73"/>
                    <a:pt x="13" y="73"/>
                  </a:cubicBezTo>
                  <a:lnTo>
                    <a:pt x="13" y="104"/>
                  </a:lnTo>
                  <a:close/>
                </a:path>
              </a:pathLst>
            </a:custGeom>
            <a:solidFill>
              <a:schemeClr val="bg1"/>
            </a:solidFill>
            <a:ln>
              <a:noFill/>
            </a:ln>
            <a:effectLst/>
          </p:spPr>
          <p:txBody>
            <a:bodyPr vert="horz" wrap="square" lIns="68580" tIns="34290" rIns="68580" bIns="34290" numCol="1" anchor="t" anchorCtr="0" compatLnSpc="1"/>
            <a:lstStyle/>
            <a:p>
              <a:endParaRPr lang="zh-CN" altLang="en-US" sz="1100"/>
            </a:p>
          </p:txBody>
        </p:sp>
      </p:grpSp>
      <p:grpSp>
        <p:nvGrpSpPr>
          <p:cNvPr id="32" name="组合 31"/>
          <p:cNvGrpSpPr/>
          <p:nvPr/>
        </p:nvGrpSpPr>
        <p:grpSpPr>
          <a:xfrm>
            <a:off x="5738849" y="3291830"/>
            <a:ext cx="417327" cy="417327"/>
            <a:chOff x="5306801" y="1556964"/>
            <a:chExt cx="417327" cy="417327"/>
          </a:xfrm>
        </p:grpSpPr>
        <p:sp>
          <p:nvSpPr>
            <p:cNvPr id="33" name="椭圆 32"/>
            <p:cNvSpPr/>
            <p:nvPr/>
          </p:nvSpPr>
          <p:spPr>
            <a:xfrm>
              <a:off x="5306801" y="1556964"/>
              <a:ext cx="417327" cy="417327"/>
            </a:xfrm>
            <a:prstGeom prst="ellipse">
              <a:avLst/>
            </a:prstGeom>
            <a:solidFill>
              <a:schemeClr val="tx1">
                <a:lumMod val="75000"/>
                <a:lumOff val="2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00">
                <a:solidFill>
                  <a:srgbClr val="313A59"/>
                </a:solidFill>
                <a:latin typeface="Arial" panose="020B0604020202020204" pitchFamily="34" charset="0"/>
                <a:ea typeface="微软雅黑" panose="020B0503020204020204" pitchFamily="34" charset="-122"/>
                <a:sym typeface="Arial" panose="020B0604020202020204" pitchFamily="34" charset="0"/>
              </a:endParaRPr>
            </a:p>
          </p:txBody>
        </p:sp>
        <p:sp>
          <p:nvSpPr>
            <p:cNvPr id="34" name="Freeform 50"/>
            <p:cNvSpPr/>
            <p:nvPr/>
          </p:nvSpPr>
          <p:spPr bwMode="auto">
            <a:xfrm>
              <a:off x="5370277" y="1607385"/>
              <a:ext cx="269403" cy="316493"/>
            </a:xfrm>
            <a:custGeom>
              <a:avLst/>
              <a:gdLst>
                <a:gd name="T0" fmla="*/ 74 w 120"/>
                <a:gd name="T1" fmla="*/ 39 h 140"/>
                <a:gd name="T2" fmla="*/ 82 w 120"/>
                <a:gd name="T3" fmla="*/ 22 h 140"/>
                <a:gd name="T4" fmla="*/ 60 w 120"/>
                <a:gd name="T5" fmla="*/ 0 h 140"/>
                <a:gd name="T6" fmla="*/ 38 w 120"/>
                <a:gd name="T7" fmla="*/ 22 h 140"/>
                <a:gd name="T8" fmla="*/ 46 w 120"/>
                <a:gd name="T9" fmla="*/ 39 h 140"/>
                <a:gd name="T10" fmla="*/ 8 w 120"/>
                <a:gd name="T11" fmla="*/ 98 h 140"/>
                <a:gd name="T12" fmla="*/ 37 w 120"/>
                <a:gd name="T13" fmla="*/ 78 h 140"/>
                <a:gd name="T14" fmla="*/ 25 w 120"/>
                <a:gd name="T15" fmla="*/ 140 h 140"/>
                <a:gd name="T16" fmla="*/ 45 w 120"/>
                <a:gd name="T17" fmla="*/ 140 h 140"/>
                <a:gd name="T18" fmla="*/ 60 w 120"/>
                <a:gd name="T19" fmla="*/ 114 h 140"/>
                <a:gd name="T20" fmla="*/ 75 w 120"/>
                <a:gd name="T21" fmla="*/ 140 h 140"/>
                <a:gd name="T22" fmla="*/ 95 w 120"/>
                <a:gd name="T23" fmla="*/ 140 h 140"/>
                <a:gd name="T24" fmla="*/ 83 w 120"/>
                <a:gd name="T25" fmla="*/ 78 h 140"/>
                <a:gd name="T26" fmla="*/ 112 w 120"/>
                <a:gd name="T27" fmla="*/ 98 h 140"/>
                <a:gd name="T28" fmla="*/ 74 w 120"/>
                <a:gd name="T29" fmla="*/ 39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0" h="140">
                  <a:moveTo>
                    <a:pt x="74" y="39"/>
                  </a:moveTo>
                  <a:cubicBezTo>
                    <a:pt x="78" y="35"/>
                    <a:pt x="82" y="29"/>
                    <a:pt x="82" y="22"/>
                  </a:cubicBezTo>
                  <a:cubicBezTo>
                    <a:pt x="82" y="10"/>
                    <a:pt x="72" y="0"/>
                    <a:pt x="60" y="0"/>
                  </a:cubicBezTo>
                  <a:cubicBezTo>
                    <a:pt x="48" y="0"/>
                    <a:pt x="38" y="10"/>
                    <a:pt x="38" y="22"/>
                  </a:cubicBezTo>
                  <a:cubicBezTo>
                    <a:pt x="38" y="29"/>
                    <a:pt x="42" y="35"/>
                    <a:pt x="46" y="39"/>
                  </a:cubicBezTo>
                  <a:cubicBezTo>
                    <a:pt x="24" y="46"/>
                    <a:pt x="0" y="91"/>
                    <a:pt x="8" y="98"/>
                  </a:cubicBezTo>
                  <a:cubicBezTo>
                    <a:pt x="15" y="105"/>
                    <a:pt x="27" y="91"/>
                    <a:pt x="37" y="78"/>
                  </a:cubicBezTo>
                  <a:cubicBezTo>
                    <a:pt x="32" y="99"/>
                    <a:pt x="27" y="121"/>
                    <a:pt x="25" y="140"/>
                  </a:cubicBezTo>
                  <a:cubicBezTo>
                    <a:pt x="45" y="140"/>
                    <a:pt x="45" y="140"/>
                    <a:pt x="45" y="140"/>
                  </a:cubicBezTo>
                  <a:cubicBezTo>
                    <a:pt x="45" y="129"/>
                    <a:pt x="52" y="114"/>
                    <a:pt x="60" y="114"/>
                  </a:cubicBezTo>
                  <a:cubicBezTo>
                    <a:pt x="68" y="114"/>
                    <a:pt x="75" y="129"/>
                    <a:pt x="75" y="140"/>
                  </a:cubicBezTo>
                  <a:cubicBezTo>
                    <a:pt x="95" y="140"/>
                    <a:pt x="95" y="140"/>
                    <a:pt x="95" y="140"/>
                  </a:cubicBezTo>
                  <a:cubicBezTo>
                    <a:pt x="93" y="121"/>
                    <a:pt x="88" y="99"/>
                    <a:pt x="83" y="78"/>
                  </a:cubicBezTo>
                  <a:cubicBezTo>
                    <a:pt x="93" y="91"/>
                    <a:pt x="105" y="105"/>
                    <a:pt x="112" y="98"/>
                  </a:cubicBezTo>
                  <a:cubicBezTo>
                    <a:pt x="120" y="91"/>
                    <a:pt x="96" y="46"/>
                    <a:pt x="74" y="39"/>
                  </a:cubicBezTo>
                  <a:close/>
                </a:path>
              </a:pathLst>
            </a:custGeom>
            <a:solidFill>
              <a:schemeClr val="bg1"/>
            </a:solidFill>
            <a:ln>
              <a:noFill/>
            </a:ln>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100" b="0" i="0" u="none" strike="noStrike" kern="0" cap="none" spc="0" normalizeH="0" baseline="0" noProof="0">
                <a:ln>
                  <a:noFill/>
                </a:ln>
                <a:solidFill>
                  <a:sysClr val="windowText" lastClr="000000"/>
                </a:solidFill>
                <a:effectLst/>
                <a:uLnTx/>
                <a:uFillTx/>
              </a:endParaRPr>
            </a:p>
          </p:txBody>
        </p:sp>
      </p:grpSp>
      <p:sp>
        <p:nvSpPr>
          <p:cNvPr id="35" name="TextBox 34"/>
          <p:cNvSpPr txBox="1"/>
          <p:nvPr/>
        </p:nvSpPr>
        <p:spPr>
          <a:xfrm>
            <a:off x="3563888" y="3795886"/>
            <a:ext cx="2952328" cy="400110"/>
          </a:xfrm>
          <a:prstGeom prst="rect">
            <a:avLst/>
          </a:prstGeom>
          <a:noFill/>
        </p:spPr>
        <p:txBody>
          <a:bodyPr wrap="square" rtlCol="0">
            <a:spAutoFit/>
          </a:bodyPr>
          <a:lstStyle/>
          <a:p>
            <a:r>
              <a:rPr lang="en-US" altLang="zh-CN" sz="1000" dirty="0">
                <a:solidFill>
                  <a:srgbClr val="DF0024"/>
                </a:solidFill>
                <a:latin typeface="Impact" panose="020B0806030902050204" pitchFamily="34" charset="0"/>
              </a:rPr>
              <a:t>COMPANY</a:t>
            </a:r>
            <a:r>
              <a:rPr lang="zh-CN" altLang="en-US" sz="1000" dirty="0">
                <a:solidFill>
                  <a:srgbClr val="DF0024"/>
                </a:solidFill>
                <a:latin typeface="Impact" panose="020B0806030902050204" pitchFamily="34" charset="0"/>
              </a:rPr>
              <a:t>：</a:t>
            </a:r>
            <a:endParaRPr lang="en-US" altLang="zh-CN" sz="1000" b="1" dirty="0">
              <a:solidFill>
                <a:schemeClr val="bg1">
                  <a:lumMod val="50000"/>
                </a:schemeClr>
              </a:solidFill>
              <a:latin typeface="微软雅黑" panose="020B0503020204020204" pitchFamily="34" charset="-122"/>
              <a:ea typeface="微软雅黑" panose="020B0503020204020204" pitchFamily="34" charset="-122"/>
            </a:endParaRPr>
          </a:p>
          <a:p>
            <a:r>
              <a:rPr lang="en-US" altLang="zh-CN" sz="1000" dirty="0">
                <a:solidFill>
                  <a:srgbClr val="DF0024"/>
                </a:solidFill>
                <a:latin typeface="Impact" panose="020B0806030902050204" pitchFamily="34" charset="0"/>
              </a:rPr>
              <a:t>DESIGNER:</a:t>
            </a:r>
            <a:endParaRPr lang="en-US" altLang="zh-CN" sz="1000" b="1" dirty="0">
              <a:solidFill>
                <a:schemeClr val="bg1">
                  <a:lumMod val="50000"/>
                </a:schemeClr>
              </a:solidFill>
              <a:latin typeface="Impact" panose="020B0806030902050204" pitchFamily="34" charset="0"/>
              <a:ea typeface="微软雅黑" panose="020B0503020204020204" pitchFamily="34" charset="-122"/>
            </a:endParaRPr>
          </a:p>
        </p:txBody>
      </p:sp>
      <p:sp>
        <p:nvSpPr>
          <p:cNvPr id="38" name="矩形 26"/>
          <p:cNvSpPr>
            <a:spLocks noChangeArrowheads="1"/>
          </p:cNvSpPr>
          <p:nvPr/>
        </p:nvSpPr>
        <p:spPr bwMode="auto">
          <a:xfrm>
            <a:off x="3273171" y="2294558"/>
            <a:ext cx="4931355" cy="493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lstStyle/>
          <a:p>
            <a:r>
              <a:rPr lang="zh-CN" altLang="en-US" sz="4400" b="1" dirty="0">
                <a:solidFill>
                  <a:schemeClr val="bg1"/>
                </a:solidFill>
                <a:latin typeface="微软雅黑" panose="020B0503020204020204" pitchFamily="34" charset="-122"/>
                <a:ea typeface="微软雅黑" panose="020B0503020204020204" pitchFamily="34" charset="-122"/>
              </a:rPr>
              <a:t>竞聘报告男生版</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38"/>
                                        </p:tgtEl>
                                        <p:attrNameLst>
                                          <p:attrName>style.visibility</p:attrName>
                                        </p:attrNameLst>
                                      </p:cBhvr>
                                      <p:to>
                                        <p:strVal val="visible"/>
                                      </p:to>
                                    </p:set>
                                    <p:anim calcmode="discrete" valueType="clr">
                                      <p:cBhvr override="childStyle">
                                        <p:cTn id="7" dur="250"/>
                                        <p:tgtEl>
                                          <p:spTgt spid="38"/>
                                        </p:tgtEl>
                                        <p:attrNameLst>
                                          <p:attrName>style.color</p:attrName>
                                        </p:attrNameLst>
                                      </p:cBhvr>
                                      <p:tavLst>
                                        <p:tav tm="0">
                                          <p:val>
                                            <p:clrVal>
                                              <a:schemeClr val="accent2"/>
                                            </p:clrVal>
                                          </p:val>
                                        </p:tav>
                                        <p:tav tm="50000">
                                          <p:val>
                                            <p:clrVal>
                                              <a:schemeClr val="hlink"/>
                                            </p:clrVal>
                                          </p:val>
                                        </p:tav>
                                      </p:tavLst>
                                    </p:anim>
                                    <p:anim calcmode="discrete" valueType="clr">
                                      <p:cBhvr>
                                        <p:cTn id="8" dur="250"/>
                                        <p:tgtEl>
                                          <p:spTgt spid="38"/>
                                        </p:tgtEl>
                                        <p:attrNameLst>
                                          <p:attrName>fillcolor</p:attrName>
                                        </p:attrNameLst>
                                      </p:cBhvr>
                                      <p:tavLst>
                                        <p:tav tm="0">
                                          <p:val>
                                            <p:clrVal>
                                              <a:schemeClr val="accent2"/>
                                            </p:clrVal>
                                          </p:val>
                                        </p:tav>
                                        <p:tav tm="50000">
                                          <p:val>
                                            <p:clrVal>
                                              <a:schemeClr val="hlink"/>
                                            </p:clrVal>
                                          </p:val>
                                        </p:tav>
                                      </p:tavLst>
                                    </p:anim>
                                    <p:set>
                                      <p:cBhvr>
                                        <p:cTn id="9" dur="250"/>
                                        <p:tgtEl>
                                          <p:spTgt spid="38"/>
                                        </p:tgtEl>
                                        <p:attrNameLst>
                                          <p:attrName>fill.type</p:attrName>
                                        </p:attrNameLst>
                                      </p:cBhvr>
                                      <p:to>
                                        <p:strVal val="solid"/>
                                      </p:to>
                                    </p:set>
                                  </p:childTnLst>
                                </p:cTn>
                              </p:par>
                            </p:childTnLst>
                          </p:cTn>
                        </p:par>
                        <p:par>
                          <p:cTn id="10" fill="hold">
                            <p:stCondLst>
                              <p:cond delay="0"/>
                            </p:stCondLst>
                            <p:childTnLst>
                              <p:par>
                                <p:cTn id="11" presetID="53" presetClass="entr" presetSubtype="16" fill="hold" nodeType="afterEffect">
                                  <p:stCondLst>
                                    <p:cond delay="0"/>
                                  </p:stCondLst>
                                  <p:childTnLst>
                                    <p:set>
                                      <p:cBhvr>
                                        <p:cTn id="12" dur="1" fill="hold">
                                          <p:stCondLst>
                                            <p:cond delay="0"/>
                                          </p:stCondLst>
                                        </p:cTn>
                                        <p:tgtEl>
                                          <p:spTgt spid="29"/>
                                        </p:tgtEl>
                                        <p:attrNameLst>
                                          <p:attrName>style.visibility</p:attrName>
                                        </p:attrNameLst>
                                      </p:cBhvr>
                                      <p:to>
                                        <p:strVal val="visible"/>
                                      </p:to>
                                    </p:set>
                                    <p:anim calcmode="lin" valueType="num">
                                      <p:cBhvr>
                                        <p:cTn id="13" dur="250" fill="hold"/>
                                        <p:tgtEl>
                                          <p:spTgt spid="29"/>
                                        </p:tgtEl>
                                        <p:attrNameLst>
                                          <p:attrName>ppt_w</p:attrName>
                                        </p:attrNameLst>
                                      </p:cBhvr>
                                      <p:tavLst>
                                        <p:tav tm="0">
                                          <p:val>
                                            <p:fltVal val="0"/>
                                          </p:val>
                                        </p:tav>
                                        <p:tav tm="100000">
                                          <p:val>
                                            <p:strVal val="#ppt_w"/>
                                          </p:val>
                                        </p:tav>
                                      </p:tavLst>
                                    </p:anim>
                                    <p:anim calcmode="lin" valueType="num">
                                      <p:cBhvr>
                                        <p:cTn id="14" dur="250" fill="hold"/>
                                        <p:tgtEl>
                                          <p:spTgt spid="29"/>
                                        </p:tgtEl>
                                        <p:attrNameLst>
                                          <p:attrName>ppt_h</p:attrName>
                                        </p:attrNameLst>
                                      </p:cBhvr>
                                      <p:tavLst>
                                        <p:tav tm="0">
                                          <p:val>
                                            <p:fltVal val="0"/>
                                          </p:val>
                                        </p:tav>
                                        <p:tav tm="100000">
                                          <p:val>
                                            <p:strVal val="#ppt_h"/>
                                          </p:val>
                                        </p:tav>
                                      </p:tavLst>
                                    </p:anim>
                                    <p:animEffect transition="in" filter="fade">
                                      <p:cBhvr>
                                        <p:cTn id="15" dur="250"/>
                                        <p:tgtEl>
                                          <p:spTgt spid="29"/>
                                        </p:tgtEl>
                                      </p:cBhvr>
                                    </p:animEffect>
                                  </p:childTnLst>
                                </p:cTn>
                              </p:par>
                            </p:childTnLst>
                          </p:cTn>
                        </p:par>
                        <p:par>
                          <p:cTn id="16" fill="hold">
                            <p:stCondLst>
                              <p:cond delay="500"/>
                            </p:stCondLst>
                            <p:childTnLst>
                              <p:par>
                                <p:cTn id="17" presetID="53" presetClass="entr" presetSubtype="16" fill="hold" nodeType="afterEffect">
                                  <p:stCondLst>
                                    <p:cond delay="0"/>
                                  </p:stCondLst>
                                  <p:childTnLst>
                                    <p:set>
                                      <p:cBhvr>
                                        <p:cTn id="18" dur="1" fill="hold">
                                          <p:stCondLst>
                                            <p:cond delay="0"/>
                                          </p:stCondLst>
                                        </p:cTn>
                                        <p:tgtEl>
                                          <p:spTgt spid="26"/>
                                        </p:tgtEl>
                                        <p:attrNameLst>
                                          <p:attrName>style.visibility</p:attrName>
                                        </p:attrNameLst>
                                      </p:cBhvr>
                                      <p:to>
                                        <p:strVal val="visible"/>
                                      </p:to>
                                    </p:set>
                                    <p:anim calcmode="lin" valueType="num">
                                      <p:cBhvr>
                                        <p:cTn id="19" dur="250" fill="hold"/>
                                        <p:tgtEl>
                                          <p:spTgt spid="26"/>
                                        </p:tgtEl>
                                        <p:attrNameLst>
                                          <p:attrName>ppt_w</p:attrName>
                                        </p:attrNameLst>
                                      </p:cBhvr>
                                      <p:tavLst>
                                        <p:tav tm="0">
                                          <p:val>
                                            <p:fltVal val="0"/>
                                          </p:val>
                                        </p:tav>
                                        <p:tav tm="100000">
                                          <p:val>
                                            <p:strVal val="#ppt_w"/>
                                          </p:val>
                                        </p:tav>
                                      </p:tavLst>
                                    </p:anim>
                                    <p:anim calcmode="lin" valueType="num">
                                      <p:cBhvr>
                                        <p:cTn id="20" dur="250" fill="hold"/>
                                        <p:tgtEl>
                                          <p:spTgt spid="26"/>
                                        </p:tgtEl>
                                        <p:attrNameLst>
                                          <p:attrName>ppt_h</p:attrName>
                                        </p:attrNameLst>
                                      </p:cBhvr>
                                      <p:tavLst>
                                        <p:tav tm="0">
                                          <p:val>
                                            <p:fltVal val="0"/>
                                          </p:val>
                                        </p:tav>
                                        <p:tav tm="100000">
                                          <p:val>
                                            <p:strVal val="#ppt_h"/>
                                          </p:val>
                                        </p:tav>
                                      </p:tavLst>
                                    </p:anim>
                                    <p:animEffect transition="in" filter="fade">
                                      <p:cBhvr>
                                        <p:cTn id="21" dur="250"/>
                                        <p:tgtEl>
                                          <p:spTgt spid="26"/>
                                        </p:tgtEl>
                                      </p:cBhvr>
                                    </p:animEffect>
                                  </p:childTnLst>
                                </p:cTn>
                              </p:par>
                            </p:childTnLst>
                          </p:cTn>
                        </p:par>
                        <p:par>
                          <p:cTn id="22" fill="hold">
                            <p:stCondLst>
                              <p:cond delay="1000"/>
                            </p:stCondLst>
                            <p:childTnLst>
                              <p:par>
                                <p:cTn id="23" presetID="53" presetClass="entr" presetSubtype="16" fill="hold" nodeType="after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p:cTn id="25" dur="250" fill="hold"/>
                                        <p:tgtEl>
                                          <p:spTgt spid="16"/>
                                        </p:tgtEl>
                                        <p:attrNameLst>
                                          <p:attrName>ppt_w</p:attrName>
                                        </p:attrNameLst>
                                      </p:cBhvr>
                                      <p:tavLst>
                                        <p:tav tm="0">
                                          <p:val>
                                            <p:fltVal val="0"/>
                                          </p:val>
                                        </p:tav>
                                        <p:tav tm="100000">
                                          <p:val>
                                            <p:strVal val="#ppt_w"/>
                                          </p:val>
                                        </p:tav>
                                      </p:tavLst>
                                    </p:anim>
                                    <p:anim calcmode="lin" valueType="num">
                                      <p:cBhvr>
                                        <p:cTn id="26" dur="250" fill="hold"/>
                                        <p:tgtEl>
                                          <p:spTgt spid="16"/>
                                        </p:tgtEl>
                                        <p:attrNameLst>
                                          <p:attrName>ppt_h</p:attrName>
                                        </p:attrNameLst>
                                      </p:cBhvr>
                                      <p:tavLst>
                                        <p:tav tm="0">
                                          <p:val>
                                            <p:fltVal val="0"/>
                                          </p:val>
                                        </p:tav>
                                        <p:tav tm="100000">
                                          <p:val>
                                            <p:strVal val="#ppt_h"/>
                                          </p:val>
                                        </p:tav>
                                      </p:tavLst>
                                    </p:anim>
                                    <p:animEffect transition="in" filter="fade">
                                      <p:cBhvr>
                                        <p:cTn id="27" dur="250"/>
                                        <p:tgtEl>
                                          <p:spTgt spid="16"/>
                                        </p:tgtEl>
                                      </p:cBhvr>
                                    </p:animEffect>
                                  </p:childTnLst>
                                </p:cTn>
                              </p:par>
                            </p:childTnLst>
                          </p:cTn>
                        </p:par>
                        <p:par>
                          <p:cTn id="28" fill="hold">
                            <p:stCondLst>
                              <p:cond delay="1500"/>
                            </p:stCondLst>
                            <p:childTnLst>
                              <p:par>
                                <p:cTn id="29" presetID="53" presetClass="entr" presetSubtype="16" fill="hold" nodeType="after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250" fill="hold"/>
                                        <p:tgtEl>
                                          <p:spTgt spid="8"/>
                                        </p:tgtEl>
                                        <p:attrNameLst>
                                          <p:attrName>ppt_w</p:attrName>
                                        </p:attrNameLst>
                                      </p:cBhvr>
                                      <p:tavLst>
                                        <p:tav tm="0">
                                          <p:val>
                                            <p:fltVal val="0"/>
                                          </p:val>
                                        </p:tav>
                                        <p:tav tm="100000">
                                          <p:val>
                                            <p:strVal val="#ppt_w"/>
                                          </p:val>
                                        </p:tav>
                                      </p:tavLst>
                                    </p:anim>
                                    <p:anim calcmode="lin" valueType="num">
                                      <p:cBhvr>
                                        <p:cTn id="32" dur="250" fill="hold"/>
                                        <p:tgtEl>
                                          <p:spTgt spid="8"/>
                                        </p:tgtEl>
                                        <p:attrNameLst>
                                          <p:attrName>ppt_h</p:attrName>
                                        </p:attrNameLst>
                                      </p:cBhvr>
                                      <p:tavLst>
                                        <p:tav tm="0">
                                          <p:val>
                                            <p:fltVal val="0"/>
                                          </p:val>
                                        </p:tav>
                                        <p:tav tm="100000">
                                          <p:val>
                                            <p:strVal val="#ppt_h"/>
                                          </p:val>
                                        </p:tav>
                                      </p:tavLst>
                                    </p:anim>
                                    <p:animEffect transition="in" filter="fade">
                                      <p:cBhvr>
                                        <p:cTn id="33" dur="250"/>
                                        <p:tgtEl>
                                          <p:spTgt spid="8"/>
                                        </p:tgtEl>
                                      </p:cBhvr>
                                    </p:animEffect>
                                  </p:childTnLst>
                                </p:cTn>
                              </p:par>
                            </p:childTnLst>
                          </p:cTn>
                        </p:par>
                        <p:par>
                          <p:cTn id="34" fill="hold">
                            <p:stCondLst>
                              <p:cond delay="2000"/>
                            </p:stCondLst>
                            <p:childTnLst>
                              <p:par>
                                <p:cTn id="35" presetID="53" presetClass="entr" presetSubtype="16" fill="hold" nodeType="afterEffect">
                                  <p:stCondLst>
                                    <p:cond delay="0"/>
                                  </p:stCondLst>
                                  <p:childTnLst>
                                    <p:set>
                                      <p:cBhvr>
                                        <p:cTn id="36" dur="1" fill="hold">
                                          <p:stCondLst>
                                            <p:cond delay="0"/>
                                          </p:stCondLst>
                                        </p:cTn>
                                        <p:tgtEl>
                                          <p:spTgt spid="32"/>
                                        </p:tgtEl>
                                        <p:attrNameLst>
                                          <p:attrName>style.visibility</p:attrName>
                                        </p:attrNameLst>
                                      </p:cBhvr>
                                      <p:to>
                                        <p:strVal val="visible"/>
                                      </p:to>
                                    </p:set>
                                    <p:anim calcmode="lin" valueType="num">
                                      <p:cBhvr>
                                        <p:cTn id="37" dur="500" fill="hold"/>
                                        <p:tgtEl>
                                          <p:spTgt spid="32"/>
                                        </p:tgtEl>
                                        <p:attrNameLst>
                                          <p:attrName>ppt_w</p:attrName>
                                        </p:attrNameLst>
                                      </p:cBhvr>
                                      <p:tavLst>
                                        <p:tav tm="0">
                                          <p:val>
                                            <p:fltVal val="0"/>
                                          </p:val>
                                        </p:tav>
                                        <p:tav tm="100000">
                                          <p:val>
                                            <p:strVal val="#ppt_w"/>
                                          </p:val>
                                        </p:tav>
                                      </p:tavLst>
                                    </p:anim>
                                    <p:anim calcmode="lin" valueType="num">
                                      <p:cBhvr>
                                        <p:cTn id="38" dur="500" fill="hold"/>
                                        <p:tgtEl>
                                          <p:spTgt spid="32"/>
                                        </p:tgtEl>
                                        <p:attrNameLst>
                                          <p:attrName>ppt_h</p:attrName>
                                        </p:attrNameLst>
                                      </p:cBhvr>
                                      <p:tavLst>
                                        <p:tav tm="0">
                                          <p:val>
                                            <p:fltVal val="0"/>
                                          </p:val>
                                        </p:tav>
                                        <p:tav tm="100000">
                                          <p:val>
                                            <p:strVal val="#ppt_h"/>
                                          </p:val>
                                        </p:tav>
                                      </p:tavLst>
                                    </p:anim>
                                    <p:animEffect transition="in" filter="fade">
                                      <p:cBhvr>
                                        <p:cTn id="39" dur="500"/>
                                        <p:tgtEl>
                                          <p:spTgt spid="32"/>
                                        </p:tgtEl>
                                      </p:cBhvr>
                                    </p:animEffect>
                                  </p:childTnLst>
                                </p:cTn>
                              </p:par>
                              <p:par>
                                <p:cTn id="40" presetID="56" presetClass="entr" presetSubtype="0" fill="hold" grpId="0" nodeType="withEffect">
                                  <p:stCondLst>
                                    <p:cond delay="0"/>
                                  </p:stCondLst>
                                  <p:iterate type="lt">
                                    <p:tmPct val="10000"/>
                                  </p:iterate>
                                  <p:childTnLst>
                                    <p:set>
                                      <p:cBhvr>
                                        <p:cTn id="41" dur="1" fill="hold">
                                          <p:stCondLst>
                                            <p:cond delay="0"/>
                                          </p:stCondLst>
                                        </p:cTn>
                                        <p:tgtEl>
                                          <p:spTgt spid="35"/>
                                        </p:tgtEl>
                                        <p:attrNameLst>
                                          <p:attrName>style.visibility</p:attrName>
                                        </p:attrNameLst>
                                      </p:cBhvr>
                                      <p:to>
                                        <p:strVal val="visible"/>
                                      </p:to>
                                    </p:set>
                                    <p:anim by="(-#ppt_w*2)" calcmode="lin" valueType="num">
                                      <p:cBhvr rctx="PPT">
                                        <p:cTn id="42" dur="500" autoRev="1" fill="hold">
                                          <p:stCondLst>
                                            <p:cond delay="0"/>
                                          </p:stCondLst>
                                        </p:cTn>
                                        <p:tgtEl>
                                          <p:spTgt spid="35"/>
                                        </p:tgtEl>
                                        <p:attrNameLst>
                                          <p:attrName>ppt_w</p:attrName>
                                        </p:attrNameLst>
                                      </p:cBhvr>
                                    </p:anim>
                                    <p:anim by="(#ppt_w*0.50)" calcmode="lin" valueType="num">
                                      <p:cBhvr>
                                        <p:cTn id="43" dur="500" decel="50000" autoRev="1" fill="hold">
                                          <p:stCondLst>
                                            <p:cond delay="0"/>
                                          </p:stCondLst>
                                        </p:cTn>
                                        <p:tgtEl>
                                          <p:spTgt spid="35"/>
                                        </p:tgtEl>
                                        <p:attrNameLst>
                                          <p:attrName>ppt_x</p:attrName>
                                        </p:attrNameLst>
                                      </p:cBhvr>
                                    </p:anim>
                                    <p:anim from="(-#ppt_h/2)" to="(#ppt_y)" calcmode="lin" valueType="num">
                                      <p:cBhvr>
                                        <p:cTn id="44" dur="1000" fill="hold">
                                          <p:stCondLst>
                                            <p:cond delay="0"/>
                                          </p:stCondLst>
                                        </p:cTn>
                                        <p:tgtEl>
                                          <p:spTgt spid="35"/>
                                        </p:tgtEl>
                                        <p:attrNameLst>
                                          <p:attrName>ppt_y</p:attrName>
                                        </p:attrNameLst>
                                      </p:cBhvr>
                                    </p:anim>
                                    <p:animRot by="21600000">
                                      <p:cBhvr>
                                        <p:cTn id="45" dur="1000" fill="hold">
                                          <p:stCondLst>
                                            <p:cond delay="0"/>
                                          </p:stCondLst>
                                        </p:cTn>
                                        <p:tgtEl>
                                          <p:spTgt spid="3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8" grpId="0" bldLvl="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97"/>
          <p:cNvGrpSpPr/>
          <p:nvPr/>
        </p:nvGrpSpPr>
        <p:grpSpPr bwMode="auto">
          <a:xfrm rot="21057086">
            <a:off x="4709746" y="795530"/>
            <a:ext cx="831218" cy="831218"/>
            <a:chOff x="150179" y="1094985"/>
            <a:chExt cx="2466270" cy="2466156"/>
          </a:xfrm>
        </p:grpSpPr>
        <p:sp>
          <p:nvSpPr>
            <p:cNvPr id="3" name="Rektangel 40"/>
            <p:cNvSpPr>
              <a:spLocks noChangeArrowheads="1"/>
            </p:cNvSpPr>
            <p:nvPr/>
          </p:nvSpPr>
          <p:spPr bwMode="auto">
            <a:xfrm rot="556523">
              <a:off x="150179" y="1094985"/>
              <a:ext cx="2466270" cy="2466156"/>
            </a:xfrm>
            <a:prstGeom prst="rect">
              <a:avLst/>
            </a:prstGeom>
            <a:solidFill>
              <a:srgbClr val="FFFFFF">
                <a:lumMod val="95000"/>
              </a:srgbClr>
            </a:solidFill>
            <a:ln w="25400">
              <a:noFill/>
              <a:miter lim="800000"/>
            </a:ln>
            <a:effectLst>
              <a:outerShdw blurRad="63500" dist="38100" dir="2700000" algn="tl" rotWithShape="0">
                <a:srgbClr val="D7D8D9">
                  <a:lumMod val="50000"/>
                  <a:alpha val="39999"/>
                </a:srgbClr>
              </a:outerShdw>
            </a:effectLst>
          </p:spPr>
          <p:txBody>
            <a:bodyPr anchor="ctr"/>
            <a:lstStyle/>
            <a:p>
              <a:pPr marL="0" marR="0" lvl="0" indent="-342900" algn="ctr" defTabSz="914400" eaLnBrk="1" fontAlgn="auto" latinLnBrk="0" hangingPunct="1">
                <a:lnSpc>
                  <a:spcPct val="100000"/>
                </a:lnSpc>
                <a:spcBef>
                  <a:spcPts val="0"/>
                </a:spcBef>
                <a:spcAft>
                  <a:spcPts val="0"/>
                </a:spcAft>
                <a:buClrTx/>
                <a:buSzTx/>
                <a:buFont typeface="Calibri" panose="020F0502020204030204" charset="0"/>
                <a:buAutoNum type="arabicPeriod"/>
                <a:defRPr/>
              </a:pPr>
              <a:endParaRPr kumimoji="0" lang="zh-CN" altLang="zh-CN" sz="1200" b="0" i="0" u="none" strike="noStrike" kern="0" cap="none" spc="0" normalizeH="0" baseline="0" noProof="1">
                <a:ln>
                  <a:noFill/>
                </a:ln>
                <a:solidFill>
                  <a:srgbClr val="FFFFFF"/>
                </a:solidFill>
                <a:effectLst/>
                <a:uLnTx/>
                <a:uFillTx/>
                <a:latin typeface="微软雅黑" panose="020B0503020204020204" pitchFamily="34" charset="-122"/>
                <a:ea typeface="微软雅黑" panose="020B0503020204020204" pitchFamily="34" charset="-122"/>
              </a:endParaRPr>
            </a:p>
          </p:txBody>
        </p:sp>
        <p:pic>
          <p:nvPicPr>
            <p:cNvPr id="4" name="Billed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rot="567297">
              <a:off x="290389" y="1448064"/>
              <a:ext cx="2260407" cy="1495917"/>
            </a:xfrm>
            <a:prstGeom prst="rect">
              <a:avLst/>
            </a:prstGeom>
            <a:blipFill>
              <a:blip r:embed="rId4"/>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grpSp>
      <p:grpSp>
        <p:nvGrpSpPr>
          <p:cNvPr id="5" name="Group 894"/>
          <p:cNvGrpSpPr/>
          <p:nvPr/>
        </p:nvGrpSpPr>
        <p:grpSpPr bwMode="auto">
          <a:xfrm rot="424065">
            <a:off x="3928173" y="819673"/>
            <a:ext cx="881448" cy="881263"/>
            <a:chOff x="432286" y="2286160"/>
            <a:chExt cx="2466489" cy="2465857"/>
          </a:xfrm>
        </p:grpSpPr>
        <p:sp>
          <p:nvSpPr>
            <p:cNvPr id="6" name="Rektangel 40"/>
            <p:cNvSpPr>
              <a:spLocks noChangeArrowheads="1"/>
            </p:cNvSpPr>
            <p:nvPr/>
          </p:nvSpPr>
          <p:spPr bwMode="auto">
            <a:xfrm rot="21269425">
              <a:off x="432286" y="2286160"/>
              <a:ext cx="2466489" cy="2465857"/>
            </a:xfrm>
            <a:prstGeom prst="rect">
              <a:avLst/>
            </a:prstGeom>
            <a:solidFill>
              <a:srgbClr val="FFFFFF">
                <a:lumMod val="95000"/>
              </a:srgbClr>
            </a:solidFill>
            <a:ln w="25400">
              <a:noFill/>
              <a:miter lim="800000"/>
            </a:ln>
            <a:effectLst>
              <a:outerShdw blurRad="63500" dist="38100" dir="2700000" algn="tl" rotWithShape="0">
                <a:srgbClr val="D7D8D9">
                  <a:lumMod val="50000"/>
                  <a:alpha val="39999"/>
                </a:srgbClr>
              </a:outerShdw>
              <a:reflection stA="50000" endPos="18000" dist="12700" dir="5400000" sy="-100000" algn="bl" rotWithShape="0"/>
            </a:effectLst>
          </p:spPr>
          <p:txBody>
            <a:bodyPr anchor="ctr"/>
            <a:lstStyle/>
            <a:p>
              <a:pPr marL="0" marR="0" lvl="0" indent="-342900" algn="ctr" defTabSz="914400" eaLnBrk="1" fontAlgn="auto" latinLnBrk="0" hangingPunct="1">
                <a:lnSpc>
                  <a:spcPct val="100000"/>
                </a:lnSpc>
                <a:spcBef>
                  <a:spcPts val="0"/>
                </a:spcBef>
                <a:spcAft>
                  <a:spcPts val="0"/>
                </a:spcAft>
                <a:buClrTx/>
                <a:buSzTx/>
                <a:buFont typeface="Calibri" panose="020F0502020204030204" charset="0"/>
                <a:buAutoNum type="arabicPeriod"/>
                <a:defRPr/>
              </a:pPr>
              <a:endParaRPr kumimoji="0" sz="1200" b="0" i="0" u="none" strike="noStrike" kern="0" cap="none" spc="0" normalizeH="0" baseline="0" noProof="1">
                <a:ln>
                  <a:noFill/>
                </a:ln>
                <a:solidFill>
                  <a:srgbClr val="FFFFFF"/>
                </a:solidFill>
                <a:effectLst/>
                <a:uLnTx/>
                <a:uFillTx/>
                <a:latin typeface="微软雅黑" panose="020B0503020204020204" pitchFamily="34" charset="-122"/>
                <a:ea typeface="微软雅黑" panose="020B0503020204020204" pitchFamily="34" charset="-122"/>
                <a:cs typeface="MS PGothic" panose="020B0600070205080204" pitchFamily="-108" charset="-128"/>
              </a:endParaRPr>
            </a:p>
          </p:txBody>
        </p:sp>
        <p:pic>
          <p:nvPicPr>
            <p:cNvPr id="7" name="Billede 2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bwMode="auto">
            <a:xfrm rot="21239730">
              <a:off x="488111" y="2506365"/>
              <a:ext cx="2315410" cy="1609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8" name="Group 891"/>
          <p:cNvGrpSpPr/>
          <p:nvPr/>
        </p:nvGrpSpPr>
        <p:grpSpPr bwMode="auto">
          <a:xfrm rot="397794">
            <a:off x="3468246" y="922491"/>
            <a:ext cx="982111" cy="981998"/>
            <a:chOff x="-3599433" y="1015449"/>
            <a:chExt cx="2732790" cy="2732349"/>
          </a:xfrm>
        </p:grpSpPr>
        <p:sp>
          <p:nvSpPr>
            <p:cNvPr id="9" name="Rektangel 40"/>
            <p:cNvSpPr>
              <a:spLocks noChangeArrowheads="1"/>
            </p:cNvSpPr>
            <p:nvPr/>
          </p:nvSpPr>
          <p:spPr bwMode="auto">
            <a:xfrm rot="21269425">
              <a:off x="-3599433" y="1015449"/>
              <a:ext cx="2732790" cy="2732349"/>
            </a:xfrm>
            <a:prstGeom prst="rect">
              <a:avLst/>
            </a:prstGeom>
            <a:solidFill>
              <a:srgbClr val="FFFFFF">
                <a:lumMod val="95000"/>
              </a:srgbClr>
            </a:solidFill>
            <a:ln w="25400">
              <a:noFill/>
              <a:miter lim="800000"/>
            </a:ln>
            <a:effectLst>
              <a:outerShdw blurRad="63500" dist="38100" dir="2700000" algn="tl" rotWithShape="0">
                <a:srgbClr val="D7D8D9">
                  <a:lumMod val="50000"/>
                  <a:alpha val="39999"/>
                </a:srgbClr>
              </a:outerShdw>
              <a:reflection stA="50000" endPos="18000" dist="12700" dir="5400000" sy="-100000" algn="bl" rotWithShape="0"/>
            </a:effectLst>
          </p:spPr>
          <p:txBody>
            <a:bodyPr anchor="ctr"/>
            <a:lstStyle/>
            <a:p>
              <a:pPr marL="0" marR="0" lvl="0" indent="-342900" algn="ctr" defTabSz="914400" eaLnBrk="1" fontAlgn="auto" latinLnBrk="0" hangingPunct="1">
                <a:lnSpc>
                  <a:spcPct val="100000"/>
                </a:lnSpc>
                <a:spcBef>
                  <a:spcPts val="0"/>
                </a:spcBef>
                <a:spcAft>
                  <a:spcPts val="0"/>
                </a:spcAft>
                <a:buClrTx/>
                <a:buSzTx/>
                <a:buFont typeface="Calibri" panose="020F0502020204030204" charset="0"/>
                <a:buAutoNum type="arabicPeriod"/>
                <a:defRPr/>
              </a:pPr>
              <a:endParaRPr kumimoji="0" sz="1200" b="0" i="0" u="none" strike="noStrike" kern="0" cap="none" spc="0" normalizeH="0" baseline="0" noProof="1">
                <a:ln>
                  <a:noFill/>
                </a:ln>
                <a:solidFill>
                  <a:srgbClr val="FFFFFF"/>
                </a:solidFill>
                <a:effectLst/>
                <a:uLnTx/>
                <a:uFillTx/>
                <a:latin typeface="微软雅黑" panose="020B0503020204020204" pitchFamily="34" charset="-122"/>
                <a:ea typeface="微软雅黑" panose="020B0503020204020204" pitchFamily="34" charset="-122"/>
                <a:cs typeface="MS PGothic" panose="020B0600070205080204" pitchFamily="-108" charset="-128"/>
              </a:endParaRPr>
            </a:p>
          </p:txBody>
        </p:sp>
        <p:pic>
          <p:nvPicPr>
            <p:cNvPr id="10" name="Billede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bwMode="auto">
            <a:xfrm rot="21278273">
              <a:off x="-3487606" y="1151393"/>
              <a:ext cx="2492376" cy="2033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1" name="Group 888"/>
          <p:cNvGrpSpPr/>
          <p:nvPr/>
        </p:nvGrpSpPr>
        <p:grpSpPr bwMode="auto">
          <a:xfrm>
            <a:off x="3046613" y="1025887"/>
            <a:ext cx="1099442" cy="1099443"/>
            <a:chOff x="381906" y="707650"/>
            <a:chExt cx="1167601" cy="1167548"/>
          </a:xfrm>
        </p:grpSpPr>
        <p:sp>
          <p:nvSpPr>
            <p:cNvPr id="12" name="Rektangel 40"/>
            <p:cNvSpPr>
              <a:spLocks noChangeArrowheads="1"/>
            </p:cNvSpPr>
            <p:nvPr/>
          </p:nvSpPr>
          <p:spPr bwMode="auto">
            <a:xfrm rot="13609">
              <a:off x="381906" y="707650"/>
              <a:ext cx="1167601" cy="1167548"/>
            </a:xfrm>
            <a:prstGeom prst="rect">
              <a:avLst/>
            </a:prstGeom>
            <a:solidFill>
              <a:srgbClr val="FFFFFF">
                <a:lumMod val="95000"/>
              </a:srgbClr>
            </a:solidFill>
            <a:ln w="25400">
              <a:noFill/>
              <a:miter lim="800000"/>
            </a:ln>
            <a:effectLst>
              <a:outerShdw blurRad="63500" dist="38100" dir="2700000" algn="tl" rotWithShape="0">
                <a:srgbClr val="D7D8D9">
                  <a:lumMod val="50000"/>
                  <a:alpha val="39999"/>
                </a:srgbClr>
              </a:outerShdw>
            </a:effectLst>
          </p:spPr>
          <p:txBody>
            <a:bodyPr anchor="ctr"/>
            <a:lstStyle/>
            <a:p>
              <a:pPr marL="0" marR="0" lvl="0" indent="-342900" algn="ctr" defTabSz="914400" eaLnBrk="1" fontAlgn="auto" latinLnBrk="0" hangingPunct="1">
                <a:lnSpc>
                  <a:spcPct val="100000"/>
                </a:lnSpc>
                <a:spcBef>
                  <a:spcPts val="0"/>
                </a:spcBef>
                <a:spcAft>
                  <a:spcPts val="0"/>
                </a:spcAft>
                <a:buClrTx/>
                <a:buSzTx/>
                <a:buFont typeface="Calibri" panose="020F0502020204030204" charset="0"/>
                <a:buAutoNum type="arabicPeriod"/>
                <a:defRPr/>
              </a:pPr>
              <a:endParaRPr kumimoji="0" lang="zh-CN" altLang="zh-CN" sz="1200" b="0" i="0" u="none" strike="noStrike" kern="0" cap="none" spc="0" normalizeH="0" baseline="0" noProof="1">
                <a:ln>
                  <a:noFill/>
                </a:ln>
                <a:solidFill>
                  <a:srgbClr val="FFFFFF"/>
                </a:solidFill>
                <a:effectLst/>
                <a:uLnTx/>
                <a:uFillTx/>
                <a:latin typeface="微软雅黑" panose="020B0503020204020204" pitchFamily="34" charset="-122"/>
                <a:ea typeface="微软雅黑" panose="020B0503020204020204" pitchFamily="34" charset="-122"/>
              </a:endParaRPr>
            </a:p>
          </p:txBody>
        </p:sp>
        <p:pic>
          <p:nvPicPr>
            <p:cNvPr id="13" name="Billede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bwMode="auto">
            <a:xfrm>
              <a:off x="459560" y="775865"/>
              <a:ext cx="1011011" cy="810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4" name="Group 885"/>
          <p:cNvGrpSpPr/>
          <p:nvPr/>
        </p:nvGrpSpPr>
        <p:grpSpPr bwMode="auto">
          <a:xfrm rot="21091976">
            <a:off x="2740669" y="1218674"/>
            <a:ext cx="1075694" cy="1075694"/>
            <a:chOff x="-3914274" y="-306312"/>
            <a:chExt cx="2733659" cy="2733532"/>
          </a:xfrm>
        </p:grpSpPr>
        <p:sp>
          <p:nvSpPr>
            <p:cNvPr id="15" name="Rektangel 40"/>
            <p:cNvSpPr>
              <a:spLocks noChangeArrowheads="1"/>
            </p:cNvSpPr>
            <p:nvPr/>
          </p:nvSpPr>
          <p:spPr bwMode="auto">
            <a:xfrm rot="556523">
              <a:off x="-3914274" y="-306312"/>
              <a:ext cx="2733659" cy="2733532"/>
            </a:xfrm>
            <a:prstGeom prst="rect">
              <a:avLst/>
            </a:prstGeom>
            <a:solidFill>
              <a:srgbClr val="FFFFFF">
                <a:lumMod val="95000"/>
              </a:srgbClr>
            </a:solidFill>
            <a:ln w="25400">
              <a:noFill/>
              <a:miter lim="800000"/>
            </a:ln>
            <a:effectLst>
              <a:outerShdw blurRad="63500" dist="38100" dir="2700000" algn="tl" rotWithShape="0">
                <a:srgbClr val="D7D8D9">
                  <a:lumMod val="50000"/>
                  <a:alpha val="39999"/>
                </a:srgbClr>
              </a:outerShdw>
            </a:effectLst>
          </p:spPr>
          <p:txBody>
            <a:bodyPr anchor="ctr"/>
            <a:lstStyle/>
            <a:p>
              <a:pPr marL="0" marR="0" lvl="0" indent="-342900" algn="ctr" defTabSz="914400" eaLnBrk="1" fontAlgn="auto" latinLnBrk="0" hangingPunct="1">
                <a:lnSpc>
                  <a:spcPct val="100000"/>
                </a:lnSpc>
                <a:spcBef>
                  <a:spcPts val="0"/>
                </a:spcBef>
                <a:spcAft>
                  <a:spcPts val="0"/>
                </a:spcAft>
                <a:buClrTx/>
                <a:buSzTx/>
                <a:buFont typeface="Calibri" panose="020F0502020204030204" charset="0"/>
                <a:buAutoNum type="arabicPeriod"/>
                <a:defRPr/>
              </a:pPr>
              <a:endParaRPr kumimoji="0" lang="zh-CN" altLang="zh-CN" sz="1200" b="0" i="0" u="none" strike="noStrike" kern="0" cap="none" spc="0" normalizeH="0" baseline="0" noProof="1">
                <a:ln>
                  <a:noFill/>
                </a:ln>
                <a:solidFill>
                  <a:srgbClr val="FFFFFF"/>
                </a:solidFill>
                <a:effectLst/>
                <a:uLnTx/>
                <a:uFillTx/>
                <a:latin typeface="微软雅黑" panose="020B0503020204020204" pitchFamily="34" charset="-122"/>
                <a:ea typeface="微软雅黑" panose="020B0503020204020204" pitchFamily="34" charset="-122"/>
              </a:endParaRPr>
            </a:p>
          </p:txBody>
        </p:sp>
        <p:pic>
          <p:nvPicPr>
            <p:cNvPr id="16" name="Billede 4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bwMode="auto">
            <a:xfrm rot="585855">
              <a:off x="-3786055" y="-47621"/>
              <a:ext cx="2476501" cy="1829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7" name="Group 210"/>
          <p:cNvGrpSpPr/>
          <p:nvPr/>
        </p:nvGrpSpPr>
        <p:grpSpPr bwMode="auto">
          <a:xfrm>
            <a:off x="2383037" y="1412858"/>
            <a:ext cx="1105031" cy="1105030"/>
            <a:chOff x="4233612" y="-104032"/>
            <a:chExt cx="1352845" cy="1352782"/>
          </a:xfrm>
        </p:grpSpPr>
        <p:sp>
          <p:nvSpPr>
            <p:cNvPr id="18" name="Rektangel 40"/>
            <p:cNvSpPr>
              <a:spLocks noChangeArrowheads="1"/>
            </p:cNvSpPr>
            <p:nvPr/>
          </p:nvSpPr>
          <p:spPr bwMode="auto">
            <a:xfrm rot="48499">
              <a:off x="4233612" y="-104032"/>
              <a:ext cx="1352845" cy="1352782"/>
            </a:xfrm>
            <a:prstGeom prst="rect">
              <a:avLst/>
            </a:prstGeom>
            <a:solidFill>
              <a:srgbClr val="FFFFFF">
                <a:lumMod val="95000"/>
              </a:srgbClr>
            </a:solidFill>
            <a:ln w="25400">
              <a:noFill/>
              <a:miter lim="800000"/>
            </a:ln>
            <a:effectLst>
              <a:outerShdw blurRad="63500" dist="38100" dir="2700000" algn="tl" rotWithShape="0">
                <a:srgbClr val="D7D8D9">
                  <a:lumMod val="50000"/>
                  <a:alpha val="39999"/>
                </a:srgbClr>
              </a:outerShdw>
            </a:effectLst>
          </p:spPr>
          <p:txBody>
            <a:bodyPr anchor="ctr"/>
            <a:lstStyle/>
            <a:p>
              <a:pPr marL="0" marR="0" lvl="0" indent="-342900" algn="ctr" defTabSz="914400" eaLnBrk="1" fontAlgn="auto" latinLnBrk="0" hangingPunct="1">
                <a:lnSpc>
                  <a:spcPct val="100000"/>
                </a:lnSpc>
                <a:spcBef>
                  <a:spcPts val="0"/>
                </a:spcBef>
                <a:spcAft>
                  <a:spcPts val="0"/>
                </a:spcAft>
                <a:buClrTx/>
                <a:buSzTx/>
                <a:buFont typeface="Calibri" panose="020F0502020204030204" charset="0"/>
                <a:buAutoNum type="arabicPeriod"/>
                <a:defRPr/>
              </a:pPr>
              <a:endParaRPr kumimoji="0" lang="zh-CN" altLang="zh-CN" sz="1200" b="0" i="0" u="none" strike="noStrike" kern="0" cap="none" spc="0" normalizeH="0" baseline="0" noProof="1">
                <a:ln>
                  <a:noFill/>
                </a:ln>
                <a:solidFill>
                  <a:srgbClr val="FFFFFF"/>
                </a:solidFill>
                <a:effectLst/>
                <a:uLnTx/>
                <a:uFillTx/>
                <a:latin typeface="微软雅黑" panose="020B0503020204020204" pitchFamily="34" charset="-122"/>
                <a:ea typeface="微软雅黑" panose="020B0503020204020204" pitchFamily="34" charset="-122"/>
              </a:endParaRPr>
            </a:p>
          </p:txBody>
        </p:sp>
        <p:pic>
          <p:nvPicPr>
            <p:cNvPr id="19" name="Billede 1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bwMode="auto">
            <a:xfrm>
              <a:off x="4310541" y="16620"/>
              <a:ext cx="1212923" cy="896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0" name="Group 181"/>
          <p:cNvGrpSpPr/>
          <p:nvPr/>
        </p:nvGrpSpPr>
        <p:grpSpPr bwMode="auto">
          <a:xfrm>
            <a:off x="1597464" y="597007"/>
            <a:ext cx="6719715" cy="4591954"/>
            <a:chOff x="1676400" y="268372"/>
            <a:chExt cx="7636244" cy="5218028"/>
          </a:xfrm>
          <a:solidFill>
            <a:schemeClr val="tx1">
              <a:lumMod val="65000"/>
              <a:lumOff val="35000"/>
            </a:schemeClr>
          </a:solidFill>
        </p:grpSpPr>
        <p:sp>
          <p:nvSpPr>
            <p:cNvPr id="21" name="Freeform 174"/>
            <p:cNvSpPr/>
            <p:nvPr/>
          </p:nvSpPr>
          <p:spPr bwMode="auto">
            <a:xfrm>
              <a:off x="1727719" y="268372"/>
              <a:ext cx="7585302" cy="5218028"/>
            </a:xfrm>
            <a:custGeom>
              <a:avLst/>
              <a:gdLst>
                <a:gd name="T0" fmla="*/ 77907 w 7585674"/>
                <a:gd name="T1" fmla="*/ 5159209 h 5218028"/>
                <a:gd name="T2" fmla="*/ 130824 w 7585674"/>
                <a:gd name="T3" fmla="*/ 4841719 h 5218028"/>
                <a:gd name="T4" fmla="*/ 404226 w 7585674"/>
                <a:gd name="T5" fmla="*/ 4197920 h 5218028"/>
                <a:gd name="T6" fmla="*/ 792281 w 7585674"/>
                <a:gd name="T7" fmla="*/ 3598218 h 5218028"/>
                <a:gd name="T8" fmla="*/ 1206795 w 7585674"/>
                <a:gd name="T9" fmla="*/ 3077887 h 5218028"/>
                <a:gd name="T10" fmla="*/ 1691864 w 7585674"/>
                <a:gd name="T11" fmla="*/ 2575195 h 5218028"/>
                <a:gd name="T12" fmla="*/ 2229850 w 7585674"/>
                <a:gd name="T13" fmla="*/ 2160694 h 5218028"/>
                <a:gd name="T14" fmla="*/ 2794293 w 7585674"/>
                <a:gd name="T15" fmla="*/ 1781470 h 5218028"/>
                <a:gd name="T16" fmla="*/ 3314640 w 7585674"/>
                <a:gd name="T17" fmla="*/ 1481619 h 5218028"/>
                <a:gd name="T18" fmla="*/ 3843806 w 7585674"/>
                <a:gd name="T19" fmla="*/ 1208225 h 5218028"/>
                <a:gd name="T20" fmla="*/ 4540542 w 7585674"/>
                <a:gd name="T21" fmla="*/ 926012 h 5218028"/>
                <a:gd name="T22" fmla="*/ 5290195 w 7585674"/>
                <a:gd name="T23" fmla="*/ 643799 h 5218028"/>
                <a:gd name="T24" fmla="*/ 6286791 w 7585674"/>
                <a:gd name="T25" fmla="*/ 326309 h 5218028"/>
                <a:gd name="T26" fmla="*/ 7583248 w 7585674"/>
                <a:gd name="T27" fmla="*/ 0 h 5218028"/>
                <a:gd name="T28" fmla="*/ 7583248 w 7585674"/>
                <a:gd name="T29" fmla="*/ 79372 h 5218028"/>
                <a:gd name="T30" fmla="*/ 7574429 w 7585674"/>
                <a:gd name="T31" fmla="*/ 149926 h 5218028"/>
                <a:gd name="T32" fmla="*/ 7036443 w 7585674"/>
                <a:gd name="T33" fmla="*/ 335128 h 5218028"/>
                <a:gd name="T34" fmla="*/ 6410263 w 7585674"/>
                <a:gd name="T35" fmla="*/ 573245 h 5218028"/>
                <a:gd name="T36" fmla="*/ 5581235 w 7585674"/>
                <a:gd name="T37" fmla="*/ 952469 h 5218028"/>
                <a:gd name="T38" fmla="*/ 4787486 w 7585674"/>
                <a:gd name="T39" fmla="*/ 1446342 h 5218028"/>
                <a:gd name="T40" fmla="*/ 4240681 w 7585674"/>
                <a:gd name="T41" fmla="*/ 1904939 h 5218028"/>
                <a:gd name="T42" fmla="*/ 3817348 w 7585674"/>
                <a:gd name="T43" fmla="*/ 2407631 h 5218028"/>
                <a:gd name="T44" fmla="*/ 3561584 w 7585674"/>
                <a:gd name="T45" fmla="*/ 2901504 h 5218028"/>
                <a:gd name="T46" fmla="*/ 3429293 w 7585674"/>
                <a:gd name="T47" fmla="*/ 3439473 h 5218028"/>
                <a:gd name="T48" fmla="*/ 3411654 w 7585674"/>
                <a:gd name="T49" fmla="*/ 4056814 h 5218028"/>
                <a:gd name="T50" fmla="*/ 3491029 w 7585674"/>
                <a:gd name="T51" fmla="*/ 4612421 h 5218028"/>
                <a:gd name="T52" fmla="*/ 3658599 w 7585674"/>
                <a:gd name="T53" fmla="*/ 5168028 h 5218028"/>
                <a:gd name="T54" fmla="*/ 77907 w 7585674"/>
                <a:gd name="T55" fmla="*/ 5159209 h 521802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7585674" h="5218028">
                  <a:moveTo>
                    <a:pt x="77911" y="5159209"/>
                  </a:moveTo>
                  <a:cubicBezTo>
                    <a:pt x="0" y="5218028"/>
                    <a:pt x="76441" y="5001934"/>
                    <a:pt x="130830" y="4841719"/>
                  </a:cubicBezTo>
                  <a:cubicBezTo>
                    <a:pt x="185219" y="4681504"/>
                    <a:pt x="293998" y="4405170"/>
                    <a:pt x="404246" y="4197920"/>
                  </a:cubicBezTo>
                  <a:cubicBezTo>
                    <a:pt x="514494" y="3990670"/>
                    <a:pt x="658552" y="3784890"/>
                    <a:pt x="792320" y="3598218"/>
                  </a:cubicBezTo>
                  <a:cubicBezTo>
                    <a:pt x="926088" y="3411546"/>
                    <a:pt x="1056916" y="3248391"/>
                    <a:pt x="1206854" y="3077887"/>
                  </a:cubicBezTo>
                  <a:cubicBezTo>
                    <a:pt x="1356792" y="2907383"/>
                    <a:pt x="1521430" y="2728061"/>
                    <a:pt x="1691947" y="2575195"/>
                  </a:cubicBezTo>
                  <a:cubicBezTo>
                    <a:pt x="1862465" y="2422330"/>
                    <a:pt x="2046212" y="2292982"/>
                    <a:pt x="2229959" y="2160694"/>
                  </a:cubicBezTo>
                  <a:cubicBezTo>
                    <a:pt x="2413706" y="2028407"/>
                    <a:pt x="2613623" y="1894649"/>
                    <a:pt x="2794430" y="1781470"/>
                  </a:cubicBezTo>
                  <a:cubicBezTo>
                    <a:pt x="2975237" y="1668291"/>
                    <a:pt x="3139876" y="1577160"/>
                    <a:pt x="3314803" y="1481619"/>
                  </a:cubicBezTo>
                  <a:cubicBezTo>
                    <a:pt x="3489730" y="1386078"/>
                    <a:pt x="3639668" y="1300826"/>
                    <a:pt x="3843995" y="1208225"/>
                  </a:cubicBezTo>
                  <a:cubicBezTo>
                    <a:pt x="4048322" y="1115624"/>
                    <a:pt x="4299689" y="1020083"/>
                    <a:pt x="4540765" y="926012"/>
                  </a:cubicBezTo>
                  <a:cubicBezTo>
                    <a:pt x="4781841" y="831941"/>
                    <a:pt x="4999398" y="743749"/>
                    <a:pt x="5290454" y="643799"/>
                  </a:cubicBezTo>
                  <a:cubicBezTo>
                    <a:pt x="5581510" y="543849"/>
                    <a:pt x="5904905" y="433609"/>
                    <a:pt x="6287099" y="326309"/>
                  </a:cubicBezTo>
                  <a:cubicBezTo>
                    <a:pt x="6669293" y="219009"/>
                    <a:pt x="7367533" y="41156"/>
                    <a:pt x="7583620" y="0"/>
                  </a:cubicBezTo>
                  <a:cubicBezTo>
                    <a:pt x="7581440" y="87873"/>
                    <a:pt x="7585090" y="54384"/>
                    <a:pt x="7583620" y="79372"/>
                  </a:cubicBezTo>
                  <a:cubicBezTo>
                    <a:pt x="7582150" y="104360"/>
                    <a:pt x="7585674" y="103067"/>
                    <a:pt x="7574800" y="149926"/>
                  </a:cubicBezTo>
                  <a:cubicBezTo>
                    <a:pt x="7483661" y="192552"/>
                    <a:pt x="7230825" y="264575"/>
                    <a:pt x="7036788" y="335128"/>
                  </a:cubicBezTo>
                  <a:cubicBezTo>
                    <a:pt x="6842751" y="405681"/>
                    <a:pt x="6653123" y="470355"/>
                    <a:pt x="6410577" y="573245"/>
                  </a:cubicBezTo>
                  <a:cubicBezTo>
                    <a:pt x="6168031" y="676135"/>
                    <a:pt x="5851985" y="806953"/>
                    <a:pt x="5581509" y="952469"/>
                  </a:cubicBezTo>
                  <a:cubicBezTo>
                    <a:pt x="5311033" y="1097985"/>
                    <a:pt x="5011158" y="1287597"/>
                    <a:pt x="4787721" y="1446342"/>
                  </a:cubicBezTo>
                  <a:cubicBezTo>
                    <a:pt x="4564284" y="1605087"/>
                    <a:pt x="4402587" y="1744724"/>
                    <a:pt x="4240889" y="1904939"/>
                  </a:cubicBezTo>
                  <a:cubicBezTo>
                    <a:pt x="4079191" y="2065154"/>
                    <a:pt x="3930723" y="2241537"/>
                    <a:pt x="3817535" y="2407631"/>
                  </a:cubicBezTo>
                  <a:cubicBezTo>
                    <a:pt x="3704347" y="2573725"/>
                    <a:pt x="3626438" y="2729531"/>
                    <a:pt x="3561759" y="2901504"/>
                  </a:cubicBezTo>
                  <a:cubicBezTo>
                    <a:pt x="3497080" y="3073477"/>
                    <a:pt x="3454451" y="3246921"/>
                    <a:pt x="3429461" y="3439473"/>
                  </a:cubicBezTo>
                  <a:cubicBezTo>
                    <a:pt x="3404471" y="3632025"/>
                    <a:pt x="3401531" y="3861323"/>
                    <a:pt x="3411821" y="4056814"/>
                  </a:cubicBezTo>
                  <a:cubicBezTo>
                    <a:pt x="3422111" y="4252305"/>
                    <a:pt x="3450041" y="4427219"/>
                    <a:pt x="3491200" y="4612421"/>
                  </a:cubicBezTo>
                  <a:cubicBezTo>
                    <a:pt x="3532359" y="4797623"/>
                    <a:pt x="3516503" y="4706002"/>
                    <a:pt x="3658778" y="5168028"/>
                  </a:cubicBezTo>
                  <a:lnTo>
                    <a:pt x="77911" y="5159209"/>
                  </a:lnTo>
                  <a:close/>
                </a:path>
              </a:pathLst>
            </a:custGeom>
            <a:grpFill/>
            <a:ln>
              <a:noFill/>
            </a:ln>
            <a:effectLst>
              <a:outerShdw blurRad="40000" dist="23000" dir="5400000" rotWithShape="0">
                <a:srgbClr val="000000">
                  <a:alpha val="34999"/>
                </a:srgbClr>
              </a:outerShdw>
            </a:effectLst>
            <a:extLst>
              <a:ext uri="{91240B29-F687-4F45-9708-019B960494DF}">
                <a14:hiddenLine xmlns:a14="http://schemas.microsoft.com/office/drawing/2010/main" w="9525">
                  <a:solidFill>
                    <a:srgbClr val="000000"/>
                  </a:solidFill>
                  <a:prstDash val="solid"/>
                  <a:round/>
                </a14:hiddenLine>
              </a:ext>
            </a:extLst>
          </p:spPr>
          <p:txBody>
            <a:bodyPr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rgbClr val="111111"/>
                </a:solidFill>
                <a:effectLst/>
                <a:uLnTx/>
                <a:uFillTx/>
                <a:latin typeface="微软雅黑" panose="020B0503020204020204" pitchFamily="34" charset="-122"/>
                <a:ea typeface="微软雅黑" panose="020B0503020204020204" pitchFamily="34" charset="-122"/>
              </a:endParaRPr>
            </a:p>
          </p:txBody>
        </p:sp>
        <p:sp>
          <p:nvSpPr>
            <p:cNvPr id="22" name="Freeform 4"/>
            <p:cNvSpPr/>
            <p:nvPr/>
          </p:nvSpPr>
          <p:spPr bwMode="auto">
            <a:xfrm>
              <a:off x="1676917" y="268372"/>
              <a:ext cx="7585302" cy="5218028"/>
            </a:xfrm>
            <a:custGeom>
              <a:avLst/>
              <a:gdLst>
                <a:gd name="T0" fmla="*/ 77907 w 7585674"/>
                <a:gd name="T1" fmla="*/ 5159209 h 5218028"/>
                <a:gd name="T2" fmla="*/ 130824 w 7585674"/>
                <a:gd name="T3" fmla="*/ 4841719 h 5218028"/>
                <a:gd name="T4" fmla="*/ 404226 w 7585674"/>
                <a:gd name="T5" fmla="*/ 4197920 h 5218028"/>
                <a:gd name="T6" fmla="*/ 792281 w 7585674"/>
                <a:gd name="T7" fmla="*/ 3598218 h 5218028"/>
                <a:gd name="T8" fmla="*/ 1206795 w 7585674"/>
                <a:gd name="T9" fmla="*/ 3077887 h 5218028"/>
                <a:gd name="T10" fmla="*/ 1691864 w 7585674"/>
                <a:gd name="T11" fmla="*/ 2575195 h 5218028"/>
                <a:gd name="T12" fmla="*/ 2229850 w 7585674"/>
                <a:gd name="T13" fmla="*/ 2160694 h 5218028"/>
                <a:gd name="T14" fmla="*/ 2794293 w 7585674"/>
                <a:gd name="T15" fmla="*/ 1781470 h 5218028"/>
                <a:gd name="T16" fmla="*/ 3314640 w 7585674"/>
                <a:gd name="T17" fmla="*/ 1481619 h 5218028"/>
                <a:gd name="T18" fmla="*/ 3843806 w 7585674"/>
                <a:gd name="T19" fmla="*/ 1208225 h 5218028"/>
                <a:gd name="T20" fmla="*/ 4540542 w 7585674"/>
                <a:gd name="T21" fmla="*/ 926012 h 5218028"/>
                <a:gd name="T22" fmla="*/ 5290195 w 7585674"/>
                <a:gd name="T23" fmla="*/ 643799 h 5218028"/>
                <a:gd name="T24" fmla="*/ 6286791 w 7585674"/>
                <a:gd name="T25" fmla="*/ 326309 h 5218028"/>
                <a:gd name="T26" fmla="*/ 7583248 w 7585674"/>
                <a:gd name="T27" fmla="*/ 0 h 5218028"/>
                <a:gd name="T28" fmla="*/ 7583248 w 7585674"/>
                <a:gd name="T29" fmla="*/ 79372 h 5218028"/>
                <a:gd name="T30" fmla="*/ 7574429 w 7585674"/>
                <a:gd name="T31" fmla="*/ 149926 h 5218028"/>
                <a:gd name="T32" fmla="*/ 7036443 w 7585674"/>
                <a:gd name="T33" fmla="*/ 335128 h 5218028"/>
                <a:gd name="T34" fmla="*/ 6410263 w 7585674"/>
                <a:gd name="T35" fmla="*/ 573245 h 5218028"/>
                <a:gd name="T36" fmla="*/ 5581235 w 7585674"/>
                <a:gd name="T37" fmla="*/ 952469 h 5218028"/>
                <a:gd name="T38" fmla="*/ 4787486 w 7585674"/>
                <a:gd name="T39" fmla="*/ 1446342 h 5218028"/>
                <a:gd name="T40" fmla="*/ 4240681 w 7585674"/>
                <a:gd name="T41" fmla="*/ 1904939 h 5218028"/>
                <a:gd name="T42" fmla="*/ 3817348 w 7585674"/>
                <a:gd name="T43" fmla="*/ 2407631 h 5218028"/>
                <a:gd name="T44" fmla="*/ 3561584 w 7585674"/>
                <a:gd name="T45" fmla="*/ 2901504 h 5218028"/>
                <a:gd name="T46" fmla="*/ 3429293 w 7585674"/>
                <a:gd name="T47" fmla="*/ 3439473 h 5218028"/>
                <a:gd name="T48" fmla="*/ 3411654 w 7585674"/>
                <a:gd name="T49" fmla="*/ 4056814 h 5218028"/>
                <a:gd name="T50" fmla="*/ 3491029 w 7585674"/>
                <a:gd name="T51" fmla="*/ 4612421 h 5218028"/>
                <a:gd name="T52" fmla="*/ 3658599 w 7585674"/>
                <a:gd name="T53" fmla="*/ 5168028 h 5218028"/>
                <a:gd name="T54" fmla="*/ 77907 w 7585674"/>
                <a:gd name="T55" fmla="*/ 5159209 h 521802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7585674" h="5218028">
                  <a:moveTo>
                    <a:pt x="77911" y="5159209"/>
                  </a:moveTo>
                  <a:cubicBezTo>
                    <a:pt x="0" y="5218028"/>
                    <a:pt x="76441" y="5001934"/>
                    <a:pt x="130830" y="4841719"/>
                  </a:cubicBezTo>
                  <a:cubicBezTo>
                    <a:pt x="185219" y="4681504"/>
                    <a:pt x="293998" y="4405170"/>
                    <a:pt x="404246" y="4197920"/>
                  </a:cubicBezTo>
                  <a:cubicBezTo>
                    <a:pt x="514494" y="3990670"/>
                    <a:pt x="658552" y="3784890"/>
                    <a:pt x="792320" y="3598218"/>
                  </a:cubicBezTo>
                  <a:cubicBezTo>
                    <a:pt x="926088" y="3411546"/>
                    <a:pt x="1056916" y="3248391"/>
                    <a:pt x="1206854" y="3077887"/>
                  </a:cubicBezTo>
                  <a:cubicBezTo>
                    <a:pt x="1356792" y="2907383"/>
                    <a:pt x="1521430" y="2728061"/>
                    <a:pt x="1691947" y="2575195"/>
                  </a:cubicBezTo>
                  <a:cubicBezTo>
                    <a:pt x="1862465" y="2422330"/>
                    <a:pt x="2046212" y="2292982"/>
                    <a:pt x="2229959" y="2160694"/>
                  </a:cubicBezTo>
                  <a:cubicBezTo>
                    <a:pt x="2413706" y="2028407"/>
                    <a:pt x="2613623" y="1894649"/>
                    <a:pt x="2794430" y="1781470"/>
                  </a:cubicBezTo>
                  <a:cubicBezTo>
                    <a:pt x="2975237" y="1668291"/>
                    <a:pt x="3139876" y="1577160"/>
                    <a:pt x="3314803" y="1481619"/>
                  </a:cubicBezTo>
                  <a:cubicBezTo>
                    <a:pt x="3489730" y="1386078"/>
                    <a:pt x="3639668" y="1300826"/>
                    <a:pt x="3843995" y="1208225"/>
                  </a:cubicBezTo>
                  <a:cubicBezTo>
                    <a:pt x="4048322" y="1115624"/>
                    <a:pt x="4299689" y="1020083"/>
                    <a:pt x="4540765" y="926012"/>
                  </a:cubicBezTo>
                  <a:cubicBezTo>
                    <a:pt x="4781841" y="831941"/>
                    <a:pt x="4999398" y="743749"/>
                    <a:pt x="5290454" y="643799"/>
                  </a:cubicBezTo>
                  <a:cubicBezTo>
                    <a:pt x="5581510" y="543849"/>
                    <a:pt x="5904905" y="433609"/>
                    <a:pt x="6287099" y="326309"/>
                  </a:cubicBezTo>
                  <a:cubicBezTo>
                    <a:pt x="6669293" y="219009"/>
                    <a:pt x="7367533" y="41156"/>
                    <a:pt x="7583620" y="0"/>
                  </a:cubicBezTo>
                  <a:cubicBezTo>
                    <a:pt x="7581440" y="87873"/>
                    <a:pt x="7585090" y="54384"/>
                    <a:pt x="7583620" y="79372"/>
                  </a:cubicBezTo>
                  <a:cubicBezTo>
                    <a:pt x="7582150" y="104360"/>
                    <a:pt x="7585674" y="103067"/>
                    <a:pt x="7574800" y="149926"/>
                  </a:cubicBezTo>
                  <a:cubicBezTo>
                    <a:pt x="7483661" y="192552"/>
                    <a:pt x="7230825" y="264575"/>
                    <a:pt x="7036788" y="335128"/>
                  </a:cubicBezTo>
                  <a:cubicBezTo>
                    <a:pt x="6842751" y="405681"/>
                    <a:pt x="6653123" y="470355"/>
                    <a:pt x="6410577" y="573245"/>
                  </a:cubicBezTo>
                  <a:cubicBezTo>
                    <a:pt x="6168031" y="676135"/>
                    <a:pt x="5851985" y="806953"/>
                    <a:pt x="5581509" y="952469"/>
                  </a:cubicBezTo>
                  <a:cubicBezTo>
                    <a:pt x="5311033" y="1097985"/>
                    <a:pt x="5011158" y="1287597"/>
                    <a:pt x="4787721" y="1446342"/>
                  </a:cubicBezTo>
                  <a:cubicBezTo>
                    <a:pt x="4564284" y="1605087"/>
                    <a:pt x="4402587" y="1744724"/>
                    <a:pt x="4240889" y="1904939"/>
                  </a:cubicBezTo>
                  <a:cubicBezTo>
                    <a:pt x="4079191" y="2065154"/>
                    <a:pt x="3930723" y="2241537"/>
                    <a:pt x="3817535" y="2407631"/>
                  </a:cubicBezTo>
                  <a:cubicBezTo>
                    <a:pt x="3704347" y="2573725"/>
                    <a:pt x="3626438" y="2729531"/>
                    <a:pt x="3561759" y="2901504"/>
                  </a:cubicBezTo>
                  <a:cubicBezTo>
                    <a:pt x="3497080" y="3073477"/>
                    <a:pt x="3454451" y="3246921"/>
                    <a:pt x="3429461" y="3439473"/>
                  </a:cubicBezTo>
                  <a:cubicBezTo>
                    <a:pt x="3404471" y="3632025"/>
                    <a:pt x="3401531" y="3861323"/>
                    <a:pt x="3411821" y="4056814"/>
                  </a:cubicBezTo>
                  <a:cubicBezTo>
                    <a:pt x="3422111" y="4252305"/>
                    <a:pt x="3450041" y="4427219"/>
                    <a:pt x="3491200" y="4612421"/>
                  </a:cubicBezTo>
                  <a:cubicBezTo>
                    <a:pt x="3532359" y="4797623"/>
                    <a:pt x="3516503" y="4706002"/>
                    <a:pt x="3658778" y="5168028"/>
                  </a:cubicBezTo>
                  <a:lnTo>
                    <a:pt x="77911" y="5159209"/>
                  </a:lnTo>
                  <a:close/>
                </a:path>
              </a:pathLst>
            </a:custGeom>
            <a:grpFill/>
            <a:ln>
              <a:noFill/>
            </a:ln>
            <a:effectLst>
              <a:outerShdw blurRad="40000" dist="23000" dir="5400000" rotWithShape="0">
                <a:srgbClr val="000000">
                  <a:alpha val="34999"/>
                </a:srgbClr>
              </a:outerShdw>
            </a:effectLst>
            <a:extLst>
              <a:ext uri="{91240B29-F687-4F45-9708-019B960494DF}">
                <a14:hiddenLine xmlns:a14="http://schemas.microsoft.com/office/drawing/2010/main" w="9525">
                  <a:solidFill>
                    <a:srgbClr val="000000"/>
                  </a:solidFill>
                  <a:prstDash val="solid"/>
                  <a:round/>
                </a14:hiddenLine>
              </a:ext>
            </a:extLst>
          </p:spPr>
          <p:txBody>
            <a:bodyPr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rgbClr val="111111"/>
                </a:solidFill>
                <a:effectLst/>
                <a:uLnTx/>
                <a:uFillTx/>
                <a:latin typeface="微软雅黑" panose="020B0503020204020204" pitchFamily="34" charset="-122"/>
                <a:ea typeface="微软雅黑" panose="020B0503020204020204" pitchFamily="34" charset="-122"/>
              </a:endParaRPr>
            </a:p>
          </p:txBody>
        </p:sp>
      </p:grpSp>
      <p:grpSp>
        <p:nvGrpSpPr>
          <p:cNvPr id="23" name="Group 188"/>
          <p:cNvGrpSpPr/>
          <p:nvPr/>
        </p:nvGrpSpPr>
        <p:grpSpPr bwMode="auto">
          <a:xfrm rot="21057086">
            <a:off x="2064519" y="1640569"/>
            <a:ext cx="1131574" cy="1131573"/>
            <a:chOff x="148005" y="1094315"/>
            <a:chExt cx="2465165" cy="2465051"/>
          </a:xfrm>
        </p:grpSpPr>
        <p:sp>
          <p:nvSpPr>
            <p:cNvPr id="24" name="Rektangel 40"/>
            <p:cNvSpPr>
              <a:spLocks noChangeArrowheads="1"/>
            </p:cNvSpPr>
            <p:nvPr/>
          </p:nvSpPr>
          <p:spPr bwMode="auto">
            <a:xfrm rot="556523">
              <a:off x="148005" y="1094315"/>
              <a:ext cx="2465165" cy="2465051"/>
            </a:xfrm>
            <a:prstGeom prst="rect">
              <a:avLst/>
            </a:prstGeom>
            <a:solidFill>
              <a:srgbClr val="FFFFFF">
                <a:lumMod val="95000"/>
              </a:srgbClr>
            </a:solidFill>
            <a:ln w="25400">
              <a:noFill/>
              <a:miter lim="800000"/>
            </a:ln>
            <a:effectLst>
              <a:outerShdw blurRad="63500" dist="38100" dir="2700000" algn="tl" rotWithShape="0">
                <a:srgbClr val="D7D8D9">
                  <a:lumMod val="50000"/>
                  <a:alpha val="39999"/>
                </a:srgbClr>
              </a:outerShdw>
            </a:effectLst>
          </p:spPr>
          <p:txBody>
            <a:bodyPr anchor="ctr"/>
            <a:lstStyle/>
            <a:p>
              <a:pPr marL="0" marR="0" lvl="0" indent="-342900" algn="ctr" defTabSz="914400" eaLnBrk="1" fontAlgn="auto" latinLnBrk="0" hangingPunct="1">
                <a:lnSpc>
                  <a:spcPct val="100000"/>
                </a:lnSpc>
                <a:spcBef>
                  <a:spcPts val="0"/>
                </a:spcBef>
                <a:spcAft>
                  <a:spcPts val="0"/>
                </a:spcAft>
                <a:buClrTx/>
                <a:buSzTx/>
                <a:buFont typeface="Calibri" panose="020F0502020204030204" charset="0"/>
                <a:buAutoNum type="arabicPeriod"/>
                <a:defRPr/>
              </a:pPr>
              <a:endParaRPr kumimoji="0" lang="zh-CN" altLang="zh-CN" sz="1200" b="0" i="0" u="none" strike="noStrike" kern="0" cap="none" spc="0" normalizeH="0" baseline="0" noProof="1">
                <a:ln>
                  <a:noFill/>
                </a:ln>
                <a:solidFill>
                  <a:srgbClr val="FFFFFF"/>
                </a:solidFill>
                <a:effectLst/>
                <a:uLnTx/>
                <a:uFillTx/>
                <a:latin typeface="微软雅黑" panose="020B0503020204020204" pitchFamily="34" charset="-122"/>
                <a:ea typeface="微软雅黑" panose="020B0503020204020204" pitchFamily="34" charset="-122"/>
              </a:endParaRPr>
            </a:p>
          </p:txBody>
        </p:sp>
        <p:pic>
          <p:nvPicPr>
            <p:cNvPr id="25" name="Billede 8"/>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bwMode="auto">
            <a:xfrm rot="567297">
              <a:off x="290389" y="1339323"/>
              <a:ext cx="2260407" cy="1713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6" name="Group 187"/>
          <p:cNvGrpSpPr/>
          <p:nvPr/>
        </p:nvGrpSpPr>
        <p:grpSpPr bwMode="auto">
          <a:xfrm rot="424065">
            <a:off x="1592331" y="1968866"/>
            <a:ext cx="1195836" cy="1195836"/>
            <a:chOff x="498608" y="2198345"/>
            <a:chExt cx="2465201" cy="2465083"/>
          </a:xfrm>
        </p:grpSpPr>
        <p:sp>
          <p:nvSpPr>
            <p:cNvPr id="27" name="Rektangel 40"/>
            <p:cNvSpPr>
              <a:spLocks noChangeArrowheads="1"/>
            </p:cNvSpPr>
            <p:nvPr/>
          </p:nvSpPr>
          <p:spPr bwMode="auto">
            <a:xfrm rot="21269425">
              <a:off x="498608" y="2198345"/>
              <a:ext cx="2465201" cy="2465083"/>
            </a:xfrm>
            <a:prstGeom prst="rect">
              <a:avLst/>
            </a:prstGeom>
            <a:solidFill>
              <a:srgbClr val="FFFFFF">
                <a:lumMod val="95000"/>
              </a:srgbClr>
            </a:solidFill>
            <a:ln w="25400">
              <a:noFill/>
              <a:miter lim="800000"/>
            </a:ln>
            <a:effectLst>
              <a:outerShdw blurRad="63500" dist="38100" dir="2700000" algn="tl" rotWithShape="0">
                <a:srgbClr val="D7D8D9">
                  <a:lumMod val="50000"/>
                  <a:alpha val="39999"/>
                </a:srgbClr>
              </a:outerShdw>
            </a:effectLst>
          </p:spPr>
          <p:txBody>
            <a:bodyPr anchor="ctr"/>
            <a:lstStyle/>
            <a:p>
              <a:pPr marL="0" marR="0" lvl="0" indent="-342900" algn="ctr" defTabSz="914400" eaLnBrk="1" fontAlgn="auto" latinLnBrk="0" hangingPunct="1">
                <a:lnSpc>
                  <a:spcPct val="100000"/>
                </a:lnSpc>
                <a:spcBef>
                  <a:spcPts val="0"/>
                </a:spcBef>
                <a:spcAft>
                  <a:spcPts val="0"/>
                </a:spcAft>
                <a:buClrTx/>
                <a:buSzTx/>
                <a:buFont typeface="Calibri" panose="020F0502020204030204" charset="0"/>
                <a:buAutoNum type="arabicPeriod"/>
                <a:defRPr/>
              </a:pPr>
              <a:endParaRPr kumimoji="0" lang="zh-CN" altLang="zh-CN" sz="1200" b="0" i="0" u="none" strike="noStrike" kern="0" cap="none" spc="0" normalizeH="0" baseline="0" noProof="1">
                <a:ln>
                  <a:noFill/>
                </a:ln>
                <a:solidFill>
                  <a:srgbClr val="FFFFFF"/>
                </a:solidFill>
                <a:effectLst/>
                <a:uLnTx/>
                <a:uFillTx/>
                <a:latin typeface="微软雅黑" panose="020B0503020204020204" pitchFamily="34" charset="-122"/>
                <a:ea typeface="微软雅黑" panose="020B0503020204020204" pitchFamily="34" charset="-122"/>
              </a:endParaRPr>
            </a:p>
          </p:txBody>
        </p:sp>
        <p:pic>
          <p:nvPicPr>
            <p:cNvPr id="28" name="Billede 2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bwMode="auto">
            <a:xfrm rot="21239730">
              <a:off x="553693" y="2386827"/>
              <a:ext cx="2315411" cy="1673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9" name="Group 203"/>
          <p:cNvGrpSpPr/>
          <p:nvPr/>
        </p:nvGrpSpPr>
        <p:grpSpPr bwMode="auto">
          <a:xfrm rot="397794">
            <a:off x="1143892" y="2341866"/>
            <a:ext cx="1269877" cy="1269878"/>
            <a:chOff x="-3600932" y="1014240"/>
            <a:chExt cx="2733284" cy="2733162"/>
          </a:xfrm>
        </p:grpSpPr>
        <p:sp>
          <p:nvSpPr>
            <p:cNvPr id="30" name="Rektangel 40"/>
            <p:cNvSpPr>
              <a:spLocks noChangeArrowheads="1"/>
            </p:cNvSpPr>
            <p:nvPr/>
          </p:nvSpPr>
          <p:spPr bwMode="auto">
            <a:xfrm rot="21269425">
              <a:off x="-3600932" y="1014240"/>
              <a:ext cx="2733284" cy="2733162"/>
            </a:xfrm>
            <a:prstGeom prst="rect">
              <a:avLst/>
            </a:prstGeom>
            <a:solidFill>
              <a:srgbClr val="FFFFFF">
                <a:lumMod val="95000"/>
              </a:srgbClr>
            </a:solidFill>
            <a:ln w="25400">
              <a:noFill/>
              <a:miter lim="800000"/>
            </a:ln>
            <a:effectLst>
              <a:outerShdw blurRad="63500" dist="38100" dir="2700000" algn="tl" rotWithShape="0">
                <a:srgbClr val="D7D8D9">
                  <a:lumMod val="50000"/>
                  <a:alpha val="39999"/>
                </a:srgbClr>
              </a:outerShdw>
            </a:effectLst>
          </p:spPr>
          <p:txBody>
            <a:bodyPr anchor="ctr"/>
            <a:lstStyle/>
            <a:p>
              <a:pPr marL="0" marR="0" lvl="0" indent="-342900" algn="ctr" defTabSz="914400" eaLnBrk="1" fontAlgn="auto" latinLnBrk="0" hangingPunct="1">
                <a:lnSpc>
                  <a:spcPct val="100000"/>
                </a:lnSpc>
                <a:spcBef>
                  <a:spcPts val="0"/>
                </a:spcBef>
                <a:spcAft>
                  <a:spcPts val="0"/>
                </a:spcAft>
                <a:buClrTx/>
                <a:buSzTx/>
                <a:buFont typeface="Calibri" panose="020F0502020204030204" charset="0"/>
                <a:buAutoNum type="arabicPeriod"/>
                <a:defRPr/>
              </a:pPr>
              <a:endParaRPr kumimoji="0" lang="zh-CN" altLang="zh-CN" sz="1200" b="0" i="0" u="none" strike="noStrike" kern="0" cap="none" spc="0" normalizeH="0" baseline="0" noProof="1">
                <a:ln>
                  <a:noFill/>
                </a:ln>
                <a:solidFill>
                  <a:srgbClr val="FFFFFF"/>
                </a:solidFill>
                <a:effectLst/>
                <a:uLnTx/>
                <a:uFillTx/>
                <a:latin typeface="微软雅黑" panose="020B0503020204020204" pitchFamily="34" charset="-122"/>
                <a:ea typeface="微软雅黑" panose="020B0503020204020204" pitchFamily="34" charset="-122"/>
              </a:endParaRPr>
            </a:p>
          </p:txBody>
        </p:sp>
        <p:pic>
          <p:nvPicPr>
            <p:cNvPr id="31" name="Billede 10"/>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bwMode="auto">
            <a:xfrm rot="21278273">
              <a:off x="-3487605" y="1303678"/>
              <a:ext cx="2492375" cy="172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2" name="Group 194"/>
          <p:cNvGrpSpPr/>
          <p:nvPr/>
        </p:nvGrpSpPr>
        <p:grpSpPr bwMode="auto">
          <a:xfrm>
            <a:off x="635383" y="2695309"/>
            <a:ext cx="1426342" cy="1426341"/>
            <a:chOff x="381166" y="707951"/>
            <a:chExt cx="1168087" cy="1168032"/>
          </a:xfrm>
        </p:grpSpPr>
        <p:sp>
          <p:nvSpPr>
            <p:cNvPr id="33" name="Rektangel 40"/>
            <p:cNvSpPr>
              <a:spLocks noChangeArrowheads="1"/>
            </p:cNvSpPr>
            <p:nvPr/>
          </p:nvSpPr>
          <p:spPr bwMode="auto">
            <a:xfrm rot="13609">
              <a:off x="381166" y="707951"/>
              <a:ext cx="1168087" cy="1168032"/>
            </a:xfrm>
            <a:prstGeom prst="rect">
              <a:avLst/>
            </a:prstGeom>
            <a:solidFill>
              <a:srgbClr val="FFFFFF">
                <a:lumMod val="95000"/>
              </a:srgbClr>
            </a:solidFill>
            <a:ln w="25400">
              <a:noFill/>
              <a:miter lim="800000"/>
            </a:ln>
            <a:effectLst>
              <a:outerShdw blurRad="63500" dist="38100" dir="2700000" algn="tl" rotWithShape="0">
                <a:srgbClr val="D7D8D9">
                  <a:lumMod val="50000"/>
                  <a:alpha val="39999"/>
                </a:srgbClr>
              </a:outerShdw>
            </a:effectLst>
          </p:spPr>
          <p:txBody>
            <a:bodyPr anchor="ctr"/>
            <a:lstStyle/>
            <a:p>
              <a:pPr marL="0" marR="0" lvl="0" indent="-342900" algn="ctr" defTabSz="914400" eaLnBrk="1" fontAlgn="auto" latinLnBrk="0" hangingPunct="1">
                <a:lnSpc>
                  <a:spcPct val="100000"/>
                </a:lnSpc>
                <a:spcBef>
                  <a:spcPts val="0"/>
                </a:spcBef>
                <a:spcAft>
                  <a:spcPts val="0"/>
                </a:spcAft>
                <a:buClrTx/>
                <a:buSzTx/>
                <a:buFont typeface="Calibri" panose="020F0502020204030204" charset="0"/>
                <a:buAutoNum type="arabicPeriod"/>
                <a:defRPr/>
              </a:pPr>
              <a:endParaRPr kumimoji="0" lang="zh-CN" altLang="zh-CN" sz="1200" b="0" i="0" u="none" strike="noStrike" kern="0" cap="none" spc="0" normalizeH="0" baseline="0" noProof="1">
                <a:ln>
                  <a:noFill/>
                </a:ln>
                <a:solidFill>
                  <a:srgbClr val="FFFFFF"/>
                </a:solidFill>
                <a:effectLst/>
                <a:uLnTx/>
                <a:uFillTx/>
                <a:latin typeface="微软雅黑" panose="020B0503020204020204" pitchFamily="34" charset="-122"/>
                <a:ea typeface="微软雅黑" panose="020B0503020204020204" pitchFamily="34" charset="-122"/>
              </a:endParaRPr>
            </a:p>
          </p:txBody>
        </p:sp>
        <p:pic>
          <p:nvPicPr>
            <p:cNvPr id="34" name="Billede 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bwMode="auto">
            <a:xfrm>
              <a:off x="459560" y="820063"/>
              <a:ext cx="1011011" cy="741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5" name="Group 204"/>
          <p:cNvGrpSpPr/>
          <p:nvPr/>
        </p:nvGrpSpPr>
        <p:grpSpPr bwMode="auto">
          <a:xfrm rot="21091976">
            <a:off x="286133" y="3420353"/>
            <a:ext cx="1416562" cy="1419357"/>
            <a:chOff x="-3913091" y="-304363"/>
            <a:chExt cx="2725377" cy="2730628"/>
          </a:xfrm>
        </p:grpSpPr>
        <p:sp>
          <p:nvSpPr>
            <p:cNvPr id="36" name="Rektangel 40"/>
            <p:cNvSpPr>
              <a:spLocks noChangeArrowheads="1"/>
            </p:cNvSpPr>
            <p:nvPr/>
          </p:nvSpPr>
          <p:spPr bwMode="auto">
            <a:xfrm rot="556523">
              <a:off x="-3913091" y="-304363"/>
              <a:ext cx="2725377" cy="2730628"/>
            </a:xfrm>
            <a:prstGeom prst="rect">
              <a:avLst/>
            </a:prstGeom>
            <a:solidFill>
              <a:srgbClr val="FFFFFF">
                <a:lumMod val="95000"/>
              </a:srgbClr>
            </a:solidFill>
            <a:ln w="25400">
              <a:noFill/>
              <a:miter lim="800000"/>
            </a:ln>
            <a:effectLst>
              <a:outerShdw blurRad="63500" dist="38100" dir="2700000" algn="tl" rotWithShape="0">
                <a:srgbClr val="D7D8D9">
                  <a:lumMod val="50000"/>
                  <a:alpha val="39999"/>
                </a:srgbClr>
              </a:outerShdw>
            </a:effectLst>
          </p:spPr>
          <p:txBody>
            <a:bodyPr anchor="ctr"/>
            <a:lstStyle/>
            <a:p>
              <a:pPr marL="0" marR="0" lvl="0" indent="-342900" algn="ctr" defTabSz="914400" eaLnBrk="1" fontAlgn="auto" latinLnBrk="0" hangingPunct="1">
                <a:lnSpc>
                  <a:spcPct val="100000"/>
                </a:lnSpc>
                <a:spcBef>
                  <a:spcPts val="0"/>
                </a:spcBef>
                <a:spcAft>
                  <a:spcPts val="0"/>
                </a:spcAft>
                <a:buClrTx/>
                <a:buSzTx/>
                <a:buFont typeface="Calibri" panose="020F0502020204030204" charset="0"/>
                <a:buAutoNum type="arabicPeriod"/>
                <a:defRPr/>
              </a:pPr>
              <a:endParaRPr kumimoji="0" lang="zh-CN" altLang="zh-CN" sz="1200" b="0" i="0" u="none" strike="noStrike" kern="0" cap="none" spc="0" normalizeH="0" baseline="0" noProof="1">
                <a:ln>
                  <a:noFill/>
                </a:ln>
                <a:solidFill>
                  <a:srgbClr val="FFFFFF"/>
                </a:solidFill>
                <a:effectLst/>
                <a:uLnTx/>
                <a:uFillTx/>
                <a:latin typeface="微软雅黑" panose="020B0503020204020204" pitchFamily="34" charset="-122"/>
                <a:ea typeface="微软雅黑" panose="020B0503020204020204" pitchFamily="34" charset="-122"/>
              </a:endParaRPr>
            </a:p>
          </p:txBody>
        </p:sp>
        <p:pic>
          <p:nvPicPr>
            <p:cNvPr id="37" name="Billede 45"/>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bwMode="auto">
            <a:xfrm rot="585855">
              <a:off x="-3786055" y="-71320"/>
              <a:ext cx="2476500" cy="1877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8" name="Freeform 856"/>
          <p:cNvSpPr/>
          <p:nvPr/>
        </p:nvSpPr>
        <p:spPr bwMode="auto">
          <a:xfrm>
            <a:off x="3140212" y="641711"/>
            <a:ext cx="5118625" cy="4381007"/>
          </a:xfrm>
          <a:custGeom>
            <a:avLst/>
            <a:gdLst>
              <a:gd name="connsiteX0" fmla="*/ 0 w 5816600"/>
              <a:gd name="connsiteY0" fmla="*/ 4978400 h 4978400"/>
              <a:gd name="connsiteX1" fmla="*/ 38100 w 5816600"/>
              <a:gd name="connsiteY1" fmla="*/ 4521200 h 4978400"/>
              <a:gd name="connsiteX2" fmla="*/ 139700 w 5816600"/>
              <a:gd name="connsiteY2" fmla="*/ 4064000 h 4978400"/>
              <a:gd name="connsiteX3" fmla="*/ 304800 w 5816600"/>
              <a:gd name="connsiteY3" fmla="*/ 3568700 h 4978400"/>
              <a:gd name="connsiteX4" fmla="*/ 533400 w 5816600"/>
              <a:gd name="connsiteY4" fmla="*/ 3111500 h 4978400"/>
              <a:gd name="connsiteX5" fmla="*/ 825500 w 5816600"/>
              <a:gd name="connsiteY5" fmla="*/ 2667000 h 4978400"/>
              <a:gd name="connsiteX6" fmla="*/ 1155700 w 5816600"/>
              <a:gd name="connsiteY6" fmla="*/ 2260600 h 4978400"/>
              <a:gd name="connsiteX7" fmla="*/ 1524000 w 5816600"/>
              <a:gd name="connsiteY7" fmla="*/ 1917700 h 4978400"/>
              <a:gd name="connsiteX8" fmla="*/ 1866900 w 5816600"/>
              <a:gd name="connsiteY8" fmla="*/ 1651000 h 4978400"/>
              <a:gd name="connsiteX9" fmla="*/ 2260600 w 5816600"/>
              <a:gd name="connsiteY9" fmla="*/ 1384300 h 4978400"/>
              <a:gd name="connsiteX10" fmla="*/ 2641600 w 5816600"/>
              <a:gd name="connsiteY10" fmla="*/ 1168400 h 4978400"/>
              <a:gd name="connsiteX11" fmla="*/ 3111500 w 5816600"/>
              <a:gd name="connsiteY11" fmla="*/ 965200 h 4978400"/>
              <a:gd name="connsiteX12" fmla="*/ 3683000 w 5816600"/>
              <a:gd name="connsiteY12" fmla="*/ 723900 h 4978400"/>
              <a:gd name="connsiteX13" fmla="*/ 4635500 w 5816600"/>
              <a:gd name="connsiteY13" fmla="*/ 406400 h 4978400"/>
              <a:gd name="connsiteX14" fmla="*/ 5816600 w 5816600"/>
              <a:gd name="connsiteY14" fmla="*/ 0 h 4978400"/>
              <a:gd name="connsiteX0-1" fmla="*/ 0 w 5816600"/>
              <a:gd name="connsiteY0-2" fmla="*/ 4978400 h 4978400"/>
              <a:gd name="connsiteX1-3" fmla="*/ 38100 w 5816600"/>
              <a:gd name="connsiteY1-4" fmla="*/ 4521200 h 4978400"/>
              <a:gd name="connsiteX2-5" fmla="*/ 139700 w 5816600"/>
              <a:gd name="connsiteY2-6" fmla="*/ 4064000 h 4978400"/>
              <a:gd name="connsiteX3-7" fmla="*/ 304800 w 5816600"/>
              <a:gd name="connsiteY3-8" fmla="*/ 3568700 h 4978400"/>
              <a:gd name="connsiteX4-9" fmla="*/ 533400 w 5816600"/>
              <a:gd name="connsiteY4-10" fmla="*/ 3111500 h 4978400"/>
              <a:gd name="connsiteX5-11" fmla="*/ 825500 w 5816600"/>
              <a:gd name="connsiteY5-12" fmla="*/ 2667000 h 4978400"/>
              <a:gd name="connsiteX6-13" fmla="*/ 1155700 w 5816600"/>
              <a:gd name="connsiteY6-14" fmla="*/ 2260600 h 4978400"/>
              <a:gd name="connsiteX7-15" fmla="*/ 1524000 w 5816600"/>
              <a:gd name="connsiteY7-16" fmla="*/ 1917700 h 4978400"/>
              <a:gd name="connsiteX8-17" fmla="*/ 1866900 w 5816600"/>
              <a:gd name="connsiteY8-18" fmla="*/ 1651000 h 4978400"/>
              <a:gd name="connsiteX9-19" fmla="*/ 2260600 w 5816600"/>
              <a:gd name="connsiteY9-20" fmla="*/ 1384300 h 4978400"/>
              <a:gd name="connsiteX10-21" fmla="*/ 2641600 w 5816600"/>
              <a:gd name="connsiteY10-22" fmla="*/ 1168400 h 4978400"/>
              <a:gd name="connsiteX11-23" fmla="*/ 3111500 w 5816600"/>
              <a:gd name="connsiteY11-24" fmla="*/ 965200 h 4978400"/>
              <a:gd name="connsiteX12-25" fmla="*/ 3683000 w 5816600"/>
              <a:gd name="connsiteY12-26" fmla="*/ 723900 h 4978400"/>
              <a:gd name="connsiteX13-27" fmla="*/ 4635500 w 5816600"/>
              <a:gd name="connsiteY13-28" fmla="*/ 406400 h 4978400"/>
              <a:gd name="connsiteX14-29" fmla="*/ 5816600 w 5816600"/>
              <a:gd name="connsiteY14-30" fmla="*/ 0 h 4978400"/>
              <a:gd name="connsiteX0-31" fmla="*/ 0 w 5816600"/>
              <a:gd name="connsiteY0-32" fmla="*/ 4978400 h 4978400"/>
              <a:gd name="connsiteX1-33" fmla="*/ 38100 w 5816600"/>
              <a:gd name="connsiteY1-34" fmla="*/ 4521200 h 4978400"/>
              <a:gd name="connsiteX2-35" fmla="*/ 139700 w 5816600"/>
              <a:gd name="connsiteY2-36" fmla="*/ 4064000 h 4978400"/>
              <a:gd name="connsiteX3-37" fmla="*/ 304800 w 5816600"/>
              <a:gd name="connsiteY3-38" fmla="*/ 3568700 h 4978400"/>
              <a:gd name="connsiteX4-39" fmla="*/ 533400 w 5816600"/>
              <a:gd name="connsiteY4-40" fmla="*/ 3111500 h 4978400"/>
              <a:gd name="connsiteX5-41" fmla="*/ 825500 w 5816600"/>
              <a:gd name="connsiteY5-42" fmla="*/ 2667000 h 4978400"/>
              <a:gd name="connsiteX6-43" fmla="*/ 1155700 w 5816600"/>
              <a:gd name="connsiteY6-44" fmla="*/ 2260600 h 4978400"/>
              <a:gd name="connsiteX7-45" fmla="*/ 1524000 w 5816600"/>
              <a:gd name="connsiteY7-46" fmla="*/ 1917700 h 4978400"/>
              <a:gd name="connsiteX8-47" fmla="*/ 1866900 w 5816600"/>
              <a:gd name="connsiteY8-48" fmla="*/ 1651000 h 4978400"/>
              <a:gd name="connsiteX9-49" fmla="*/ 2260600 w 5816600"/>
              <a:gd name="connsiteY9-50" fmla="*/ 1384300 h 4978400"/>
              <a:gd name="connsiteX10-51" fmla="*/ 2641600 w 5816600"/>
              <a:gd name="connsiteY10-52" fmla="*/ 1168400 h 4978400"/>
              <a:gd name="connsiteX11-53" fmla="*/ 3111500 w 5816600"/>
              <a:gd name="connsiteY11-54" fmla="*/ 965200 h 4978400"/>
              <a:gd name="connsiteX12-55" fmla="*/ 3683000 w 5816600"/>
              <a:gd name="connsiteY12-56" fmla="*/ 723900 h 4978400"/>
              <a:gd name="connsiteX13-57" fmla="*/ 4635500 w 5816600"/>
              <a:gd name="connsiteY13-58" fmla="*/ 366650 h 4978400"/>
              <a:gd name="connsiteX14-59" fmla="*/ 5816600 w 5816600"/>
              <a:gd name="connsiteY14-60" fmla="*/ 0 h 4978400"/>
              <a:gd name="connsiteX0-61" fmla="*/ 0 w 5816600"/>
              <a:gd name="connsiteY0-62" fmla="*/ 4978400 h 4978400"/>
              <a:gd name="connsiteX1-63" fmla="*/ 38100 w 5816600"/>
              <a:gd name="connsiteY1-64" fmla="*/ 4521200 h 4978400"/>
              <a:gd name="connsiteX2-65" fmla="*/ 139700 w 5816600"/>
              <a:gd name="connsiteY2-66" fmla="*/ 4064000 h 4978400"/>
              <a:gd name="connsiteX3-67" fmla="*/ 304800 w 5816600"/>
              <a:gd name="connsiteY3-68" fmla="*/ 3568700 h 4978400"/>
              <a:gd name="connsiteX4-69" fmla="*/ 533400 w 5816600"/>
              <a:gd name="connsiteY4-70" fmla="*/ 3111500 h 4978400"/>
              <a:gd name="connsiteX5-71" fmla="*/ 825500 w 5816600"/>
              <a:gd name="connsiteY5-72" fmla="*/ 2667000 h 4978400"/>
              <a:gd name="connsiteX6-73" fmla="*/ 1155700 w 5816600"/>
              <a:gd name="connsiteY6-74" fmla="*/ 2260600 h 4978400"/>
              <a:gd name="connsiteX7-75" fmla="*/ 1524000 w 5816600"/>
              <a:gd name="connsiteY7-76" fmla="*/ 1917700 h 4978400"/>
              <a:gd name="connsiteX8-77" fmla="*/ 1866900 w 5816600"/>
              <a:gd name="connsiteY8-78" fmla="*/ 1651000 h 4978400"/>
              <a:gd name="connsiteX9-79" fmla="*/ 2260600 w 5816600"/>
              <a:gd name="connsiteY9-80" fmla="*/ 1384300 h 4978400"/>
              <a:gd name="connsiteX10-81" fmla="*/ 2641600 w 5816600"/>
              <a:gd name="connsiteY10-82" fmla="*/ 1168400 h 4978400"/>
              <a:gd name="connsiteX11-83" fmla="*/ 3111500 w 5816600"/>
              <a:gd name="connsiteY11-84" fmla="*/ 965200 h 4978400"/>
              <a:gd name="connsiteX12-85" fmla="*/ 3683000 w 5816600"/>
              <a:gd name="connsiteY12-86" fmla="*/ 723900 h 4978400"/>
              <a:gd name="connsiteX13-87" fmla="*/ 4635500 w 5816600"/>
              <a:gd name="connsiteY13-88" fmla="*/ 366650 h 4978400"/>
              <a:gd name="connsiteX14-89" fmla="*/ 5816600 w 5816600"/>
              <a:gd name="connsiteY14-90" fmla="*/ 0 h 49784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Lst>
            <a:rect l="l" t="t" r="r" b="b"/>
            <a:pathLst>
              <a:path w="5816600" h="4978400">
                <a:moveTo>
                  <a:pt x="0" y="4978400"/>
                </a:moveTo>
                <a:cubicBezTo>
                  <a:pt x="7408" y="4826000"/>
                  <a:pt x="14817" y="4673600"/>
                  <a:pt x="38100" y="4521200"/>
                </a:cubicBezTo>
                <a:cubicBezTo>
                  <a:pt x="61383" y="4368800"/>
                  <a:pt x="95250" y="4222750"/>
                  <a:pt x="139700" y="4064000"/>
                </a:cubicBezTo>
                <a:cubicBezTo>
                  <a:pt x="184150" y="3905250"/>
                  <a:pt x="239183" y="3727450"/>
                  <a:pt x="304800" y="3568700"/>
                </a:cubicBezTo>
                <a:cubicBezTo>
                  <a:pt x="370417" y="3409950"/>
                  <a:pt x="446617" y="3261783"/>
                  <a:pt x="533400" y="3111500"/>
                </a:cubicBezTo>
                <a:cubicBezTo>
                  <a:pt x="620183" y="2961217"/>
                  <a:pt x="721783" y="2808817"/>
                  <a:pt x="825500" y="2667000"/>
                </a:cubicBezTo>
                <a:cubicBezTo>
                  <a:pt x="929217" y="2525183"/>
                  <a:pt x="1039283" y="2385483"/>
                  <a:pt x="1155700" y="2260600"/>
                </a:cubicBezTo>
                <a:cubicBezTo>
                  <a:pt x="1272117" y="2135717"/>
                  <a:pt x="1405467" y="2019300"/>
                  <a:pt x="1524000" y="1917700"/>
                </a:cubicBezTo>
                <a:cubicBezTo>
                  <a:pt x="1642533" y="1816100"/>
                  <a:pt x="1744133" y="1739900"/>
                  <a:pt x="1866900" y="1651000"/>
                </a:cubicBezTo>
                <a:cubicBezTo>
                  <a:pt x="1989667" y="1562100"/>
                  <a:pt x="2131483" y="1464733"/>
                  <a:pt x="2260600" y="1384300"/>
                </a:cubicBezTo>
                <a:cubicBezTo>
                  <a:pt x="2389717" y="1303867"/>
                  <a:pt x="2499783" y="1238250"/>
                  <a:pt x="2641600" y="1168400"/>
                </a:cubicBezTo>
                <a:cubicBezTo>
                  <a:pt x="2783417" y="1098550"/>
                  <a:pt x="3111500" y="965200"/>
                  <a:pt x="3111500" y="965200"/>
                </a:cubicBezTo>
                <a:cubicBezTo>
                  <a:pt x="3285067" y="891117"/>
                  <a:pt x="3429000" y="823658"/>
                  <a:pt x="3683000" y="723900"/>
                </a:cubicBezTo>
                <a:cubicBezTo>
                  <a:pt x="3937000" y="624142"/>
                  <a:pt x="4635500" y="366650"/>
                  <a:pt x="4635500" y="366650"/>
                </a:cubicBezTo>
                <a:lnTo>
                  <a:pt x="5816600" y="0"/>
                </a:lnTo>
              </a:path>
            </a:pathLst>
          </a:custGeom>
          <a:noFill/>
          <a:ln w="19050" cap="flat" cmpd="sng" algn="ctr">
            <a:solidFill>
              <a:srgbClr val="FFFFFF"/>
            </a:solidFill>
            <a:prstDash val="lgDash"/>
            <a:round/>
            <a:headEnd type="none" w="med" len="med"/>
            <a:tailEnd type="none" w="med" len="me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200" b="0" i="0" u="none" strike="noStrike" kern="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S PGothic" panose="020B0600070205080204" pitchFamily="-108" charset="-128"/>
            </a:endParaRPr>
          </a:p>
        </p:txBody>
      </p:sp>
      <p:grpSp>
        <p:nvGrpSpPr>
          <p:cNvPr id="39" name="组合 38"/>
          <p:cNvGrpSpPr/>
          <p:nvPr/>
        </p:nvGrpSpPr>
        <p:grpSpPr>
          <a:xfrm>
            <a:off x="3422591" y="4285159"/>
            <a:ext cx="3749852" cy="584286"/>
            <a:chOff x="4292040" y="3885860"/>
            <a:chExt cx="3749852" cy="584286"/>
          </a:xfrm>
        </p:grpSpPr>
        <p:sp>
          <p:nvSpPr>
            <p:cNvPr id="40" name="TextBox 155"/>
            <p:cNvSpPr txBox="1">
              <a:spLocks noChangeArrowheads="1"/>
            </p:cNvSpPr>
            <p:nvPr/>
          </p:nvSpPr>
          <p:spPr bwMode="auto">
            <a:xfrm>
              <a:off x="4292040" y="3885860"/>
              <a:ext cx="1795800" cy="584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charset="0"/>
                  <a:ea typeface="MS PGothic" panose="020B0600070205080204" pitchFamily="-108" charset="-128"/>
                </a:defRPr>
              </a:lvl1pPr>
              <a:lvl2pPr marL="742950" indent="-285750" eaLnBrk="0" hangingPunct="0">
                <a:defRPr>
                  <a:solidFill>
                    <a:schemeClr val="tx1"/>
                  </a:solidFill>
                  <a:latin typeface="Calibri" panose="020F0502020204030204" charset="0"/>
                  <a:ea typeface="MS PGothic" panose="020B0600070205080204" pitchFamily="-108" charset="-128"/>
                </a:defRPr>
              </a:lvl2pPr>
              <a:lvl3pPr marL="1143000" indent="-228600" eaLnBrk="0" hangingPunct="0">
                <a:defRPr>
                  <a:solidFill>
                    <a:schemeClr val="tx1"/>
                  </a:solidFill>
                  <a:latin typeface="Calibri" panose="020F0502020204030204" charset="0"/>
                  <a:ea typeface="MS PGothic" panose="020B0600070205080204" pitchFamily="-108" charset="-128"/>
                </a:defRPr>
              </a:lvl3pPr>
              <a:lvl4pPr marL="1600200" indent="-228600" eaLnBrk="0" hangingPunct="0">
                <a:defRPr>
                  <a:solidFill>
                    <a:schemeClr val="tx1"/>
                  </a:solidFill>
                  <a:latin typeface="Calibri" panose="020F0502020204030204" charset="0"/>
                  <a:ea typeface="MS PGothic" panose="020B0600070205080204" pitchFamily="-108" charset="-128"/>
                </a:defRPr>
              </a:lvl4pPr>
              <a:lvl5pPr marL="2057400" indent="-228600" eaLnBrk="0" hangingPunct="0">
                <a:defRPr>
                  <a:solidFill>
                    <a:schemeClr val="tx1"/>
                  </a:solidFill>
                  <a:latin typeface="Calibri" panose="020F0502020204030204" charset="0"/>
                  <a:ea typeface="MS PGothic" panose="020B0600070205080204" pitchFamily="-108" charset="-128"/>
                </a:defRPr>
              </a:lvl5pPr>
              <a:lvl6pPr marL="25146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6pPr>
              <a:lvl7pPr marL="29718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7pPr>
              <a:lvl8pPr marL="34290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8pPr>
              <a:lvl9pPr marL="38862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nb-NO" altLang="zh-CN" sz="3200"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2015</a:t>
              </a:r>
            </a:p>
          </p:txBody>
        </p:sp>
        <p:sp>
          <p:nvSpPr>
            <p:cNvPr id="41" name="TextBox 857"/>
            <p:cNvSpPr txBox="1">
              <a:spLocks noChangeArrowheads="1"/>
            </p:cNvSpPr>
            <p:nvPr/>
          </p:nvSpPr>
          <p:spPr bwMode="auto">
            <a:xfrm>
              <a:off x="5986161" y="4124296"/>
              <a:ext cx="2055731" cy="276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charset="0"/>
                  <a:ea typeface="MS PGothic" panose="020B0600070205080204" pitchFamily="-108" charset="-128"/>
                </a:defRPr>
              </a:lvl1pPr>
              <a:lvl2pPr marL="742950" indent="-285750" eaLnBrk="0" hangingPunct="0">
                <a:defRPr>
                  <a:solidFill>
                    <a:schemeClr val="tx1"/>
                  </a:solidFill>
                  <a:latin typeface="Calibri" panose="020F0502020204030204" charset="0"/>
                  <a:ea typeface="MS PGothic" panose="020B0600070205080204" pitchFamily="-108" charset="-128"/>
                </a:defRPr>
              </a:lvl2pPr>
              <a:lvl3pPr marL="1143000" indent="-228600" eaLnBrk="0" hangingPunct="0">
                <a:defRPr>
                  <a:solidFill>
                    <a:schemeClr val="tx1"/>
                  </a:solidFill>
                  <a:latin typeface="Calibri" panose="020F0502020204030204" charset="0"/>
                  <a:ea typeface="MS PGothic" panose="020B0600070205080204" pitchFamily="-108" charset="-128"/>
                </a:defRPr>
              </a:lvl3pPr>
              <a:lvl4pPr marL="1600200" indent="-228600" eaLnBrk="0" hangingPunct="0">
                <a:defRPr>
                  <a:solidFill>
                    <a:schemeClr val="tx1"/>
                  </a:solidFill>
                  <a:latin typeface="Calibri" panose="020F0502020204030204" charset="0"/>
                  <a:ea typeface="MS PGothic" panose="020B0600070205080204" pitchFamily="-108" charset="-128"/>
                </a:defRPr>
              </a:lvl4pPr>
              <a:lvl5pPr marL="2057400" indent="-228600" eaLnBrk="0" hangingPunct="0">
                <a:defRPr>
                  <a:solidFill>
                    <a:schemeClr val="tx1"/>
                  </a:solidFill>
                  <a:latin typeface="Calibri" panose="020F0502020204030204" charset="0"/>
                  <a:ea typeface="MS PGothic" panose="020B0600070205080204" pitchFamily="-108" charset="-128"/>
                </a:defRPr>
              </a:lvl5pPr>
              <a:lvl6pPr marL="25146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6pPr>
              <a:lvl7pPr marL="29718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7pPr>
              <a:lvl8pPr marL="34290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8pPr>
              <a:lvl9pPr marL="38862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200" b="1" i="0" u="none" strike="noStrike" kern="0" cap="none" spc="0" normalizeH="0" baseline="0" noProof="0" dirty="0">
                  <a:ln>
                    <a:noFill/>
                  </a:ln>
                  <a:solidFill>
                    <a:schemeClr val="tx1">
                      <a:lumMod val="75000"/>
                      <a:lumOff val="25000"/>
                    </a:schemeClr>
                  </a:solidFill>
                  <a:effectLst/>
                  <a:uLnTx/>
                  <a:uFillTx/>
                  <a:latin typeface="微软雅黑" panose="020B0503020204020204" pitchFamily="34" charset="-122"/>
                  <a:ea typeface="微软雅黑" panose="020B0503020204020204" pitchFamily="34" charset="-122"/>
                </a:rPr>
                <a:t>此处添加文字</a:t>
              </a:r>
            </a:p>
          </p:txBody>
        </p:sp>
        <p:cxnSp>
          <p:nvCxnSpPr>
            <p:cNvPr id="42" name="Straight Connector 867"/>
            <p:cNvCxnSpPr/>
            <p:nvPr/>
          </p:nvCxnSpPr>
          <p:spPr bwMode="auto">
            <a:xfrm>
              <a:off x="5588276" y="4286740"/>
              <a:ext cx="388367" cy="1397"/>
            </a:xfrm>
            <a:prstGeom prst="line">
              <a:avLst/>
            </a:prstGeom>
            <a:noFill/>
            <a:ln w="25400" cap="flat" cmpd="sng" algn="ctr">
              <a:solidFill>
                <a:srgbClr val="111111"/>
              </a:solidFill>
              <a:prstDash val="solid"/>
            </a:ln>
            <a:effectLst/>
          </p:spPr>
        </p:cxnSp>
      </p:grpSp>
      <p:grpSp>
        <p:nvGrpSpPr>
          <p:cNvPr id="43" name="组合 42"/>
          <p:cNvGrpSpPr/>
          <p:nvPr/>
        </p:nvGrpSpPr>
        <p:grpSpPr>
          <a:xfrm>
            <a:off x="3542036" y="3807518"/>
            <a:ext cx="3524139" cy="399776"/>
            <a:chOff x="4411485" y="3408219"/>
            <a:chExt cx="3524139" cy="399776"/>
          </a:xfrm>
        </p:grpSpPr>
        <p:sp>
          <p:nvSpPr>
            <p:cNvPr id="44" name="TextBox 157"/>
            <p:cNvSpPr txBox="1">
              <a:spLocks noChangeArrowheads="1"/>
            </p:cNvSpPr>
            <p:nvPr/>
          </p:nvSpPr>
          <p:spPr bwMode="auto">
            <a:xfrm>
              <a:off x="4411485" y="3408219"/>
              <a:ext cx="1455222" cy="399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charset="0"/>
                  <a:ea typeface="MS PGothic" panose="020B0600070205080204" pitchFamily="-108" charset="-128"/>
                </a:defRPr>
              </a:lvl1pPr>
              <a:lvl2pPr marL="742950" indent="-285750" eaLnBrk="0" hangingPunct="0">
                <a:defRPr>
                  <a:solidFill>
                    <a:schemeClr val="tx1"/>
                  </a:solidFill>
                  <a:latin typeface="Calibri" panose="020F0502020204030204" charset="0"/>
                  <a:ea typeface="MS PGothic" panose="020B0600070205080204" pitchFamily="-108" charset="-128"/>
                </a:defRPr>
              </a:lvl2pPr>
              <a:lvl3pPr marL="1143000" indent="-228600" eaLnBrk="0" hangingPunct="0">
                <a:defRPr>
                  <a:solidFill>
                    <a:schemeClr val="tx1"/>
                  </a:solidFill>
                  <a:latin typeface="Calibri" panose="020F0502020204030204" charset="0"/>
                  <a:ea typeface="MS PGothic" panose="020B0600070205080204" pitchFamily="-108" charset="-128"/>
                </a:defRPr>
              </a:lvl3pPr>
              <a:lvl4pPr marL="1600200" indent="-228600" eaLnBrk="0" hangingPunct="0">
                <a:defRPr>
                  <a:solidFill>
                    <a:schemeClr val="tx1"/>
                  </a:solidFill>
                  <a:latin typeface="Calibri" panose="020F0502020204030204" charset="0"/>
                  <a:ea typeface="MS PGothic" panose="020B0600070205080204" pitchFamily="-108" charset="-128"/>
                </a:defRPr>
              </a:lvl4pPr>
              <a:lvl5pPr marL="2057400" indent="-228600" eaLnBrk="0" hangingPunct="0">
                <a:defRPr>
                  <a:solidFill>
                    <a:schemeClr val="tx1"/>
                  </a:solidFill>
                  <a:latin typeface="Calibri" panose="020F0502020204030204" charset="0"/>
                  <a:ea typeface="MS PGothic" panose="020B0600070205080204" pitchFamily="-108" charset="-128"/>
                </a:defRPr>
              </a:lvl5pPr>
              <a:lvl6pPr marL="25146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6pPr>
              <a:lvl7pPr marL="29718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7pPr>
              <a:lvl8pPr marL="34290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8pPr>
              <a:lvl9pPr marL="38862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nb-NO" altLang="zh-CN" sz="2000"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2014</a:t>
              </a:r>
            </a:p>
          </p:txBody>
        </p:sp>
        <p:sp>
          <p:nvSpPr>
            <p:cNvPr id="45" name="TextBox 858"/>
            <p:cNvSpPr txBox="1">
              <a:spLocks noChangeArrowheads="1"/>
            </p:cNvSpPr>
            <p:nvPr/>
          </p:nvSpPr>
          <p:spPr bwMode="auto">
            <a:xfrm>
              <a:off x="5879893" y="3535721"/>
              <a:ext cx="2055731" cy="261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charset="0"/>
                  <a:ea typeface="MS PGothic" panose="020B0600070205080204" pitchFamily="-108" charset="-128"/>
                </a:defRPr>
              </a:lvl1pPr>
              <a:lvl2pPr marL="742950" indent="-285750" eaLnBrk="0" hangingPunct="0">
                <a:defRPr>
                  <a:solidFill>
                    <a:schemeClr val="tx1"/>
                  </a:solidFill>
                  <a:latin typeface="Calibri" panose="020F0502020204030204" charset="0"/>
                  <a:ea typeface="MS PGothic" panose="020B0600070205080204" pitchFamily="-108" charset="-128"/>
                </a:defRPr>
              </a:lvl2pPr>
              <a:lvl3pPr marL="1143000" indent="-228600" eaLnBrk="0" hangingPunct="0">
                <a:defRPr>
                  <a:solidFill>
                    <a:schemeClr val="tx1"/>
                  </a:solidFill>
                  <a:latin typeface="Calibri" panose="020F0502020204030204" charset="0"/>
                  <a:ea typeface="MS PGothic" panose="020B0600070205080204" pitchFamily="-108" charset="-128"/>
                </a:defRPr>
              </a:lvl3pPr>
              <a:lvl4pPr marL="1600200" indent="-228600" eaLnBrk="0" hangingPunct="0">
                <a:defRPr>
                  <a:solidFill>
                    <a:schemeClr val="tx1"/>
                  </a:solidFill>
                  <a:latin typeface="Calibri" panose="020F0502020204030204" charset="0"/>
                  <a:ea typeface="MS PGothic" panose="020B0600070205080204" pitchFamily="-108" charset="-128"/>
                </a:defRPr>
              </a:lvl4pPr>
              <a:lvl5pPr marL="2057400" indent="-228600" eaLnBrk="0" hangingPunct="0">
                <a:defRPr>
                  <a:solidFill>
                    <a:schemeClr val="tx1"/>
                  </a:solidFill>
                  <a:latin typeface="Calibri" panose="020F0502020204030204" charset="0"/>
                  <a:ea typeface="MS PGothic" panose="020B0600070205080204" pitchFamily="-108" charset="-128"/>
                </a:defRPr>
              </a:lvl5pPr>
              <a:lvl6pPr marL="25146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6pPr>
              <a:lvl7pPr marL="29718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7pPr>
              <a:lvl8pPr marL="34290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8pPr>
              <a:lvl9pPr marL="38862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100" b="1" i="0" u="none" strike="noStrike" kern="0" cap="none" spc="0" normalizeH="0" baseline="0" noProof="0" dirty="0">
                  <a:ln>
                    <a:noFill/>
                  </a:ln>
                  <a:solidFill>
                    <a:schemeClr val="tx1">
                      <a:lumMod val="75000"/>
                      <a:lumOff val="25000"/>
                    </a:schemeClr>
                  </a:solidFill>
                  <a:effectLst/>
                  <a:uLnTx/>
                  <a:uFillTx/>
                  <a:latin typeface="微软雅黑" panose="020B0503020204020204" pitchFamily="34" charset="-122"/>
                  <a:ea typeface="微软雅黑" panose="020B0503020204020204" pitchFamily="34" charset="-122"/>
                </a:rPr>
                <a:t>此处添加文字</a:t>
              </a:r>
            </a:p>
          </p:txBody>
        </p:sp>
        <p:cxnSp>
          <p:nvCxnSpPr>
            <p:cNvPr id="46" name="Straight Connector 869"/>
            <p:cNvCxnSpPr/>
            <p:nvPr/>
          </p:nvCxnSpPr>
          <p:spPr bwMode="auto">
            <a:xfrm>
              <a:off x="5490486" y="3684632"/>
              <a:ext cx="389764" cy="1397"/>
            </a:xfrm>
            <a:prstGeom prst="line">
              <a:avLst/>
            </a:prstGeom>
            <a:noFill/>
            <a:ln w="25400" cap="flat" cmpd="sng" algn="ctr">
              <a:solidFill>
                <a:srgbClr val="111111"/>
              </a:solidFill>
              <a:prstDash val="solid"/>
            </a:ln>
            <a:effectLst/>
          </p:spPr>
        </p:cxnSp>
      </p:grpSp>
      <p:grpSp>
        <p:nvGrpSpPr>
          <p:cNvPr id="47" name="组合 46"/>
          <p:cNvGrpSpPr/>
          <p:nvPr/>
        </p:nvGrpSpPr>
        <p:grpSpPr>
          <a:xfrm>
            <a:off x="3676144" y="3346357"/>
            <a:ext cx="3383842" cy="369024"/>
            <a:chOff x="4545593" y="2947058"/>
            <a:chExt cx="3383842" cy="369024"/>
          </a:xfrm>
        </p:grpSpPr>
        <p:sp>
          <p:nvSpPr>
            <p:cNvPr id="48" name="TextBox 158"/>
            <p:cNvSpPr txBox="1">
              <a:spLocks noChangeArrowheads="1"/>
            </p:cNvSpPr>
            <p:nvPr/>
          </p:nvSpPr>
          <p:spPr bwMode="auto">
            <a:xfrm>
              <a:off x="4545593" y="2947058"/>
              <a:ext cx="1147935" cy="369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charset="0"/>
                  <a:ea typeface="MS PGothic" panose="020B0600070205080204" pitchFamily="-108" charset="-128"/>
                </a:defRPr>
              </a:lvl1pPr>
              <a:lvl2pPr marL="742950" indent="-285750" eaLnBrk="0" hangingPunct="0">
                <a:defRPr>
                  <a:solidFill>
                    <a:schemeClr val="tx1"/>
                  </a:solidFill>
                  <a:latin typeface="Calibri" panose="020F0502020204030204" charset="0"/>
                  <a:ea typeface="MS PGothic" panose="020B0600070205080204" pitchFamily="-108" charset="-128"/>
                </a:defRPr>
              </a:lvl2pPr>
              <a:lvl3pPr marL="1143000" indent="-228600" eaLnBrk="0" hangingPunct="0">
                <a:defRPr>
                  <a:solidFill>
                    <a:schemeClr val="tx1"/>
                  </a:solidFill>
                  <a:latin typeface="Calibri" panose="020F0502020204030204" charset="0"/>
                  <a:ea typeface="MS PGothic" panose="020B0600070205080204" pitchFamily="-108" charset="-128"/>
                </a:defRPr>
              </a:lvl3pPr>
              <a:lvl4pPr marL="1600200" indent="-228600" eaLnBrk="0" hangingPunct="0">
                <a:defRPr>
                  <a:solidFill>
                    <a:schemeClr val="tx1"/>
                  </a:solidFill>
                  <a:latin typeface="Calibri" panose="020F0502020204030204" charset="0"/>
                  <a:ea typeface="MS PGothic" panose="020B0600070205080204" pitchFamily="-108" charset="-128"/>
                </a:defRPr>
              </a:lvl4pPr>
              <a:lvl5pPr marL="2057400" indent="-228600" eaLnBrk="0" hangingPunct="0">
                <a:defRPr>
                  <a:solidFill>
                    <a:schemeClr val="tx1"/>
                  </a:solidFill>
                  <a:latin typeface="Calibri" panose="020F0502020204030204" charset="0"/>
                  <a:ea typeface="MS PGothic" panose="020B0600070205080204" pitchFamily="-108" charset="-128"/>
                </a:defRPr>
              </a:lvl5pPr>
              <a:lvl6pPr marL="25146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6pPr>
              <a:lvl7pPr marL="29718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7pPr>
              <a:lvl8pPr marL="34290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8pPr>
              <a:lvl9pPr marL="38862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nb-NO" altLang="zh-CN"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2013</a:t>
              </a:r>
            </a:p>
          </p:txBody>
        </p:sp>
        <p:sp>
          <p:nvSpPr>
            <p:cNvPr id="49" name="TextBox 859"/>
            <p:cNvSpPr txBox="1">
              <a:spLocks noChangeArrowheads="1"/>
            </p:cNvSpPr>
            <p:nvPr/>
          </p:nvSpPr>
          <p:spPr bwMode="auto">
            <a:xfrm>
              <a:off x="5873704" y="3053432"/>
              <a:ext cx="2055731" cy="261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charset="0"/>
                  <a:ea typeface="MS PGothic" panose="020B0600070205080204" pitchFamily="-108" charset="-128"/>
                </a:defRPr>
              </a:lvl1pPr>
              <a:lvl2pPr marL="742950" indent="-285750" eaLnBrk="0" hangingPunct="0">
                <a:defRPr>
                  <a:solidFill>
                    <a:schemeClr val="tx1"/>
                  </a:solidFill>
                  <a:latin typeface="Calibri" panose="020F0502020204030204" charset="0"/>
                  <a:ea typeface="MS PGothic" panose="020B0600070205080204" pitchFamily="-108" charset="-128"/>
                </a:defRPr>
              </a:lvl2pPr>
              <a:lvl3pPr marL="1143000" indent="-228600" eaLnBrk="0" hangingPunct="0">
                <a:defRPr>
                  <a:solidFill>
                    <a:schemeClr val="tx1"/>
                  </a:solidFill>
                  <a:latin typeface="Calibri" panose="020F0502020204030204" charset="0"/>
                  <a:ea typeface="MS PGothic" panose="020B0600070205080204" pitchFamily="-108" charset="-128"/>
                </a:defRPr>
              </a:lvl3pPr>
              <a:lvl4pPr marL="1600200" indent="-228600" eaLnBrk="0" hangingPunct="0">
                <a:defRPr>
                  <a:solidFill>
                    <a:schemeClr val="tx1"/>
                  </a:solidFill>
                  <a:latin typeface="Calibri" panose="020F0502020204030204" charset="0"/>
                  <a:ea typeface="MS PGothic" panose="020B0600070205080204" pitchFamily="-108" charset="-128"/>
                </a:defRPr>
              </a:lvl4pPr>
              <a:lvl5pPr marL="2057400" indent="-228600" eaLnBrk="0" hangingPunct="0">
                <a:defRPr>
                  <a:solidFill>
                    <a:schemeClr val="tx1"/>
                  </a:solidFill>
                  <a:latin typeface="Calibri" panose="020F0502020204030204" charset="0"/>
                  <a:ea typeface="MS PGothic" panose="020B0600070205080204" pitchFamily="-108" charset="-128"/>
                </a:defRPr>
              </a:lvl5pPr>
              <a:lvl6pPr marL="25146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6pPr>
              <a:lvl7pPr marL="29718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7pPr>
              <a:lvl8pPr marL="34290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8pPr>
              <a:lvl9pPr marL="38862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050" b="1" i="0" u="none" strike="noStrike" kern="0" cap="none" spc="0" normalizeH="0" baseline="0" noProof="0" dirty="0">
                  <a:ln>
                    <a:noFill/>
                  </a:ln>
                  <a:solidFill>
                    <a:schemeClr val="tx1">
                      <a:lumMod val="75000"/>
                      <a:lumOff val="25000"/>
                    </a:schemeClr>
                  </a:solidFill>
                  <a:effectLst/>
                  <a:uLnTx/>
                  <a:uFillTx/>
                  <a:latin typeface="微软雅黑" panose="020B0503020204020204" pitchFamily="34" charset="-122"/>
                  <a:ea typeface="微软雅黑" panose="020B0503020204020204" pitchFamily="34" charset="-122"/>
                </a:rPr>
                <a:t>此处添加文字</a:t>
              </a:r>
            </a:p>
          </p:txBody>
        </p:sp>
        <p:cxnSp>
          <p:nvCxnSpPr>
            <p:cNvPr id="50" name="Straight Connector 870"/>
            <p:cNvCxnSpPr/>
            <p:nvPr/>
          </p:nvCxnSpPr>
          <p:spPr bwMode="auto">
            <a:xfrm>
              <a:off x="5490486" y="3215238"/>
              <a:ext cx="357633" cy="1397"/>
            </a:xfrm>
            <a:prstGeom prst="line">
              <a:avLst/>
            </a:prstGeom>
            <a:noFill/>
            <a:ln w="25400" cap="flat" cmpd="sng" algn="ctr">
              <a:solidFill>
                <a:srgbClr val="111111"/>
              </a:solidFill>
              <a:prstDash val="solid"/>
            </a:ln>
            <a:effectLst/>
          </p:spPr>
        </p:cxnSp>
      </p:grpSp>
      <p:grpSp>
        <p:nvGrpSpPr>
          <p:cNvPr id="51" name="组合 50"/>
          <p:cNvGrpSpPr/>
          <p:nvPr/>
        </p:nvGrpSpPr>
        <p:grpSpPr>
          <a:xfrm>
            <a:off x="3877307" y="3016371"/>
            <a:ext cx="3195653" cy="395665"/>
            <a:chOff x="4746756" y="2617072"/>
            <a:chExt cx="3195653" cy="395665"/>
          </a:xfrm>
        </p:grpSpPr>
        <p:sp>
          <p:nvSpPr>
            <p:cNvPr id="52" name="TextBox 159"/>
            <p:cNvSpPr txBox="1">
              <a:spLocks noChangeArrowheads="1"/>
            </p:cNvSpPr>
            <p:nvPr/>
          </p:nvSpPr>
          <p:spPr bwMode="auto">
            <a:xfrm>
              <a:off x="4746756" y="2617072"/>
              <a:ext cx="1126948" cy="338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charset="0"/>
                  <a:ea typeface="MS PGothic" panose="020B0600070205080204" pitchFamily="-108" charset="-128"/>
                </a:defRPr>
              </a:lvl1pPr>
              <a:lvl2pPr marL="742950" indent="-285750" eaLnBrk="0" hangingPunct="0">
                <a:defRPr>
                  <a:solidFill>
                    <a:schemeClr val="tx1"/>
                  </a:solidFill>
                  <a:latin typeface="Calibri" panose="020F0502020204030204" charset="0"/>
                  <a:ea typeface="MS PGothic" panose="020B0600070205080204" pitchFamily="-108" charset="-128"/>
                </a:defRPr>
              </a:lvl2pPr>
              <a:lvl3pPr marL="1143000" indent="-228600" eaLnBrk="0" hangingPunct="0">
                <a:defRPr>
                  <a:solidFill>
                    <a:schemeClr val="tx1"/>
                  </a:solidFill>
                  <a:latin typeface="Calibri" panose="020F0502020204030204" charset="0"/>
                  <a:ea typeface="MS PGothic" panose="020B0600070205080204" pitchFamily="-108" charset="-128"/>
                </a:defRPr>
              </a:lvl3pPr>
              <a:lvl4pPr marL="1600200" indent="-228600" eaLnBrk="0" hangingPunct="0">
                <a:defRPr>
                  <a:solidFill>
                    <a:schemeClr val="tx1"/>
                  </a:solidFill>
                  <a:latin typeface="Calibri" panose="020F0502020204030204" charset="0"/>
                  <a:ea typeface="MS PGothic" panose="020B0600070205080204" pitchFamily="-108" charset="-128"/>
                </a:defRPr>
              </a:lvl4pPr>
              <a:lvl5pPr marL="2057400" indent="-228600" eaLnBrk="0" hangingPunct="0">
                <a:defRPr>
                  <a:solidFill>
                    <a:schemeClr val="tx1"/>
                  </a:solidFill>
                  <a:latin typeface="Calibri" panose="020F0502020204030204" charset="0"/>
                  <a:ea typeface="MS PGothic" panose="020B0600070205080204" pitchFamily="-108" charset="-128"/>
                </a:defRPr>
              </a:lvl5pPr>
              <a:lvl6pPr marL="25146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6pPr>
              <a:lvl7pPr marL="29718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7pPr>
              <a:lvl8pPr marL="34290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8pPr>
              <a:lvl9pPr marL="38862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nb-NO" altLang="zh-CN" sz="1600"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2012</a:t>
              </a:r>
            </a:p>
          </p:txBody>
        </p:sp>
        <p:sp>
          <p:nvSpPr>
            <p:cNvPr id="53" name="TextBox 860"/>
            <p:cNvSpPr txBox="1">
              <a:spLocks noChangeArrowheads="1"/>
            </p:cNvSpPr>
            <p:nvPr/>
          </p:nvSpPr>
          <p:spPr bwMode="auto">
            <a:xfrm>
              <a:off x="5886678" y="2751346"/>
              <a:ext cx="2055731" cy="261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charset="0"/>
                  <a:ea typeface="MS PGothic" panose="020B0600070205080204" pitchFamily="-108" charset="-128"/>
                </a:defRPr>
              </a:lvl1pPr>
              <a:lvl2pPr marL="742950" indent="-285750" eaLnBrk="0" hangingPunct="0">
                <a:defRPr>
                  <a:solidFill>
                    <a:schemeClr val="tx1"/>
                  </a:solidFill>
                  <a:latin typeface="Calibri" panose="020F0502020204030204" charset="0"/>
                  <a:ea typeface="MS PGothic" panose="020B0600070205080204" pitchFamily="-108" charset="-128"/>
                </a:defRPr>
              </a:lvl2pPr>
              <a:lvl3pPr marL="1143000" indent="-228600" eaLnBrk="0" hangingPunct="0">
                <a:defRPr>
                  <a:solidFill>
                    <a:schemeClr val="tx1"/>
                  </a:solidFill>
                  <a:latin typeface="Calibri" panose="020F0502020204030204" charset="0"/>
                  <a:ea typeface="MS PGothic" panose="020B0600070205080204" pitchFamily="-108" charset="-128"/>
                </a:defRPr>
              </a:lvl3pPr>
              <a:lvl4pPr marL="1600200" indent="-228600" eaLnBrk="0" hangingPunct="0">
                <a:defRPr>
                  <a:solidFill>
                    <a:schemeClr val="tx1"/>
                  </a:solidFill>
                  <a:latin typeface="Calibri" panose="020F0502020204030204" charset="0"/>
                  <a:ea typeface="MS PGothic" panose="020B0600070205080204" pitchFamily="-108" charset="-128"/>
                </a:defRPr>
              </a:lvl4pPr>
              <a:lvl5pPr marL="2057400" indent="-228600" eaLnBrk="0" hangingPunct="0">
                <a:defRPr>
                  <a:solidFill>
                    <a:schemeClr val="tx1"/>
                  </a:solidFill>
                  <a:latin typeface="Calibri" panose="020F0502020204030204" charset="0"/>
                  <a:ea typeface="MS PGothic" panose="020B0600070205080204" pitchFamily="-108" charset="-128"/>
                </a:defRPr>
              </a:lvl5pPr>
              <a:lvl6pPr marL="25146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6pPr>
              <a:lvl7pPr marL="29718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7pPr>
              <a:lvl8pPr marL="34290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8pPr>
              <a:lvl9pPr marL="38862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050" b="1" i="0" u="none" strike="noStrike" kern="0" cap="none" spc="0" normalizeH="0" baseline="0" noProof="0" dirty="0">
                  <a:ln>
                    <a:noFill/>
                  </a:ln>
                  <a:solidFill>
                    <a:schemeClr val="tx1">
                      <a:lumMod val="75000"/>
                      <a:lumOff val="25000"/>
                    </a:schemeClr>
                  </a:solidFill>
                  <a:effectLst/>
                  <a:uLnTx/>
                  <a:uFillTx/>
                  <a:latin typeface="微软雅黑" panose="020B0503020204020204" pitchFamily="34" charset="-122"/>
                  <a:ea typeface="微软雅黑" panose="020B0503020204020204" pitchFamily="34" charset="-122"/>
                </a:rPr>
                <a:t>此处添加文字</a:t>
              </a:r>
            </a:p>
          </p:txBody>
        </p:sp>
        <p:cxnSp>
          <p:nvCxnSpPr>
            <p:cNvPr id="54" name="Straight Connector 871"/>
            <p:cNvCxnSpPr/>
            <p:nvPr/>
          </p:nvCxnSpPr>
          <p:spPr bwMode="auto">
            <a:xfrm>
              <a:off x="5592467" y="2879957"/>
              <a:ext cx="294767" cy="1397"/>
            </a:xfrm>
            <a:prstGeom prst="line">
              <a:avLst/>
            </a:prstGeom>
            <a:noFill/>
            <a:ln w="25400" cap="flat" cmpd="sng" algn="ctr">
              <a:solidFill>
                <a:srgbClr val="111111"/>
              </a:solidFill>
              <a:prstDash val="solid"/>
            </a:ln>
            <a:effectLst/>
          </p:spPr>
        </p:cxnSp>
      </p:grpSp>
      <p:grpSp>
        <p:nvGrpSpPr>
          <p:cNvPr id="55" name="组合 54"/>
          <p:cNvGrpSpPr/>
          <p:nvPr/>
        </p:nvGrpSpPr>
        <p:grpSpPr>
          <a:xfrm>
            <a:off x="4071726" y="2692133"/>
            <a:ext cx="3091236" cy="359237"/>
            <a:chOff x="4941175" y="2292834"/>
            <a:chExt cx="3091236" cy="359237"/>
          </a:xfrm>
        </p:grpSpPr>
        <p:sp>
          <p:nvSpPr>
            <p:cNvPr id="56" name="TextBox 160"/>
            <p:cNvSpPr txBox="1">
              <a:spLocks noChangeArrowheads="1"/>
            </p:cNvSpPr>
            <p:nvPr/>
          </p:nvSpPr>
          <p:spPr bwMode="auto">
            <a:xfrm>
              <a:off x="4941175" y="2292834"/>
              <a:ext cx="804650" cy="307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charset="0"/>
                  <a:ea typeface="MS PGothic" panose="020B0600070205080204" pitchFamily="-108" charset="-128"/>
                </a:defRPr>
              </a:lvl1pPr>
              <a:lvl2pPr marL="742950" indent="-285750" eaLnBrk="0" hangingPunct="0">
                <a:defRPr>
                  <a:solidFill>
                    <a:schemeClr val="tx1"/>
                  </a:solidFill>
                  <a:latin typeface="Calibri" panose="020F0502020204030204" charset="0"/>
                  <a:ea typeface="MS PGothic" panose="020B0600070205080204" pitchFamily="-108" charset="-128"/>
                </a:defRPr>
              </a:lvl2pPr>
              <a:lvl3pPr marL="1143000" indent="-228600" eaLnBrk="0" hangingPunct="0">
                <a:defRPr>
                  <a:solidFill>
                    <a:schemeClr val="tx1"/>
                  </a:solidFill>
                  <a:latin typeface="Calibri" panose="020F0502020204030204" charset="0"/>
                  <a:ea typeface="MS PGothic" panose="020B0600070205080204" pitchFamily="-108" charset="-128"/>
                </a:defRPr>
              </a:lvl3pPr>
              <a:lvl4pPr marL="1600200" indent="-228600" eaLnBrk="0" hangingPunct="0">
                <a:defRPr>
                  <a:solidFill>
                    <a:schemeClr val="tx1"/>
                  </a:solidFill>
                  <a:latin typeface="Calibri" panose="020F0502020204030204" charset="0"/>
                  <a:ea typeface="MS PGothic" panose="020B0600070205080204" pitchFamily="-108" charset="-128"/>
                </a:defRPr>
              </a:lvl4pPr>
              <a:lvl5pPr marL="2057400" indent="-228600" eaLnBrk="0" hangingPunct="0">
                <a:defRPr>
                  <a:solidFill>
                    <a:schemeClr val="tx1"/>
                  </a:solidFill>
                  <a:latin typeface="Calibri" panose="020F0502020204030204" charset="0"/>
                  <a:ea typeface="MS PGothic" panose="020B0600070205080204" pitchFamily="-108" charset="-128"/>
                </a:defRPr>
              </a:lvl5pPr>
              <a:lvl6pPr marL="25146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6pPr>
              <a:lvl7pPr marL="29718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7pPr>
              <a:lvl8pPr marL="34290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8pPr>
              <a:lvl9pPr marL="38862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nb-NO" altLang="zh-CN" sz="1400"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2011</a:t>
              </a:r>
            </a:p>
          </p:txBody>
        </p:sp>
        <p:sp>
          <p:nvSpPr>
            <p:cNvPr id="57" name="TextBox 861"/>
            <p:cNvSpPr txBox="1">
              <a:spLocks noChangeArrowheads="1"/>
            </p:cNvSpPr>
            <p:nvPr/>
          </p:nvSpPr>
          <p:spPr bwMode="auto">
            <a:xfrm>
              <a:off x="5976680" y="2406056"/>
              <a:ext cx="2055731" cy="246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charset="0"/>
                  <a:ea typeface="MS PGothic" panose="020B0600070205080204" pitchFamily="-108" charset="-128"/>
                </a:defRPr>
              </a:lvl1pPr>
              <a:lvl2pPr marL="742950" indent="-285750" eaLnBrk="0" hangingPunct="0">
                <a:defRPr>
                  <a:solidFill>
                    <a:schemeClr val="tx1"/>
                  </a:solidFill>
                  <a:latin typeface="Calibri" panose="020F0502020204030204" charset="0"/>
                  <a:ea typeface="MS PGothic" panose="020B0600070205080204" pitchFamily="-108" charset="-128"/>
                </a:defRPr>
              </a:lvl2pPr>
              <a:lvl3pPr marL="1143000" indent="-228600" eaLnBrk="0" hangingPunct="0">
                <a:defRPr>
                  <a:solidFill>
                    <a:schemeClr val="tx1"/>
                  </a:solidFill>
                  <a:latin typeface="Calibri" panose="020F0502020204030204" charset="0"/>
                  <a:ea typeface="MS PGothic" panose="020B0600070205080204" pitchFamily="-108" charset="-128"/>
                </a:defRPr>
              </a:lvl3pPr>
              <a:lvl4pPr marL="1600200" indent="-228600" eaLnBrk="0" hangingPunct="0">
                <a:defRPr>
                  <a:solidFill>
                    <a:schemeClr val="tx1"/>
                  </a:solidFill>
                  <a:latin typeface="Calibri" panose="020F0502020204030204" charset="0"/>
                  <a:ea typeface="MS PGothic" panose="020B0600070205080204" pitchFamily="-108" charset="-128"/>
                </a:defRPr>
              </a:lvl4pPr>
              <a:lvl5pPr marL="2057400" indent="-228600" eaLnBrk="0" hangingPunct="0">
                <a:defRPr>
                  <a:solidFill>
                    <a:schemeClr val="tx1"/>
                  </a:solidFill>
                  <a:latin typeface="Calibri" panose="020F0502020204030204" charset="0"/>
                  <a:ea typeface="MS PGothic" panose="020B0600070205080204" pitchFamily="-108" charset="-128"/>
                </a:defRPr>
              </a:lvl5pPr>
              <a:lvl6pPr marL="25146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6pPr>
              <a:lvl7pPr marL="29718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7pPr>
              <a:lvl8pPr marL="34290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8pPr>
              <a:lvl9pPr marL="38862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000" b="1" i="0" u="none" strike="noStrike" kern="0" cap="none" spc="0" normalizeH="0" baseline="0" noProof="0" dirty="0">
                  <a:ln>
                    <a:noFill/>
                  </a:ln>
                  <a:solidFill>
                    <a:schemeClr val="tx1">
                      <a:lumMod val="75000"/>
                      <a:lumOff val="25000"/>
                    </a:schemeClr>
                  </a:solidFill>
                  <a:effectLst/>
                  <a:uLnTx/>
                  <a:uFillTx/>
                  <a:latin typeface="微软雅黑" panose="020B0503020204020204" pitchFamily="34" charset="-122"/>
                  <a:ea typeface="微软雅黑" panose="020B0503020204020204" pitchFamily="34" charset="-122"/>
                </a:rPr>
                <a:t>此处添加文字</a:t>
              </a:r>
            </a:p>
          </p:txBody>
        </p:sp>
        <p:cxnSp>
          <p:nvCxnSpPr>
            <p:cNvPr id="58" name="Straight Connector 872"/>
            <p:cNvCxnSpPr/>
            <p:nvPr/>
          </p:nvCxnSpPr>
          <p:spPr bwMode="auto">
            <a:xfrm>
              <a:off x="5701434" y="2532102"/>
              <a:ext cx="293371" cy="1397"/>
            </a:xfrm>
            <a:prstGeom prst="line">
              <a:avLst/>
            </a:prstGeom>
            <a:noFill/>
            <a:ln w="25400" cap="flat" cmpd="sng" algn="ctr">
              <a:solidFill>
                <a:srgbClr val="111111"/>
              </a:solidFill>
              <a:prstDash val="solid"/>
            </a:ln>
            <a:effectLst/>
          </p:spPr>
        </p:cxnSp>
      </p:grpSp>
      <p:grpSp>
        <p:nvGrpSpPr>
          <p:cNvPr id="59" name="组合 58"/>
          <p:cNvGrpSpPr/>
          <p:nvPr/>
        </p:nvGrpSpPr>
        <p:grpSpPr>
          <a:xfrm>
            <a:off x="4328999" y="2416620"/>
            <a:ext cx="3035125" cy="367719"/>
            <a:chOff x="5198448" y="2017321"/>
            <a:chExt cx="3035125" cy="367719"/>
          </a:xfrm>
        </p:grpSpPr>
        <p:sp>
          <p:nvSpPr>
            <p:cNvPr id="60" name="TextBox 161"/>
            <p:cNvSpPr txBox="1">
              <a:spLocks noChangeArrowheads="1"/>
            </p:cNvSpPr>
            <p:nvPr/>
          </p:nvSpPr>
          <p:spPr bwMode="auto">
            <a:xfrm>
              <a:off x="5198448" y="2017321"/>
              <a:ext cx="796356" cy="276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charset="0"/>
                  <a:ea typeface="MS PGothic" panose="020B0600070205080204" pitchFamily="-108" charset="-128"/>
                </a:defRPr>
              </a:lvl1pPr>
              <a:lvl2pPr marL="742950" indent="-285750" eaLnBrk="0" hangingPunct="0">
                <a:defRPr>
                  <a:solidFill>
                    <a:schemeClr val="tx1"/>
                  </a:solidFill>
                  <a:latin typeface="Calibri" panose="020F0502020204030204" charset="0"/>
                  <a:ea typeface="MS PGothic" panose="020B0600070205080204" pitchFamily="-108" charset="-128"/>
                </a:defRPr>
              </a:lvl2pPr>
              <a:lvl3pPr marL="1143000" indent="-228600" eaLnBrk="0" hangingPunct="0">
                <a:defRPr>
                  <a:solidFill>
                    <a:schemeClr val="tx1"/>
                  </a:solidFill>
                  <a:latin typeface="Calibri" panose="020F0502020204030204" charset="0"/>
                  <a:ea typeface="MS PGothic" panose="020B0600070205080204" pitchFamily="-108" charset="-128"/>
                </a:defRPr>
              </a:lvl3pPr>
              <a:lvl4pPr marL="1600200" indent="-228600" eaLnBrk="0" hangingPunct="0">
                <a:defRPr>
                  <a:solidFill>
                    <a:schemeClr val="tx1"/>
                  </a:solidFill>
                  <a:latin typeface="Calibri" panose="020F0502020204030204" charset="0"/>
                  <a:ea typeface="MS PGothic" panose="020B0600070205080204" pitchFamily="-108" charset="-128"/>
                </a:defRPr>
              </a:lvl4pPr>
              <a:lvl5pPr marL="2057400" indent="-228600" eaLnBrk="0" hangingPunct="0">
                <a:defRPr>
                  <a:solidFill>
                    <a:schemeClr val="tx1"/>
                  </a:solidFill>
                  <a:latin typeface="Calibri" panose="020F0502020204030204" charset="0"/>
                  <a:ea typeface="MS PGothic" panose="020B0600070205080204" pitchFamily="-108" charset="-128"/>
                </a:defRPr>
              </a:lvl5pPr>
              <a:lvl6pPr marL="25146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6pPr>
              <a:lvl7pPr marL="29718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7pPr>
              <a:lvl8pPr marL="34290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8pPr>
              <a:lvl9pPr marL="38862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nb-NO" altLang="zh-CN" sz="1200"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2010</a:t>
              </a:r>
            </a:p>
          </p:txBody>
        </p:sp>
        <p:sp>
          <p:nvSpPr>
            <p:cNvPr id="61" name="TextBox 862"/>
            <p:cNvSpPr txBox="1">
              <a:spLocks noChangeArrowheads="1"/>
            </p:cNvSpPr>
            <p:nvPr/>
          </p:nvSpPr>
          <p:spPr bwMode="auto">
            <a:xfrm>
              <a:off x="6177842" y="2154401"/>
              <a:ext cx="2055731" cy="230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charset="0"/>
                  <a:ea typeface="MS PGothic" panose="020B0600070205080204" pitchFamily="-108" charset="-128"/>
                </a:defRPr>
              </a:lvl1pPr>
              <a:lvl2pPr marL="742950" indent="-285750" eaLnBrk="0" hangingPunct="0">
                <a:defRPr>
                  <a:solidFill>
                    <a:schemeClr val="tx1"/>
                  </a:solidFill>
                  <a:latin typeface="Calibri" panose="020F0502020204030204" charset="0"/>
                  <a:ea typeface="MS PGothic" panose="020B0600070205080204" pitchFamily="-108" charset="-128"/>
                </a:defRPr>
              </a:lvl2pPr>
              <a:lvl3pPr marL="1143000" indent="-228600" eaLnBrk="0" hangingPunct="0">
                <a:defRPr>
                  <a:solidFill>
                    <a:schemeClr val="tx1"/>
                  </a:solidFill>
                  <a:latin typeface="Calibri" panose="020F0502020204030204" charset="0"/>
                  <a:ea typeface="MS PGothic" panose="020B0600070205080204" pitchFamily="-108" charset="-128"/>
                </a:defRPr>
              </a:lvl3pPr>
              <a:lvl4pPr marL="1600200" indent="-228600" eaLnBrk="0" hangingPunct="0">
                <a:defRPr>
                  <a:solidFill>
                    <a:schemeClr val="tx1"/>
                  </a:solidFill>
                  <a:latin typeface="Calibri" panose="020F0502020204030204" charset="0"/>
                  <a:ea typeface="MS PGothic" panose="020B0600070205080204" pitchFamily="-108" charset="-128"/>
                </a:defRPr>
              </a:lvl4pPr>
              <a:lvl5pPr marL="2057400" indent="-228600" eaLnBrk="0" hangingPunct="0">
                <a:defRPr>
                  <a:solidFill>
                    <a:schemeClr val="tx1"/>
                  </a:solidFill>
                  <a:latin typeface="Calibri" panose="020F0502020204030204" charset="0"/>
                  <a:ea typeface="MS PGothic" panose="020B0600070205080204" pitchFamily="-108" charset="-128"/>
                </a:defRPr>
              </a:lvl5pPr>
              <a:lvl6pPr marL="25146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6pPr>
              <a:lvl7pPr marL="29718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7pPr>
              <a:lvl8pPr marL="34290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8pPr>
              <a:lvl9pPr marL="38862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900" b="1" i="0" u="none" strike="noStrike" kern="0" cap="none" spc="0" normalizeH="0" baseline="0" noProof="0" dirty="0">
                  <a:ln>
                    <a:noFill/>
                  </a:ln>
                  <a:solidFill>
                    <a:schemeClr val="tx1">
                      <a:lumMod val="75000"/>
                      <a:lumOff val="25000"/>
                    </a:schemeClr>
                  </a:solidFill>
                  <a:effectLst/>
                  <a:uLnTx/>
                  <a:uFillTx/>
                  <a:latin typeface="微软雅黑" panose="020B0503020204020204" pitchFamily="34" charset="-122"/>
                  <a:ea typeface="微软雅黑" panose="020B0503020204020204" pitchFamily="34" charset="-122"/>
                </a:rPr>
                <a:t>此处添加文字</a:t>
              </a:r>
            </a:p>
          </p:txBody>
        </p:sp>
        <p:cxnSp>
          <p:nvCxnSpPr>
            <p:cNvPr id="62" name="Straight Connector 873"/>
            <p:cNvCxnSpPr/>
            <p:nvPr/>
          </p:nvCxnSpPr>
          <p:spPr bwMode="auto">
            <a:xfrm>
              <a:off x="5866281" y="2276451"/>
              <a:ext cx="294767" cy="1397"/>
            </a:xfrm>
            <a:prstGeom prst="line">
              <a:avLst/>
            </a:prstGeom>
            <a:noFill/>
            <a:ln w="25400" cap="flat" cmpd="sng" algn="ctr">
              <a:solidFill>
                <a:srgbClr val="111111"/>
              </a:solidFill>
              <a:prstDash val="solid"/>
            </a:ln>
            <a:effectLst/>
          </p:spPr>
        </p:cxnSp>
      </p:grpSp>
      <p:grpSp>
        <p:nvGrpSpPr>
          <p:cNvPr id="63" name="组合 62"/>
          <p:cNvGrpSpPr/>
          <p:nvPr/>
        </p:nvGrpSpPr>
        <p:grpSpPr>
          <a:xfrm>
            <a:off x="4589359" y="2206382"/>
            <a:ext cx="2997981" cy="286449"/>
            <a:chOff x="5458808" y="1807083"/>
            <a:chExt cx="2997981" cy="286449"/>
          </a:xfrm>
        </p:grpSpPr>
        <p:sp>
          <p:nvSpPr>
            <p:cNvPr id="64" name="TextBox 162"/>
            <p:cNvSpPr txBox="1">
              <a:spLocks noChangeArrowheads="1"/>
            </p:cNvSpPr>
            <p:nvPr/>
          </p:nvSpPr>
          <p:spPr bwMode="auto">
            <a:xfrm>
              <a:off x="5458808" y="1807083"/>
              <a:ext cx="1053214" cy="261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charset="0"/>
                  <a:ea typeface="MS PGothic" panose="020B0600070205080204" pitchFamily="-108" charset="-128"/>
                </a:defRPr>
              </a:lvl1pPr>
              <a:lvl2pPr marL="742950" indent="-285750" eaLnBrk="0" hangingPunct="0">
                <a:defRPr>
                  <a:solidFill>
                    <a:schemeClr val="tx1"/>
                  </a:solidFill>
                  <a:latin typeface="Calibri" panose="020F0502020204030204" charset="0"/>
                  <a:ea typeface="MS PGothic" panose="020B0600070205080204" pitchFamily="-108" charset="-128"/>
                </a:defRPr>
              </a:lvl2pPr>
              <a:lvl3pPr marL="1143000" indent="-228600" eaLnBrk="0" hangingPunct="0">
                <a:defRPr>
                  <a:solidFill>
                    <a:schemeClr val="tx1"/>
                  </a:solidFill>
                  <a:latin typeface="Calibri" panose="020F0502020204030204" charset="0"/>
                  <a:ea typeface="MS PGothic" panose="020B0600070205080204" pitchFamily="-108" charset="-128"/>
                </a:defRPr>
              </a:lvl3pPr>
              <a:lvl4pPr marL="1600200" indent="-228600" eaLnBrk="0" hangingPunct="0">
                <a:defRPr>
                  <a:solidFill>
                    <a:schemeClr val="tx1"/>
                  </a:solidFill>
                  <a:latin typeface="Calibri" panose="020F0502020204030204" charset="0"/>
                  <a:ea typeface="MS PGothic" panose="020B0600070205080204" pitchFamily="-108" charset="-128"/>
                </a:defRPr>
              </a:lvl4pPr>
              <a:lvl5pPr marL="2057400" indent="-228600" eaLnBrk="0" hangingPunct="0">
                <a:defRPr>
                  <a:solidFill>
                    <a:schemeClr val="tx1"/>
                  </a:solidFill>
                  <a:latin typeface="Calibri" panose="020F0502020204030204" charset="0"/>
                  <a:ea typeface="MS PGothic" panose="020B0600070205080204" pitchFamily="-108" charset="-128"/>
                </a:defRPr>
              </a:lvl5pPr>
              <a:lvl6pPr marL="25146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6pPr>
              <a:lvl7pPr marL="29718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7pPr>
              <a:lvl8pPr marL="34290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8pPr>
              <a:lvl9pPr marL="38862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nb-NO" altLang="zh-CN" sz="1100"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2009</a:t>
              </a:r>
            </a:p>
          </p:txBody>
        </p:sp>
        <p:sp>
          <p:nvSpPr>
            <p:cNvPr id="65" name="TextBox 863"/>
            <p:cNvSpPr txBox="1">
              <a:spLocks noChangeArrowheads="1"/>
            </p:cNvSpPr>
            <p:nvPr/>
          </p:nvSpPr>
          <p:spPr bwMode="auto">
            <a:xfrm>
              <a:off x="6401058" y="1893644"/>
              <a:ext cx="2055731" cy="19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charset="0"/>
                  <a:ea typeface="MS PGothic" panose="020B0600070205080204" pitchFamily="-108" charset="-128"/>
                </a:defRPr>
              </a:lvl1pPr>
              <a:lvl2pPr marL="742950" indent="-285750" eaLnBrk="0" hangingPunct="0">
                <a:defRPr>
                  <a:solidFill>
                    <a:schemeClr val="tx1"/>
                  </a:solidFill>
                  <a:latin typeface="Calibri" panose="020F0502020204030204" charset="0"/>
                  <a:ea typeface="MS PGothic" panose="020B0600070205080204" pitchFamily="-108" charset="-128"/>
                </a:defRPr>
              </a:lvl2pPr>
              <a:lvl3pPr marL="1143000" indent="-228600" eaLnBrk="0" hangingPunct="0">
                <a:defRPr>
                  <a:solidFill>
                    <a:schemeClr val="tx1"/>
                  </a:solidFill>
                  <a:latin typeface="Calibri" panose="020F0502020204030204" charset="0"/>
                  <a:ea typeface="MS PGothic" panose="020B0600070205080204" pitchFamily="-108" charset="-128"/>
                </a:defRPr>
              </a:lvl3pPr>
              <a:lvl4pPr marL="1600200" indent="-228600" eaLnBrk="0" hangingPunct="0">
                <a:defRPr>
                  <a:solidFill>
                    <a:schemeClr val="tx1"/>
                  </a:solidFill>
                  <a:latin typeface="Calibri" panose="020F0502020204030204" charset="0"/>
                  <a:ea typeface="MS PGothic" panose="020B0600070205080204" pitchFamily="-108" charset="-128"/>
                </a:defRPr>
              </a:lvl4pPr>
              <a:lvl5pPr marL="2057400" indent="-228600" eaLnBrk="0" hangingPunct="0">
                <a:defRPr>
                  <a:solidFill>
                    <a:schemeClr val="tx1"/>
                  </a:solidFill>
                  <a:latin typeface="Calibri" panose="020F0502020204030204" charset="0"/>
                  <a:ea typeface="MS PGothic" panose="020B0600070205080204" pitchFamily="-108" charset="-128"/>
                </a:defRPr>
              </a:lvl5pPr>
              <a:lvl6pPr marL="25146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6pPr>
              <a:lvl7pPr marL="29718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7pPr>
              <a:lvl8pPr marL="34290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8pPr>
              <a:lvl9pPr marL="38862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700" b="1" i="0" u="none" strike="noStrike" kern="0" cap="none" spc="0" normalizeH="0" baseline="0" noProof="0" dirty="0">
                  <a:ln>
                    <a:noFill/>
                  </a:ln>
                  <a:solidFill>
                    <a:schemeClr val="tx1">
                      <a:lumMod val="75000"/>
                      <a:lumOff val="25000"/>
                    </a:schemeClr>
                  </a:solidFill>
                  <a:effectLst/>
                  <a:uLnTx/>
                  <a:uFillTx/>
                  <a:latin typeface="微软雅黑" panose="020B0503020204020204" pitchFamily="34" charset="-122"/>
                  <a:ea typeface="微软雅黑" panose="020B0503020204020204" pitchFamily="34" charset="-122"/>
                </a:rPr>
                <a:t>此处添加文字</a:t>
              </a:r>
            </a:p>
          </p:txBody>
        </p:sp>
        <p:cxnSp>
          <p:nvCxnSpPr>
            <p:cNvPr id="66" name="Straight Connector 874"/>
            <p:cNvCxnSpPr/>
            <p:nvPr/>
          </p:nvCxnSpPr>
          <p:spPr bwMode="auto">
            <a:xfrm>
              <a:off x="6088403" y="2018005"/>
              <a:ext cx="293371" cy="1397"/>
            </a:xfrm>
            <a:prstGeom prst="line">
              <a:avLst/>
            </a:prstGeom>
            <a:noFill/>
            <a:ln w="25400" cap="flat" cmpd="sng" algn="ctr">
              <a:solidFill>
                <a:srgbClr val="111111"/>
              </a:solidFill>
              <a:prstDash val="solid"/>
            </a:ln>
            <a:effectLst/>
          </p:spPr>
        </p:cxnSp>
      </p:grpSp>
      <p:grpSp>
        <p:nvGrpSpPr>
          <p:cNvPr id="67" name="组合 66"/>
          <p:cNvGrpSpPr/>
          <p:nvPr/>
        </p:nvGrpSpPr>
        <p:grpSpPr>
          <a:xfrm>
            <a:off x="4816066" y="2002591"/>
            <a:ext cx="2957873" cy="273561"/>
            <a:chOff x="5685515" y="1603292"/>
            <a:chExt cx="2957873" cy="273561"/>
          </a:xfrm>
        </p:grpSpPr>
        <p:sp>
          <p:nvSpPr>
            <p:cNvPr id="68" name="TextBox 163"/>
            <p:cNvSpPr txBox="1">
              <a:spLocks noChangeArrowheads="1"/>
            </p:cNvSpPr>
            <p:nvPr/>
          </p:nvSpPr>
          <p:spPr bwMode="auto">
            <a:xfrm>
              <a:off x="5685515" y="1603292"/>
              <a:ext cx="804649" cy="261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charset="0"/>
                  <a:ea typeface="MS PGothic" panose="020B0600070205080204" pitchFamily="-108" charset="-128"/>
                </a:defRPr>
              </a:lvl1pPr>
              <a:lvl2pPr marL="742950" indent="-285750" eaLnBrk="0" hangingPunct="0">
                <a:defRPr>
                  <a:solidFill>
                    <a:schemeClr val="tx1"/>
                  </a:solidFill>
                  <a:latin typeface="Calibri" panose="020F0502020204030204" charset="0"/>
                  <a:ea typeface="MS PGothic" panose="020B0600070205080204" pitchFamily="-108" charset="-128"/>
                </a:defRPr>
              </a:lvl2pPr>
              <a:lvl3pPr marL="1143000" indent="-228600" eaLnBrk="0" hangingPunct="0">
                <a:defRPr>
                  <a:solidFill>
                    <a:schemeClr val="tx1"/>
                  </a:solidFill>
                  <a:latin typeface="Calibri" panose="020F0502020204030204" charset="0"/>
                  <a:ea typeface="MS PGothic" panose="020B0600070205080204" pitchFamily="-108" charset="-128"/>
                </a:defRPr>
              </a:lvl3pPr>
              <a:lvl4pPr marL="1600200" indent="-228600" eaLnBrk="0" hangingPunct="0">
                <a:defRPr>
                  <a:solidFill>
                    <a:schemeClr val="tx1"/>
                  </a:solidFill>
                  <a:latin typeface="Calibri" panose="020F0502020204030204" charset="0"/>
                  <a:ea typeface="MS PGothic" panose="020B0600070205080204" pitchFamily="-108" charset="-128"/>
                </a:defRPr>
              </a:lvl4pPr>
              <a:lvl5pPr marL="2057400" indent="-228600" eaLnBrk="0" hangingPunct="0">
                <a:defRPr>
                  <a:solidFill>
                    <a:schemeClr val="tx1"/>
                  </a:solidFill>
                  <a:latin typeface="Calibri" panose="020F0502020204030204" charset="0"/>
                  <a:ea typeface="MS PGothic" panose="020B0600070205080204" pitchFamily="-108" charset="-128"/>
                </a:defRPr>
              </a:lvl5pPr>
              <a:lvl6pPr marL="25146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6pPr>
              <a:lvl7pPr marL="29718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7pPr>
              <a:lvl8pPr marL="34290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8pPr>
              <a:lvl9pPr marL="38862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nb-NO" altLang="zh-CN" sz="1050"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2008</a:t>
              </a:r>
            </a:p>
          </p:txBody>
        </p:sp>
        <p:sp>
          <p:nvSpPr>
            <p:cNvPr id="69" name="TextBox 864"/>
            <p:cNvSpPr txBox="1">
              <a:spLocks noChangeArrowheads="1"/>
            </p:cNvSpPr>
            <p:nvPr/>
          </p:nvSpPr>
          <p:spPr bwMode="auto">
            <a:xfrm>
              <a:off x="6587657" y="1676965"/>
              <a:ext cx="2055731" cy="19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charset="0"/>
                  <a:ea typeface="MS PGothic" panose="020B0600070205080204" pitchFamily="-108" charset="-128"/>
                </a:defRPr>
              </a:lvl1pPr>
              <a:lvl2pPr marL="742950" indent="-285750" eaLnBrk="0" hangingPunct="0">
                <a:defRPr>
                  <a:solidFill>
                    <a:schemeClr val="tx1"/>
                  </a:solidFill>
                  <a:latin typeface="Calibri" panose="020F0502020204030204" charset="0"/>
                  <a:ea typeface="MS PGothic" panose="020B0600070205080204" pitchFamily="-108" charset="-128"/>
                </a:defRPr>
              </a:lvl2pPr>
              <a:lvl3pPr marL="1143000" indent="-228600" eaLnBrk="0" hangingPunct="0">
                <a:defRPr>
                  <a:solidFill>
                    <a:schemeClr val="tx1"/>
                  </a:solidFill>
                  <a:latin typeface="Calibri" panose="020F0502020204030204" charset="0"/>
                  <a:ea typeface="MS PGothic" panose="020B0600070205080204" pitchFamily="-108" charset="-128"/>
                </a:defRPr>
              </a:lvl3pPr>
              <a:lvl4pPr marL="1600200" indent="-228600" eaLnBrk="0" hangingPunct="0">
                <a:defRPr>
                  <a:solidFill>
                    <a:schemeClr val="tx1"/>
                  </a:solidFill>
                  <a:latin typeface="Calibri" panose="020F0502020204030204" charset="0"/>
                  <a:ea typeface="MS PGothic" panose="020B0600070205080204" pitchFamily="-108" charset="-128"/>
                </a:defRPr>
              </a:lvl4pPr>
              <a:lvl5pPr marL="2057400" indent="-228600" eaLnBrk="0" hangingPunct="0">
                <a:defRPr>
                  <a:solidFill>
                    <a:schemeClr val="tx1"/>
                  </a:solidFill>
                  <a:latin typeface="Calibri" panose="020F0502020204030204" charset="0"/>
                  <a:ea typeface="MS PGothic" panose="020B0600070205080204" pitchFamily="-108" charset="-128"/>
                </a:defRPr>
              </a:lvl5pPr>
              <a:lvl6pPr marL="25146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6pPr>
              <a:lvl7pPr marL="29718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7pPr>
              <a:lvl8pPr marL="34290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8pPr>
              <a:lvl9pPr marL="38862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700" b="1" i="0" u="none" strike="noStrike" kern="0" cap="none" spc="0" normalizeH="0" baseline="0" noProof="0" dirty="0">
                  <a:ln>
                    <a:noFill/>
                  </a:ln>
                  <a:solidFill>
                    <a:schemeClr val="tx1">
                      <a:lumMod val="75000"/>
                      <a:lumOff val="25000"/>
                    </a:schemeClr>
                  </a:solidFill>
                  <a:effectLst/>
                  <a:uLnTx/>
                  <a:uFillTx/>
                  <a:latin typeface="微软雅黑" panose="020B0503020204020204" pitchFamily="34" charset="-122"/>
                  <a:ea typeface="微软雅黑" panose="020B0503020204020204" pitchFamily="34" charset="-122"/>
                </a:rPr>
                <a:t>此处添加文字</a:t>
              </a:r>
            </a:p>
          </p:txBody>
        </p:sp>
        <p:cxnSp>
          <p:nvCxnSpPr>
            <p:cNvPr id="70" name="Straight Connector 875"/>
            <p:cNvCxnSpPr/>
            <p:nvPr/>
          </p:nvCxnSpPr>
          <p:spPr bwMode="auto">
            <a:xfrm>
              <a:off x="6293763" y="1807058"/>
              <a:ext cx="293371" cy="1397"/>
            </a:xfrm>
            <a:prstGeom prst="line">
              <a:avLst/>
            </a:prstGeom>
            <a:noFill/>
            <a:ln w="25400" cap="flat" cmpd="sng" algn="ctr">
              <a:solidFill>
                <a:srgbClr val="111111"/>
              </a:solidFill>
              <a:prstDash val="solid"/>
            </a:ln>
            <a:effectLst/>
          </p:spPr>
        </p:cxnSp>
      </p:grpSp>
      <p:grpSp>
        <p:nvGrpSpPr>
          <p:cNvPr id="71" name="组合 70"/>
          <p:cNvGrpSpPr/>
          <p:nvPr/>
        </p:nvGrpSpPr>
        <p:grpSpPr>
          <a:xfrm>
            <a:off x="5336439" y="1716464"/>
            <a:ext cx="2780848" cy="294685"/>
            <a:chOff x="6205888" y="1317165"/>
            <a:chExt cx="2780848" cy="294685"/>
          </a:xfrm>
        </p:grpSpPr>
        <p:sp>
          <p:nvSpPr>
            <p:cNvPr id="72" name="TextBox 165"/>
            <p:cNvSpPr txBox="1">
              <a:spLocks noChangeArrowheads="1"/>
            </p:cNvSpPr>
            <p:nvPr/>
          </p:nvSpPr>
          <p:spPr bwMode="auto">
            <a:xfrm>
              <a:off x="6205888" y="1317165"/>
              <a:ext cx="395330" cy="184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charset="0"/>
                  <a:ea typeface="MS PGothic" panose="020B0600070205080204" pitchFamily="-108" charset="-128"/>
                </a:defRPr>
              </a:lvl1pPr>
              <a:lvl2pPr marL="742950" indent="-285750" eaLnBrk="0" hangingPunct="0">
                <a:defRPr>
                  <a:solidFill>
                    <a:schemeClr val="tx1"/>
                  </a:solidFill>
                  <a:latin typeface="Calibri" panose="020F0502020204030204" charset="0"/>
                  <a:ea typeface="MS PGothic" panose="020B0600070205080204" pitchFamily="-108" charset="-128"/>
                </a:defRPr>
              </a:lvl2pPr>
              <a:lvl3pPr marL="1143000" indent="-228600" eaLnBrk="0" hangingPunct="0">
                <a:defRPr>
                  <a:solidFill>
                    <a:schemeClr val="tx1"/>
                  </a:solidFill>
                  <a:latin typeface="Calibri" panose="020F0502020204030204" charset="0"/>
                  <a:ea typeface="MS PGothic" panose="020B0600070205080204" pitchFamily="-108" charset="-128"/>
                </a:defRPr>
              </a:lvl3pPr>
              <a:lvl4pPr marL="1600200" indent="-228600" eaLnBrk="0" hangingPunct="0">
                <a:defRPr>
                  <a:solidFill>
                    <a:schemeClr val="tx1"/>
                  </a:solidFill>
                  <a:latin typeface="Calibri" panose="020F0502020204030204" charset="0"/>
                  <a:ea typeface="MS PGothic" panose="020B0600070205080204" pitchFamily="-108" charset="-128"/>
                </a:defRPr>
              </a:lvl4pPr>
              <a:lvl5pPr marL="2057400" indent="-228600" eaLnBrk="0" hangingPunct="0">
                <a:defRPr>
                  <a:solidFill>
                    <a:schemeClr val="tx1"/>
                  </a:solidFill>
                  <a:latin typeface="Calibri" panose="020F0502020204030204" charset="0"/>
                  <a:ea typeface="MS PGothic" panose="020B0600070205080204" pitchFamily="-108" charset="-128"/>
                </a:defRPr>
              </a:lvl5pPr>
              <a:lvl6pPr marL="25146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6pPr>
              <a:lvl7pPr marL="29718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7pPr>
              <a:lvl8pPr marL="34290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8pPr>
              <a:lvl9pPr marL="38862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nb-NO" altLang="zh-CN" sz="600"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2006</a:t>
              </a:r>
            </a:p>
          </p:txBody>
        </p:sp>
        <p:sp>
          <p:nvSpPr>
            <p:cNvPr id="73" name="TextBox 865"/>
            <p:cNvSpPr txBox="1">
              <a:spLocks noChangeArrowheads="1"/>
            </p:cNvSpPr>
            <p:nvPr/>
          </p:nvSpPr>
          <p:spPr bwMode="auto">
            <a:xfrm>
              <a:off x="6931005" y="1411962"/>
              <a:ext cx="2055731" cy="19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charset="0"/>
                  <a:ea typeface="MS PGothic" panose="020B0600070205080204" pitchFamily="-108" charset="-128"/>
                </a:defRPr>
              </a:lvl1pPr>
              <a:lvl2pPr marL="742950" indent="-285750" eaLnBrk="0" hangingPunct="0">
                <a:defRPr>
                  <a:solidFill>
                    <a:schemeClr val="tx1"/>
                  </a:solidFill>
                  <a:latin typeface="Calibri" panose="020F0502020204030204" charset="0"/>
                  <a:ea typeface="MS PGothic" panose="020B0600070205080204" pitchFamily="-108" charset="-128"/>
                </a:defRPr>
              </a:lvl2pPr>
              <a:lvl3pPr marL="1143000" indent="-228600" eaLnBrk="0" hangingPunct="0">
                <a:defRPr>
                  <a:solidFill>
                    <a:schemeClr val="tx1"/>
                  </a:solidFill>
                  <a:latin typeface="Calibri" panose="020F0502020204030204" charset="0"/>
                  <a:ea typeface="MS PGothic" panose="020B0600070205080204" pitchFamily="-108" charset="-128"/>
                </a:defRPr>
              </a:lvl3pPr>
              <a:lvl4pPr marL="1600200" indent="-228600" eaLnBrk="0" hangingPunct="0">
                <a:defRPr>
                  <a:solidFill>
                    <a:schemeClr val="tx1"/>
                  </a:solidFill>
                  <a:latin typeface="Calibri" panose="020F0502020204030204" charset="0"/>
                  <a:ea typeface="MS PGothic" panose="020B0600070205080204" pitchFamily="-108" charset="-128"/>
                </a:defRPr>
              </a:lvl4pPr>
              <a:lvl5pPr marL="2057400" indent="-228600" eaLnBrk="0" hangingPunct="0">
                <a:defRPr>
                  <a:solidFill>
                    <a:schemeClr val="tx1"/>
                  </a:solidFill>
                  <a:latin typeface="Calibri" panose="020F0502020204030204" charset="0"/>
                  <a:ea typeface="MS PGothic" panose="020B0600070205080204" pitchFamily="-108" charset="-128"/>
                </a:defRPr>
              </a:lvl5pPr>
              <a:lvl6pPr marL="25146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6pPr>
              <a:lvl7pPr marL="29718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7pPr>
              <a:lvl8pPr marL="34290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8pPr>
              <a:lvl9pPr marL="38862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700" b="1" i="0" u="none" strike="noStrike" kern="0" cap="none" spc="0" normalizeH="0" baseline="0" noProof="0" dirty="0">
                  <a:ln>
                    <a:noFill/>
                  </a:ln>
                  <a:solidFill>
                    <a:schemeClr val="tx1">
                      <a:lumMod val="75000"/>
                      <a:lumOff val="25000"/>
                    </a:schemeClr>
                  </a:solidFill>
                  <a:effectLst/>
                  <a:uLnTx/>
                  <a:uFillTx/>
                  <a:latin typeface="微软雅黑" panose="020B0503020204020204" pitchFamily="34" charset="-122"/>
                  <a:ea typeface="微软雅黑" panose="020B0503020204020204" pitchFamily="34" charset="-122"/>
                </a:rPr>
                <a:t>此处添加文字</a:t>
              </a:r>
            </a:p>
          </p:txBody>
        </p:sp>
        <p:cxnSp>
          <p:nvCxnSpPr>
            <p:cNvPr id="74" name="Straight Connector 876"/>
            <p:cNvCxnSpPr/>
            <p:nvPr/>
          </p:nvCxnSpPr>
          <p:spPr bwMode="auto">
            <a:xfrm>
              <a:off x="6624853" y="1519275"/>
              <a:ext cx="293371" cy="1397"/>
            </a:xfrm>
            <a:prstGeom prst="line">
              <a:avLst/>
            </a:prstGeom>
            <a:noFill/>
            <a:ln w="25400" cap="flat" cmpd="sng" algn="ctr">
              <a:solidFill>
                <a:srgbClr val="111111"/>
              </a:solidFill>
              <a:prstDash val="solid"/>
            </a:ln>
            <a:effectLst/>
          </p:spPr>
        </p:cxnSp>
      </p:grpSp>
      <p:grpSp>
        <p:nvGrpSpPr>
          <p:cNvPr id="75" name="组合 74"/>
          <p:cNvGrpSpPr/>
          <p:nvPr/>
        </p:nvGrpSpPr>
        <p:grpSpPr>
          <a:xfrm>
            <a:off x="5571350" y="1611456"/>
            <a:ext cx="2750352" cy="242436"/>
            <a:chOff x="6440799" y="1212157"/>
            <a:chExt cx="2750352" cy="242436"/>
          </a:xfrm>
        </p:grpSpPr>
        <p:sp>
          <p:nvSpPr>
            <p:cNvPr id="76" name="TextBox 166"/>
            <p:cNvSpPr txBox="1">
              <a:spLocks noChangeArrowheads="1"/>
            </p:cNvSpPr>
            <p:nvPr/>
          </p:nvSpPr>
          <p:spPr bwMode="auto">
            <a:xfrm>
              <a:off x="6440799" y="1212157"/>
              <a:ext cx="366950" cy="169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charset="0"/>
                  <a:ea typeface="MS PGothic" panose="020B0600070205080204" pitchFamily="-108" charset="-128"/>
                </a:defRPr>
              </a:lvl1pPr>
              <a:lvl2pPr marL="742950" indent="-285750" eaLnBrk="0" hangingPunct="0">
                <a:defRPr>
                  <a:solidFill>
                    <a:schemeClr val="tx1"/>
                  </a:solidFill>
                  <a:latin typeface="Calibri" panose="020F0502020204030204" charset="0"/>
                  <a:ea typeface="MS PGothic" panose="020B0600070205080204" pitchFamily="-108" charset="-128"/>
                </a:defRPr>
              </a:lvl2pPr>
              <a:lvl3pPr marL="1143000" indent="-228600" eaLnBrk="0" hangingPunct="0">
                <a:defRPr>
                  <a:solidFill>
                    <a:schemeClr val="tx1"/>
                  </a:solidFill>
                  <a:latin typeface="Calibri" panose="020F0502020204030204" charset="0"/>
                  <a:ea typeface="MS PGothic" panose="020B0600070205080204" pitchFamily="-108" charset="-128"/>
                </a:defRPr>
              </a:lvl3pPr>
              <a:lvl4pPr marL="1600200" indent="-228600" eaLnBrk="0" hangingPunct="0">
                <a:defRPr>
                  <a:solidFill>
                    <a:schemeClr val="tx1"/>
                  </a:solidFill>
                  <a:latin typeface="Calibri" panose="020F0502020204030204" charset="0"/>
                  <a:ea typeface="MS PGothic" panose="020B0600070205080204" pitchFamily="-108" charset="-128"/>
                </a:defRPr>
              </a:lvl4pPr>
              <a:lvl5pPr marL="2057400" indent="-228600" eaLnBrk="0" hangingPunct="0">
                <a:defRPr>
                  <a:solidFill>
                    <a:schemeClr val="tx1"/>
                  </a:solidFill>
                  <a:latin typeface="Calibri" panose="020F0502020204030204" charset="0"/>
                  <a:ea typeface="MS PGothic" panose="020B0600070205080204" pitchFamily="-108" charset="-128"/>
                </a:defRPr>
              </a:lvl5pPr>
              <a:lvl6pPr marL="25146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6pPr>
              <a:lvl7pPr marL="29718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7pPr>
              <a:lvl8pPr marL="34290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8pPr>
              <a:lvl9pPr marL="38862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nb-NO" altLang="zh-CN" sz="500"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2005</a:t>
              </a:r>
            </a:p>
          </p:txBody>
        </p:sp>
        <p:sp>
          <p:nvSpPr>
            <p:cNvPr id="77" name="TextBox 877"/>
            <p:cNvSpPr txBox="1">
              <a:spLocks noChangeArrowheads="1"/>
            </p:cNvSpPr>
            <p:nvPr/>
          </p:nvSpPr>
          <p:spPr bwMode="auto">
            <a:xfrm>
              <a:off x="7135420" y="1270082"/>
              <a:ext cx="2055731" cy="184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charset="0"/>
                  <a:ea typeface="MS PGothic" panose="020B0600070205080204" pitchFamily="-108" charset="-128"/>
                </a:defRPr>
              </a:lvl1pPr>
              <a:lvl2pPr marL="742950" indent="-285750" eaLnBrk="0" hangingPunct="0">
                <a:defRPr>
                  <a:solidFill>
                    <a:schemeClr val="tx1"/>
                  </a:solidFill>
                  <a:latin typeface="Calibri" panose="020F0502020204030204" charset="0"/>
                  <a:ea typeface="MS PGothic" panose="020B0600070205080204" pitchFamily="-108" charset="-128"/>
                </a:defRPr>
              </a:lvl2pPr>
              <a:lvl3pPr marL="1143000" indent="-228600" eaLnBrk="0" hangingPunct="0">
                <a:defRPr>
                  <a:solidFill>
                    <a:schemeClr val="tx1"/>
                  </a:solidFill>
                  <a:latin typeface="Calibri" panose="020F0502020204030204" charset="0"/>
                  <a:ea typeface="MS PGothic" panose="020B0600070205080204" pitchFamily="-108" charset="-128"/>
                </a:defRPr>
              </a:lvl3pPr>
              <a:lvl4pPr marL="1600200" indent="-228600" eaLnBrk="0" hangingPunct="0">
                <a:defRPr>
                  <a:solidFill>
                    <a:schemeClr val="tx1"/>
                  </a:solidFill>
                  <a:latin typeface="Calibri" panose="020F0502020204030204" charset="0"/>
                  <a:ea typeface="MS PGothic" panose="020B0600070205080204" pitchFamily="-108" charset="-128"/>
                </a:defRPr>
              </a:lvl4pPr>
              <a:lvl5pPr marL="2057400" indent="-228600" eaLnBrk="0" hangingPunct="0">
                <a:defRPr>
                  <a:solidFill>
                    <a:schemeClr val="tx1"/>
                  </a:solidFill>
                  <a:latin typeface="Calibri" panose="020F0502020204030204" charset="0"/>
                  <a:ea typeface="MS PGothic" panose="020B0600070205080204" pitchFamily="-108" charset="-128"/>
                </a:defRPr>
              </a:lvl5pPr>
              <a:lvl6pPr marL="25146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6pPr>
              <a:lvl7pPr marL="29718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7pPr>
              <a:lvl8pPr marL="34290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8pPr>
              <a:lvl9pPr marL="38862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600" b="1" i="0" u="none" strike="noStrike" kern="0" cap="none" spc="0" normalizeH="0" baseline="0" noProof="0" dirty="0">
                  <a:ln>
                    <a:noFill/>
                  </a:ln>
                  <a:solidFill>
                    <a:schemeClr val="tx1">
                      <a:lumMod val="75000"/>
                      <a:lumOff val="25000"/>
                    </a:schemeClr>
                  </a:solidFill>
                  <a:effectLst/>
                  <a:uLnTx/>
                  <a:uFillTx/>
                  <a:latin typeface="微软雅黑" panose="020B0503020204020204" pitchFamily="34" charset="-122"/>
                  <a:ea typeface="微软雅黑" panose="020B0503020204020204" pitchFamily="34" charset="-122"/>
                </a:rPr>
                <a:t>此处添加文字</a:t>
              </a:r>
            </a:p>
          </p:txBody>
        </p:sp>
        <p:cxnSp>
          <p:nvCxnSpPr>
            <p:cNvPr id="78" name="Straight Connector 878"/>
            <p:cNvCxnSpPr/>
            <p:nvPr/>
          </p:nvCxnSpPr>
          <p:spPr bwMode="auto">
            <a:xfrm>
              <a:off x="6828816" y="1376780"/>
              <a:ext cx="293371" cy="1397"/>
            </a:xfrm>
            <a:prstGeom prst="line">
              <a:avLst/>
            </a:prstGeom>
            <a:noFill/>
            <a:ln w="25400" cap="flat" cmpd="sng" algn="ctr">
              <a:solidFill>
                <a:srgbClr val="111111"/>
              </a:solidFill>
              <a:prstDash val="solid"/>
            </a:ln>
            <a:effectLst/>
          </p:spPr>
        </p:cxnSp>
      </p:grpSp>
      <p:grpSp>
        <p:nvGrpSpPr>
          <p:cNvPr id="79" name="组合 78"/>
          <p:cNvGrpSpPr/>
          <p:nvPr/>
        </p:nvGrpSpPr>
        <p:grpSpPr>
          <a:xfrm>
            <a:off x="5107231" y="1823326"/>
            <a:ext cx="2826581" cy="314715"/>
            <a:chOff x="5976680" y="1424027"/>
            <a:chExt cx="2826581" cy="314715"/>
          </a:xfrm>
        </p:grpSpPr>
        <p:sp>
          <p:nvSpPr>
            <p:cNvPr id="80" name="TextBox 164"/>
            <p:cNvSpPr txBox="1">
              <a:spLocks noChangeArrowheads="1"/>
            </p:cNvSpPr>
            <p:nvPr/>
          </p:nvSpPr>
          <p:spPr bwMode="auto">
            <a:xfrm>
              <a:off x="5976680" y="1424027"/>
              <a:ext cx="558290" cy="246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charset="0"/>
                  <a:ea typeface="MS PGothic" panose="020B0600070205080204" pitchFamily="-108" charset="-128"/>
                </a:defRPr>
              </a:lvl1pPr>
              <a:lvl2pPr marL="742950" indent="-285750" eaLnBrk="0" hangingPunct="0">
                <a:defRPr>
                  <a:solidFill>
                    <a:schemeClr val="tx1"/>
                  </a:solidFill>
                  <a:latin typeface="Calibri" panose="020F0502020204030204" charset="0"/>
                  <a:ea typeface="MS PGothic" panose="020B0600070205080204" pitchFamily="-108" charset="-128"/>
                </a:defRPr>
              </a:lvl2pPr>
              <a:lvl3pPr marL="1143000" indent="-228600" eaLnBrk="0" hangingPunct="0">
                <a:defRPr>
                  <a:solidFill>
                    <a:schemeClr val="tx1"/>
                  </a:solidFill>
                  <a:latin typeface="Calibri" panose="020F0502020204030204" charset="0"/>
                  <a:ea typeface="MS PGothic" panose="020B0600070205080204" pitchFamily="-108" charset="-128"/>
                </a:defRPr>
              </a:lvl3pPr>
              <a:lvl4pPr marL="1600200" indent="-228600" eaLnBrk="0" hangingPunct="0">
                <a:defRPr>
                  <a:solidFill>
                    <a:schemeClr val="tx1"/>
                  </a:solidFill>
                  <a:latin typeface="Calibri" panose="020F0502020204030204" charset="0"/>
                  <a:ea typeface="MS PGothic" panose="020B0600070205080204" pitchFamily="-108" charset="-128"/>
                </a:defRPr>
              </a:lvl4pPr>
              <a:lvl5pPr marL="2057400" indent="-228600" eaLnBrk="0" hangingPunct="0">
                <a:defRPr>
                  <a:solidFill>
                    <a:schemeClr val="tx1"/>
                  </a:solidFill>
                  <a:latin typeface="Calibri" panose="020F0502020204030204" charset="0"/>
                  <a:ea typeface="MS PGothic" panose="020B0600070205080204" pitchFamily="-108" charset="-128"/>
                </a:defRPr>
              </a:lvl5pPr>
              <a:lvl6pPr marL="25146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6pPr>
              <a:lvl7pPr marL="29718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7pPr>
              <a:lvl8pPr marL="34290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8pPr>
              <a:lvl9pPr marL="38862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nb-NO" altLang="zh-CN" sz="1000"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2007</a:t>
              </a:r>
            </a:p>
          </p:txBody>
        </p:sp>
        <p:sp>
          <p:nvSpPr>
            <p:cNvPr id="81" name="TextBox 883"/>
            <p:cNvSpPr txBox="1">
              <a:spLocks noChangeArrowheads="1"/>
            </p:cNvSpPr>
            <p:nvPr/>
          </p:nvSpPr>
          <p:spPr bwMode="auto">
            <a:xfrm>
              <a:off x="6747530" y="1538854"/>
              <a:ext cx="2055731" cy="19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charset="0"/>
                  <a:ea typeface="MS PGothic" panose="020B0600070205080204" pitchFamily="-108" charset="-128"/>
                </a:defRPr>
              </a:lvl1pPr>
              <a:lvl2pPr marL="742950" indent="-285750" eaLnBrk="0" hangingPunct="0">
                <a:defRPr>
                  <a:solidFill>
                    <a:schemeClr val="tx1"/>
                  </a:solidFill>
                  <a:latin typeface="Calibri" panose="020F0502020204030204" charset="0"/>
                  <a:ea typeface="MS PGothic" panose="020B0600070205080204" pitchFamily="-108" charset="-128"/>
                </a:defRPr>
              </a:lvl2pPr>
              <a:lvl3pPr marL="1143000" indent="-228600" eaLnBrk="0" hangingPunct="0">
                <a:defRPr>
                  <a:solidFill>
                    <a:schemeClr val="tx1"/>
                  </a:solidFill>
                  <a:latin typeface="Calibri" panose="020F0502020204030204" charset="0"/>
                  <a:ea typeface="MS PGothic" panose="020B0600070205080204" pitchFamily="-108" charset="-128"/>
                </a:defRPr>
              </a:lvl3pPr>
              <a:lvl4pPr marL="1600200" indent="-228600" eaLnBrk="0" hangingPunct="0">
                <a:defRPr>
                  <a:solidFill>
                    <a:schemeClr val="tx1"/>
                  </a:solidFill>
                  <a:latin typeface="Calibri" panose="020F0502020204030204" charset="0"/>
                  <a:ea typeface="MS PGothic" panose="020B0600070205080204" pitchFamily="-108" charset="-128"/>
                </a:defRPr>
              </a:lvl4pPr>
              <a:lvl5pPr marL="2057400" indent="-228600" eaLnBrk="0" hangingPunct="0">
                <a:defRPr>
                  <a:solidFill>
                    <a:schemeClr val="tx1"/>
                  </a:solidFill>
                  <a:latin typeface="Calibri" panose="020F0502020204030204" charset="0"/>
                  <a:ea typeface="MS PGothic" panose="020B0600070205080204" pitchFamily="-108" charset="-128"/>
                </a:defRPr>
              </a:lvl5pPr>
              <a:lvl6pPr marL="25146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6pPr>
              <a:lvl7pPr marL="29718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7pPr>
              <a:lvl8pPr marL="34290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8pPr>
              <a:lvl9pPr marL="3886200" indent="-228600" defTabSz="457200" eaLnBrk="0" fontAlgn="base" hangingPunct="0">
                <a:spcBef>
                  <a:spcPct val="0"/>
                </a:spcBef>
                <a:spcAft>
                  <a:spcPct val="0"/>
                </a:spcAft>
                <a:defRPr>
                  <a:solidFill>
                    <a:schemeClr val="tx1"/>
                  </a:solidFill>
                  <a:latin typeface="Calibri" panose="020F0502020204030204" charset="0"/>
                  <a:ea typeface="MS PGothic" panose="020B0600070205080204" pitchFamily="-108" charset="-128"/>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700" b="1" i="0" u="none" strike="noStrike" kern="0" cap="none" spc="0" normalizeH="0" baseline="0" noProof="0" dirty="0">
                  <a:ln>
                    <a:noFill/>
                  </a:ln>
                  <a:solidFill>
                    <a:schemeClr val="tx1">
                      <a:lumMod val="75000"/>
                      <a:lumOff val="25000"/>
                    </a:schemeClr>
                  </a:solidFill>
                  <a:effectLst/>
                  <a:uLnTx/>
                  <a:uFillTx/>
                  <a:latin typeface="微软雅黑" panose="020B0503020204020204" pitchFamily="34" charset="-122"/>
                  <a:ea typeface="微软雅黑" panose="020B0503020204020204" pitchFamily="34" charset="-122"/>
                </a:rPr>
                <a:t>此处添加文字</a:t>
              </a:r>
            </a:p>
          </p:txBody>
        </p:sp>
        <p:cxnSp>
          <p:nvCxnSpPr>
            <p:cNvPr id="82" name="Straight Connector 884"/>
            <p:cNvCxnSpPr/>
            <p:nvPr/>
          </p:nvCxnSpPr>
          <p:spPr bwMode="auto">
            <a:xfrm>
              <a:off x="6476770" y="1646401"/>
              <a:ext cx="294768" cy="1397"/>
            </a:xfrm>
            <a:prstGeom prst="line">
              <a:avLst/>
            </a:prstGeom>
            <a:noFill/>
            <a:ln w="25400" cap="flat" cmpd="sng" algn="ctr">
              <a:solidFill>
                <a:srgbClr val="111111"/>
              </a:solidFill>
              <a:prstDash val="solid"/>
            </a:ln>
            <a:effectLst/>
          </p:spPr>
        </p:cxn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1250"/>
                                        <p:tgtEl>
                                          <p:spTgt spid="20"/>
                                        </p:tgtEl>
                                      </p:cBhvr>
                                    </p:animEffect>
                                  </p:childTnLst>
                                </p:cTn>
                              </p:par>
                            </p:childTnLst>
                          </p:cTn>
                        </p:par>
                        <p:par>
                          <p:cTn id="8" fill="hold">
                            <p:stCondLst>
                              <p:cond delay="1500"/>
                            </p:stCondLst>
                            <p:childTnLst>
                              <p:par>
                                <p:cTn id="9" presetID="22" presetClass="entr" presetSubtype="4"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animEffect transition="in" filter="wipe(down)">
                                      <p:cBhvr>
                                        <p:cTn id="11" dur="500"/>
                                        <p:tgtEl>
                                          <p:spTgt spid="38"/>
                                        </p:tgtEl>
                                      </p:cBhvr>
                                    </p:animEffect>
                                  </p:childTnLst>
                                </p:cTn>
                              </p:par>
                            </p:childTnLst>
                          </p:cTn>
                        </p:par>
                        <p:par>
                          <p:cTn id="12" fill="hold">
                            <p:stCondLst>
                              <p:cond delay="2000"/>
                            </p:stCondLst>
                            <p:childTnLst>
                              <p:par>
                                <p:cTn id="13" presetID="53" presetClass="entr" presetSubtype="16"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500" fill="hold"/>
                                        <p:tgtEl>
                                          <p:spTgt spid="2"/>
                                        </p:tgtEl>
                                        <p:attrNameLst>
                                          <p:attrName>ppt_w</p:attrName>
                                        </p:attrNameLst>
                                      </p:cBhvr>
                                      <p:tavLst>
                                        <p:tav tm="0">
                                          <p:val>
                                            <p:fltVal val="0"/>
                                          </p:val>
                                        </p:tav>
                                        <p:tav tm="100000">
                                          <p:val>
                                            <p:strVal val="#ppt_w"/>
                                          </p:val>
                                        </p:tav>
                                      </p:tavLst>
                                    </p:anim>
                                    <p:anim calcmode="lin" valueType="num">
                                      <p:cBhvr>
                                        <p:cTn id="16" dur="500" fill="hold"/>
                                        <p:tgtEl>
                                          <p:spTgt spid="2"/>
                                        </p:tgtEl>
                                        <p:attrNameLst>
                                          <p:attrName>ppt_h</p:attrName>
                                        </p:attrNameLst>
                                      </p:cBhvr>
                                      <p:tavLst>
                                        <p:tav tm="0">
                                          <p:val>
                                            <p:fltVal val="0"/>
                                          </p:val>
                                        </p:tav>
                                        <p:tav tm="100000">
                                          <p:val>
                                            <p:strVal val="#ppt_h"/>
                                          </p:val>
                                        </p:tav>
                                      </p:tavLst>
                                    </p:anim>
                                    <p:animEffect transition="in" filter="fade">
                                      <p:cBhvr>
                                        <p:cTn id="17" dur="500"/>
                                        <p:tgtEl>
                                          <p:spTgt spid="2"/>
                                        </p:tgtEl>
                                      </p:cBhvr>
                                    </p:animEffect>
                                  </p:childTnLst>
                                </p:cTn>
                              </p:par>
                            </p:childTnLst>
                          </p:cTn>
                        </p:par>
                        <p:par>
                          <p:cTn id="18" fill="hold">
                            <p:stCondLst>
                              <p:cond delay="2500"/>
                            </p:stCondLst>
                            <p:childTnLst>
                              <p:par>
                                <p:cTn id="19" presetID="10" presetClass="entr" presetSubtype="0" fill="hold" nodeType="afterEffect">
                                  <p:stCondLst>
                                    <p:cond delay="0"/>
                                  </p:stCondLst>
                                  <p:childTnLst>
                                    <p:set>
                                      <p:cBhvr>
                                        <p:cTn id="20" dur="1" fill="hold">
                                          <p:stCondLst>
                                            <p:cond delay="0"/>
                                          </p:stCondLst>
                                        </p:cTn>
                                        <p:tgtEl>
                                          <p:spTgt spid="75"/>
                                        </p:tgtEl>
                                        <p:attrNameLst>
                                          <p:attrName>style.visibility</p:attrName>
                                        </p:attrNameLst>
                                      </p:cBhvr>
                                      <p:to>
                                        <p:strVal val="visible"/>
                                      </p:to>
                                    </p:set>
                                    <p:animEffect transition="in" filter="fade">
                                      <p:cBhvr>
                                        <p:cTn id="21" dur="500"/>
                                        <p:tgtEl>
                                          <p:spTgt spid="75"/>
                                        </p:tgtEl>
                                      </p:cBhvr>
                                    </p:animEffect>
                                  </p:childTnLst>
                                </p:cTn>
                              </p:par>
                            </p:childTnLst>
                          </p:cTn>
                        </p:par>
                        <p:par>
                          <p:cTn id="22" fill="hold">
                            <p:stCondLst>
                              <p:cond delay="3000"/>
                            </p:stCondLst>
                            <p:childTnLst>
                              <p:par>
                                <p:cTn id="23" presetID="53" presetClass="entr" presetSubtype="16" fill="hold" nodeType="after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Effect transition="in" filter="fade">
                                      <p:cBhvr>
                                        <p:cTn id="27" dur="500"/>
                                        <p:tgtEl>
                                          <p:spTgt spid="5"/>
                                        </p:tgtEl>
                                      </p:cBhvr>
                                    </p:animEffect>
                                  </p:childTnLst>
                                </p:cTn>
                              </p:par>
                            </p:childTnLst>
                          </p:cTn>
                        </p:par>
                        <p:par>
                          <p:cTn id="28" fill="hold">
                            <p:stCondLst>
                              <p:cond delay="3500"/>
                            </p:stCondLst>
                            <p:childTnLst>
                              <p:par>
                                <p:cTn id="29" presetID="10" presetClass="entr" presetSubtype="0" fill="hold" nodeType="afterEffect">
                                  <p:stCondLst>
                                    <p:cond delay="0"/>
                                  </p:stCondLst>
                                  <p:childTnLst>
                                    <p:set>
                                      <p:cBhvr>
                                        <p:cTn id="30" dur="1" fill="hold">
                                          <p:stCondLst>
                                            <p:cond delay="0"/>
                                          </p:stCondLst>
                                        </p:cTn>
                                        <p:tgtEl>
                                          <p:spTgt spid="71"/>
                                        </p:tgtEl>
                                        <p:attrNameLst>
                                          <p:attrName>style.visibility</p:attrName>
                                        </p:attrNameLst>
                                      </p:cBhvr>
                                      <p:to>
                                        <p:strVal val="visible"/>
                                      </p:to>
                                    </p:set>
                                    <p:animEffect transition="in" filter="fade">
                                      <p:cBhvr>
                                        <p:cTn id="31" dur="500"/>
                                        <p:tgtEl>
                                          <p:spTgt spid="71"/>
                                        </p:tgtEl>
                                      </p:cBhvr>
                                    </p:animEffect>
                                  </p:childTnLst>
                                </p:cTn>
                              </p:par>
                            </p:childTnLst>
                          </p:cTn>
                        </p:par>
                        <p:par>
                          <p:cTn id="32" fill="hold">
                            <p:stCondLst>
                              <p:cond delay="4000"/>
                            </p:stCondLst>
                            <p:childTnLst>
                              <p:par>
                                <p:cTn id="33" presetID="53" presetClass="entr" presetSubtype="16" fill="hold" nodeType="after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500" fill="hold"/>
                                        <p:tgtEl>
                                          <p:spTgt spid="8"/>
                                        </p:tgtEl>
                                        <p:attrNameLst>
                                          <p:attrName>ppt_w</p:attrName>
                                        </p:attrNameLst>
                                      </p:cBhvr>
                                      <p:tavLst>
                                        <p:tav tm="0">
                                          <p:val>
                                            <p:fltVal val="0"/>
                                          </p:val>
                                        </p:tav>
                                        <p:tav tm="100000">
                                          <p:val>
                                            <p:strVal val="#ppt_w"/>
                                          </p:val>
                                        </p:tav>
                                      </p:tavLst>
                                    </p:anim>
                                    <p:anim calcmode="lin" valueType="num">
                                      <p:cBhvr>
                                        <p:cTn id="36" dur="500" fill="hold"/>
                                        <p:tgtEl>
                                          <p:spTgt spid="8"/>
                                        </p:tgtEl>
                                        <p:attrNameLst>
                                          <p:attrName>ppt_h</p:attrName>
                                        </p:attrNameLst>
                                      </p:cBhvr>
                                      <p:tavLst>
                                        <p:tav tm="0">
                                          <p:val>
                                            <p:fltVal val="0"/>
                                          </p:val>
                                        </p:tav>
                                        <p:tav tm="100000">
                                          <p:val>
                                            <p:strVal val="#ppt_h"/>
                                          </p:val>
                                        </p:tav>
                                      </p:tavLst>
                                    </p:anim>
                                    <p:animEffect transition="in" filter="fade">
                                      <p:cBhvr>
                                        <p:cTn id="37" dur="500"/>
                                        <p:tgtEl>
                                          <p:spTgt spid="8"/>
                                        </p:tgtEl>
                                      </p:cBhvr>
                                    </p:animEffect>
                                  </p:childTnLst>
                                </p:cTn>
                              </p:par>
                            </p:childTnLst>
                          </p:cTn>
                        </p:par>
                        <p:par>
                          <p:cTn id="38" fill="hold">
                            <p:stCondLst>
                              <p:cond delay="4500"/>
                            </p:stCondLst>
                            <p:childTnLst>
                              <p:par>
                                <p:cTn id="39" presetID="10" presetClass="entr" presetSubtype="0" fill="hold" nodeType="afterEffect">
                                  <p:stCondLst>
                                    <p:cond delay="0"/>
                                  </p:stCondLst>
                                  <p:childTnLst>
                                    <p:set>
                                      <p:cBhvr>
                                        <p:cTn id="40" dur="1" fill="hold">
                                          <p:stCondLst>
                                            <p:cond delay="0"/>
                                          </p:stCondLst>
                                        </p:cTn>
                                        <p:tgtEl>
                                          <p:spTgt spid="79"/>
                                        </p:tgtEl>
                                        <p:attrNameLst>
                                          <p:attrName>style.visibility</p:attrName>
                                        </p:attrNameLst>
                                      </p:cBhvr>
                                      <p:to>
                                        <p:strVal val="visible"/>
                                      </p:to>
                                    </p:set>
                                    <p:animEffect transition="in" filter="fade">
                                      <p:cBhvr>
                                        <p:cTn id="41" dur="500"/>
                                        <p:tgtEl>
                                          <p:spTgt spid="79"/>
                                        </p:tgtEl>
                                      </p:cBhvr>
                                    </p:animEffect>
                                  </p:childTnLst>
                                </p:cTn>
                              </p:par>
                            </p:childTnLst>
                          </p:cTn>
                        </p:par>
                        <p:par>
                          <p:cTn id="42" fill="hold">
                            <p:stCondLst>
                              <p:cond delay="5000"/>
                            </p:stCondLst>
                            <p:childTnLst>
                              <p:par>
                                <p:cTn id="43" presetID="53" presetClass="entr" presetSubtype="16"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ppt_w</p:attrName>
                                        </p:attrNameLst>
                                      </p:cBhvr>
                                      <p:tavLst>
                                        <p:tav tm="0">
                                          <p:val>
                                            <p:fltVal val="0"/>
                                          </p:val>
                                        </p:tav>
                                        <p:tav tm="100000">
                                          <p:val>
                                            <p:strVal val="#ppt_w"/>
                                          </p:val>
                                        </p:tav>
                                      </p:tavLst>
                                    </p:anim>
                                    <p:anim calcmode="lin" valueType="num">
                                      <p:cBhvr>
                                        <p:cTn id="46" dur="500" fill="hold"/>
                                        <p:tgtEl>
                                          <p:spTgt spid="11"/>
                                        </p:tgtEl>
                                        <p:attrNameLst>
                                          <p:attrName>ppt_h</p:attrName>
                                        </p:attrNameLst>
                                      </p:cBhvr>
                                      <p:tavLst>
                                        <p:tav tm="0">
                                          <p:val>
                                            <p:fltVal val="0"/>
                                          </p:val>
                                        </p:tav>
                                        <p:tav tm="100000">
                                          <p:val>
                                            <p:strVal val="#ppt_h"/>
                                          </p:val>
                                        </p:tav>
                                      </p:tavLst>
                                    </p:anim>
                                    <p:animEffect transition="in" filter="fade">
                                      <p:cBhvr>
                                        <p:cTn id="47" dur="500"/>
                                        <p:tgtEl>
                                          <p:spTgt spid="11"/>
                                        </p:tgtEl>
                                      </p:cBhvr>
                                    </p:animEffect>
                                  </p:childTnLst>
                                </p:cTn>
                              </p:par>
                            </p:childTnLst>
                          </p:cTn>
                        </p:par>
                        <p:par>
                          <p:cTn id="48" fill="hold">
                            <p:stCondLst>
                              <p:cond delay="5500"/>
                            </p:stCondLst>
                            <p:childTnLst>
                              <p:par>
                                <p:cTn id="49" presetID="10" presetClass="entr" presetSubtype="0" fill="hold" nodeType="afterEffect">
                                  <p:stCondLst>
                                    <p:cond delay="0"/>
                                  </p:stCondLst>
                                  <p:childTnLst>
                                    <p:set>
                                      <p:cBhvr>
                                        <p:cTn id="50" dur="1" fill="hold">
                                          <p:stCondLst>
                                            <p:cond delay="0"/>
                                          </p:stCondLst>
                                        </p:cTn>
                                        <p:tgtEl>
                                          <p:spTgt spid="67"/>
                                        </p:tgtEl>
                                        <p:attrNameLst>
                                          <p:attrName>style.visibility</p:attrName>
                                        </p:attrNameLst>
                                      </p:cBhvr>
                                      <p:to>
                                        <p:strVal val="visible"/>
                                      </p:to>
                                    </p:set>
                                    <p:animEffect transition="in" filter="fade">
                                      <p:cBhvr>
                                        <p:cTn id="51" dur="500"/>
                                        <p:tgtEl>
                                          <p:spTgt spid="67"/>
                                        </p:tgtEl>
                                      </p:cBhvr>
                                    </p:animEffect>
                                  </p:childTnLst>
                                </p:cTn>
                              </p:par>
                            </p:childTnLst>
                          </p:cTn>
                        </p:par>
                        <p:par>
                          <p:cTn id="52" fill="hold">
                            <p:stCondLst>
                              <p:cond delay="6000"/>
                            </p:stCondLst>
                            <p:childTnLst>
                              <p:par>
                                <p:cTn id="53" presetID="53" presetClass="entr" presetSubtype="16" fill="hold" nodeType="after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p:cTn id="55" dur="500" fill="hold"/>
                                        <p:tgtEl>
                                          <p:spTgt spid="14"/>
                                        </p:tgtEl>
                                        <p:attrNameLst>
                                          <p:attrName>ppt_w</p:attrName>
                                        </p:attrNameLst>
                                      </p:cBhvr>
                                      <p:tavLst>
                                        <p:tav tm="0">
                                          <p:val>
                                            <p:fltVal val="0"/>
                                          </p:val>
                                        </p:tav>
                                        <p:tav tm="100000">
                                          <p:val>
                                            <p:strVal val="#ppt_w"/>
                                          </p:val>
                                        </p:tav>
                                      </p:tavLst>
                                    </p:anim>
                                    <p:anim calcmode="lin" valueType="num">
                                      <p:cBhvr>
                                        <p:cTn id="56" dur="500" fill="hold"/>
                                        <p:tgtEl>
                                          <p:spTgt spid="14"/>
                                        </p:tgtEl>
                                        <p:attrNameLst>
                                          <p:attrName>ppt_h</p:attrName>
                                        </p:attrNameLst>
                                      </p:cBhvr>
                                      <p:tavLst>
                                        <p:tav tm="0">
                                          <p:val>
                                            <p:fltVal val="0"/>
                                          </p:val>
                                        </p:tav>
                                        <p:tav tm="100000">
                                          <p:val>
                                            <p:strVal val="#ppt_h"/>
                                          </p:val>
                                        </p:tav>
                                      </p:tavLst>
                                    </p:anim>
                                    <p:animEffect transition="in" filter="fade">
                                      <p:cBhvr>
                                        <p:cTn id="57" dur="500"/>
                                        <p:tgtEl>
                                          <p:spTgt spid="14"/>
                                        </p:tgtEl>
                                      </p:cBhvr>
                                    </p:animEffect>
                                  </p:childTnLst>
                                </p:cTn>
                              </p:par>
                            </p:childTnLst>
                          </p:cTn>
                        </p:par>
                        <p:par>
                          <p:cTn id="58" fill="hold">
                            <p:stCondLst>
                              <p:cond delay="6500"/>
                            </p:stCondLst>
                            <p:childTnLst>
                              <p:par>
                                <p:cTn id="59" presetID="10" presetClass="entr" presetSubtype="0" fill="hold" nodeType="afterEffect">
                                  <p:stCondLst>
                                    <p:cond delay="0"/>
                                  </p:stCondLst>
                                  <p:childTnLst>
                                    <p:set>
                                      <p:cBhvr>
                                        <p:cTn id="60" dur="1" fill="hold">
                                          <p:stCondLst>
                                            <p:cond delay="0"/>
                                          </p:stCondLst>
                                        </p:cTn>
                                        <p:tgtEl>
                                          <p:spTgt spid="63"/>
                                        </p:tgtEl>
                                        <p:attrNameLst>
                                          <p:attrName>style.visibility</p:attrName>
                                        </p:attrNameLst>
                                      </p:cBhvr>
                                      <p:to>
                                        <p:strVal val="visible"/>
                                      </p:to>
                                    </p:set>
                                    <p:animEffect transition="in" filter="fade">
                                      <p:cBhvr>
                                        <p:cTn id="61" dur="500"/>
                                        <p:tgtEl>
                                          <p:spTgt spid="63"/>
                                        </p:tgtEl>
                                      </p:cBhvr>
                                    </p:animEffect>
                                  </p:childTnLst>
                                </p:cTn>
                              </p:par>
                            </p:childTnLst>
                          </p:cTn>
                        </p:par>
                        <p:par>
                          <p:cTn id="62" fill="hold">
                            <p:stCondLst>
                              <p:cond delay="7000"/>
                            </p:stCondLst>
                            <p:childTnLst>
                              <p:par>
                                <p:cTn id="63" presetID="53" presetClass="entr" presetSubtype="16" fill="hold" nodeType="afterEffect">
                                  <p:stCondLst>
                                    <p:cond delay="0"/>
                                  </p:stCondLst>
                                  <p:childTnLst>
                                    <p:set>
                                      <p:cBhvr>
                                        <p:cTn id="64" dur="1" fill="hold">
                                          <p:stCondLst>
                                            <p:cond delay="0"/>
                                          </p:stCondLst>
                                        </p:cTn>
                                        <p:tgtEl>
                                          <p:spTgt spid="17"/>
                                        </p:tgtEl>
                                        <p:attrNameLst>
                                          <p:attrName>style.visibility</p:attrName>
                                        </p:attrNameLst>
                                      </p:cBhvr>
                                      <p:to>
                                        <p:strVal val="visible"/>
                                      </p:to>
                                    </p:set>
                                    <p:anim calcmode="lin" valueType="num">
                                      <p:cBhvr>
                                        <p:cTn id="65" dur="500" fill="hold"/>
                                        <p:tgtEl>
                                          <p:spTgt spid="17"/>
                                        </p:tgtEl>
                                        <p:attrNameLst>
                                          <p:attrName>ppt_w</p:attrName>
                                        </p:attrNameLst>
                                      </p:cBhvr>
                                      <p:tavLst>
                                        <p:tav tm="0">
                                          <p:val>
                                            <p:fltVal val="0"/>
                                          </p:val>
                                        </p:tav>
                                        <p:tav tm="100000">
                                          <p:val>
                                            <p:strVal val="#ppt_w"/>
                                          </p:val>
                                        </p:tav>
                                      </p:tavLst>
                                    </p:anim>
                                    <p:anim calcmode="lin" valueType="num">
                                      <p:cBhvr>
                                        <p:cTn id="66" dur="500" fill="hold"/>
                                        <p:tgtEl>
                                          <p:spTgt spid="17"/>
                                        </p:tgtEl>
                                        <p:attrNameLst>
                                          <p:attrName>ppt_h</p:attrName>
                                        </p:attrNameLst>
                                      </p:cBhvr>
                                      <p:tavLst>
                                        <p:tav tm="0">
                                          <p:val>
                                            <p:fltVal val="0"/>
                                          </p:val>
                                        </p:tav>
                                        <p:tav tm="100000">
                                          <p:val>
                                            <p:strVal val="#ppt_h"/>
                                          </p:val>
                                        </p:tav>
                                      </p:tavLst>
                                    </p:anim>
                                    <p:animEffect transition="in" filter="fade">
                                      <p:cBhvr>
                                        <p:cTn id="67" dur="500"/>
                                        <p:tgtEl>
                                          <p:spTgt spid="17"/>
                                        </p:tgtEl>
                                      </p:cBhvr>
                                    </p:animEffect>
                                  </p:childTnLst>
                                </p:cTn>
                              </p:par>
                            </p:childTnLst>
                          </p:cTn>
                        </p:par>
                        <p:par>
                          <p:cTn id="68" fill="hold">
                            <p:stCondLst>
                              <p:cond delay="7500"/>
                            </p:stCondLst>
                            <p:childTnLst>
                              <p:par>
                                <p:cTn id="69" presetID="10" presetClass="entr" presetSubtype="0" fill="hold" nodeType="afterEffect">
                                  <p:stCondLst>
                                    <p:cond delay="0"/>
                                  </p:stCondLst>
                                  <p:childTnLst>
                                    <p:set>
                                      <p:cBhvr>
                                        <p:cTn id="70" dur="1" fill="hold">
                                          <p:stCondLst>
                                            <p:cond delay="0"/>
                                          </p:stCondLst>
                                        </p:cTn>
                                        <p:tgtEl>
                                          <p:spTgt spid="59"/>
                                        </p:tgtEl>
                                        <p:attrNameLst>
                                          <p:attrName>style.visibility</p:attrName>
                                        </p:attrNameLst>
                                      </p:cBhvr>
                                      <p:to>
                                        <p:strVal val="visible"/>
                                      </p:to>
                                    </p:set>
                                    <p:animEffect transition="in" filter="fade">
                                      <p:cBhvr>
                                        <p:cTn id="71" dur="500"/>
                                        <p:tgtEl>
                                          <p:spTgt spid="59"/>
                                        </p:tgtEl>
                                      </p:cBhvr>
                                    </p:animEffect>
                                  </p:childTnLst>
                                </p:cTn>
                              </p:par>
                            </p:childTnLst>
                          </p:cTn>
                        </p:par>
                        <p:par>
                          <p:cTn id="72" fill="hold">
                            <p:stCondLst>
                              <p:cond delay="8000"/>
                            </p:stCondLst>
                            <p:childTnLst>
                              <p:par>
                                <p:cTn id="73" presetID="53" presetClass="entr" presetSubtype="16" fill="hold" nodeType="afterEffect">
                                  <p:stCondLst>
                                    <p:cond delay="0"/>
                                  </p:stCondLst>
                                  <p:childTnLst>
                                    <p:set>
                                      <p:cBhvr>
                                        <p:cTn id="74" dur="1" fill="hold">
                                          <p:stCondLst>
                                            <p:cond delay="0"/>
                                          </p:stCondLst>
                                        </p:cTn>
                                        <p:tgtEl>
                                          <p:spTgt spid="23"/>
                                        </p:tgtEl>
                                        <p:attrNameLst>
                                          <p:attrName>style.visibility</p:attrName>
                                        </p:attrNameLst>
                                      </p:cBhvr>
                                      <p:to>
                                        <p:strVal val="visible"/>
                                      </p:to>
                                    </p:set>
                                    <p:anim calcmode="lin" valueType="num">
                                      <p:cBhvr>
                                        <p:cTn id="75" dur="500" fill="hold"/>
                                        <p:tgtEl>
                                          <p:spTgt spid="23"/>
                                        </p:tgtEl>
                                        <p:attrNameLst>
                                          <p:attrName>ppt_w</p:attrName>
                                        </p:attrNameLst>
                                      </p:cBhvr>
                                      <p:tavLst>
                                        <p:tav tm="0">
                                          <p:val>
                                            <p:fltVal val="0"/>
                                          </p:val>
                                        </p:tav>
                                        <p:tav tm="100000">
                                          <p:val>
                                            <p:strVal val="#ppt_w"/>
                                          </p:val>
                                        </p:tav>
                                      </p:tavLst>
                                    </p:anim>
                                    <p:anim calcmode="lin" valueType="num">
                                      <p:cBhvr>
                                        <p:cTn id="76" dur="500" fill="hold"/>
                                        <p:tgtEl>
                                          <p:spTgt spid="23"/>
                                        </p:tgtEl>
                                        <p:attrNameLst>
                                          <p:attrName>ppt_h</p:attrName>
                                        </p:attrNameLst>
                                      </p:cBhvr>
                                      <p:tavLst>
                                        <p:tav tm="0">
                                          <p:val>
                                            <p:fltVal val="0"/>
                                          </p:val>
                                        </p:tav>
                                        <p:tav tm="100000">
                                          <p:val>
                                            <p:strVal val="#ppt_h"/>
                                          </p:val>
                                        </p:tav>
                                      </p:tavLst>
                                    </p:anim>
                                    <p:animEffect transition="in" filter="fade">
                                      <p:cBhvr>
                                        <p:cTn id="77" dur="500"/>
                                        <p:tgtEl>
                                          <p:spTgt spid="23"/>
                                        </p:tgtEl>
                                      </p:cBhvr>
                                    </p:animEffect>
                                  </p:childTnLst>
                                </p:cTn>
                              </p:par>
                            </p:childTnLst>
                          </p:cTn>
                        </p:par>
                        <p:par>
                          <p:cTn id="78" fill="hold">
                            <p:stCondLst>
                              <p:cond delay="8500"/>
                            </p:stCondLst>
                            <p:childTnLst>
                              <p:par>
                                <p:cTn id="79" presetID="10" presetClass="entr" presetSubtype="0" fill="hold" nodeType="afterEffect">
                                  <p:stCondLst>
                                    <p:cond delay="0"/>
                                  </p:stCondLst>
                                  <p:childTnLst>
                                    <p:set>
                                      <p:cBhvr>
                                        <p:cTn id="80" dur="1" fill="hold">
                                          <p:stCondLst>
                                            <p:cond delay="0"/>
                                          </p:stCondLst>
                                        </p:cTn>
                                        <p:tgtEl>
                                          <p:spTgt spid="55"/>
                                        </p:tgtEl>
                                        <p:attrNameLst>
                                          <p:attrName>style.visibility</p:attrName>
                                        </p:attrNameLst>
                                      </p:cBhvr>
                                      <p:to>
                                        <p:strVal val="visible"/>
                                      </p:to>
                                    </p:set>
                                    <p:animEffect transition="in" filter="fade">
                                      <p:cBhvr>
                                        <p:cTn id="81" dur="500"/>
                                        <p:tgtEl>
                                          <p:spTgt spid="55"/>
                                        </p:tgtEl>
                                      </p:cBhvr>
                                    </p:animEffect>
                                  </p:childTnLst>
                                </p:cTn>
                              </p:par>
                            </p:childTnLst>
                          </p:cTn>
                        </p:par>
                        <p:par>
                          <p:cTn id="82" fill="hold">
                            <p:stCondLst>
                              <p:cond delay="9000"/>
                            </p:stCondLst>
                            <p:childTnLst>
                              <p:par>
                                <p:cTn id="83" presetID="53" presetClass="entr" presetSubtype="16" fill="hold" nodeType="afterEffect">
                                  <p:stCondLst>
                                    <p:cond delay="0"/>
                                  </p:stCondLst>
                                  <p:childTnLst>
                                    <p:set>
                                      <p:cBhvr>
                                        <p:cTn id="84" dur="1" fill="hold">
                                          <p:stCondLst>
                                            <p:cond delay="0"/>
                                          </p:stCondLst>
                                        </p:cTn>
                                        <p:tgtEl>
                                          <p:spTgt spid="26"/>
                                        </p:tgtEl>
                                        <p:attrNameLst>
                                          <p:attrName>style.visibility</p:attrName>
                                        </p:attrNameLst>
                                      </p:cBhvr>
                                      <p:to>
                                        <p:strVal val="visible"/>
                                      </p:to>
                                    </p:set>
                                    <p:anim calcmode="lin" valueType="num">
                                      <p:cBhvr>
                                        <p:cTn id="85" dur="500" fill="hold"/>
                                        <p:tgtEl>
                                          <p:spTgt spid="26"/>
                                        </p:tgtEl>
                                        <p:attrNameLst>
                                          <p:attrName>ppt_w</p:attrName>
                                        </p:attrNameLst>
                                      </p:cBhvr>
                                      <p:tavLst>
                                        <p:tav tm="0">
                                          <p:val>
                                            <p:fltVal val="0"/>
                                          </p:val>
                                        </p:tav>
                                        <p:tav tm="100000">
                                          <p:val>
                                            <p:strVal val="#ppt_w"/>
                                          </p:val>
                                        </p:tav>
                                      </p:tavLst>
                                    </p:anim>
                                    <p:anim calcmode="lin" valueType="num">
                                      <p:cBhvr>
                                        <p:cTn id="86" dur="500" fill="hold"/>
                                        <p:tgtEl>
                                          <p:spTgt spid="26"/>
                                        </p:tgtEl>
                                        <p:attrNameLst>
                                          <p:attrName>ppt_h</p:attrName>
                                        </p:attrNameLst>
                                      </p:cBhvr>
                                      <p:tavLst>
                                        <p:tav tm="0">
                                          <p:val>
                                            <p:fltVal val="0"/>
                                          </p:val>
                                        </p:tav>
                                        <p:tav tm="100000">
                                          <p:val>
                                            <p:strVal val="#ppt_h"/>
                                          </p:val>
                                        </p:tav>
                                      </p:tavLst>
                                    </p:anim>
                                    <p:animEffect transition="in" filter="fade">
                                      <p:cBhvr>
                                        <p:cTn id="87" dur="500"/>
                                        <p:tgtEl>
                                          <p:spTgt spid="26"/>
                                        </p:tgtEl>
                                      </p:cBhvr>
                                    </p:animEffect>
                                  </p:childTnLst>
                                </p:cTn>
                              </p:par>
                            </p:childTnLst>
                          </p:cTn>
                        </p:par>
                        <p:par>
                          <p:cTn id="88" fill="hold">
                            <p:stCondLst>
                              <p:cond delay="9500"/>
                            </p:stCondLst>
                            <p:childTnLst>
                              <p:par>
                                <p:cTn id="89" presetID="10" presetClass="entr" presetSubtype="0" fill="hold" nodeType="afterEffect">
                                  <p:stCondLst>
                                    <p:cond delay="0"/>
                                  </p:stCondLst>
                                  <p:childTnLst>
                                    <p:set>
                                      <p:cBhvr>
                                        <p:cTn id="90" dur="1" fill="hold">
                                          <p:stCondLst>
                                            <p:cond delay="0"/>
                                          </p:stCondLst>
                                        </p:cTn>
                                        <p:tgtEl>
                                          <p:spTgt spid="51"/>
                                        </p:tgtEl>
                                        <p:attrNameLst>
                                          <p:attrName>style.visibility</p:attrName>
                                        </p:attrNameLst>
                                      </p:cBhvr>
                                      <p:to>
                                        <p:strVal val="visible"/>
                                      </p:to>
                                    </p:set>
                                    <p:animEffect transition="in" filter="fade">
                                      <p:cBhvr>
                                        <p:cTn id="91" dur="500"/>
                                        <p:tgtEl>
                                          <p:spTgt spid="51"/>
                                        </p:tgtEl>
                                      </p:cBhvr>
                                    </p:animEffect>
                                  </p:childTnLst>
                                </p:cTn>
                              </p:par>
                            </p:childTnLst>
                          </p:cTn>
                        </p:par>
                        <p:par>
                          <p:cTn id="92" fill="hold">
                            <p:stCondLst>
                              <p:cond delay="10000"/>
                            </p:stCondLst>
                            <p:childTnLst>
                              <p:par>
                                <p:cTn id="93" presetID="53" presetClass="entr" presetSubtype="16" fill="hold" nodeType="afterEffect">
                                  <p:stCondLst>
                                    <p:cond delay="0"/>
                                  </p:stCondLst>
                                  <p:childTnLst>
                                    <p:set>
                                      <p:cBhvr>
                                        <p:cTn id="94" dur="1" fill="hold">
                                          <p:stCondLst>
                                            <p:cond delay="0"/>
                                          </p:stCondLst>
                                        </p:cTn>
                                        <p:tgtEl>
                                          <p:spTgt spid="29"/>
                                        </p:tgtEl>
                                        <p:attrNameLst>
                                          <p:attrName>style.visibility</p:attrName>
                                        </p:attrNameLst>
                                      </p:cBhvr>
                                      <p:to>
                                        <p:strVal val="visible"/>
                                      </p:to>
                                    </p:set>
                                    <p:anim calcmode="lin" valueType="num">
                                      <p:cBhvr>
                                        <p:cTn id="95" dur="500" fill="hold"/>
                                        <p:tgtEl>
                                          <p:spTgt spid="29"/>
                                        </p:tgtEl>
                                        <p:attrNameLst>
                                          <p:attrName>ppt_w</p:attrName>
                                        </p:attrNameLst>
                                      </p:cBhvr>
                                      <p:tavLst>
                                        <p:tav tm="0">
                                          <p:val>
                                            <p:fltVal val="0"/>
                                          </p:val>
                                        </p:tav>
                                        <p:tav tm="100000">
                                          <p:val>
                                            <p:strVal val="#ppt_w"/>
                                          </p:val>
                                        </p:tav>
                                      </p:tavLst>
                                    </p:anim>
                                    <p:anim calcmode="lin" valueType="num">
                                      <p:cBhvr>
                                        <p:cTn id="96" dur="500" fill="hold"/>
                                        <p:tgtEl>
                                          <p:spTgt spid="29"/>
                                        </p:tgtEl>
                                        <p:attrNameLst>
                                          <p:attrName>ppt_h</p:attrName>
                                        </p:attrNameLst>
                                      </p:cBhvr>
                                      <p:tavLst>
                                        <p:tav tm="0">
                                          <p:val>
                                            <p:fltVal val="0"/>
                                          </p:val>
                                        </p:tav>
                                        <p:tav tm="100000">
                                          <p:val>
                                            <p:strVal val="#ppt_h"/>
                                          </p:val>
                                        </p:tav>
                                      </p:tavLst>
                                    </p:anim>
                                    <p:animEffect transition="in" filter="fade">
                                      <p:cBhvr>
                                        <p:cTn id="97" dur="500"/>
                                        <p:tgtEl>
                                          <p:spTgt spid="29"/>
                                        </p:tgtEl>
                                      </p:cBhvr>
                                    </p:animEffect>
                                  </p:childTnLst>
                                </p:cTn>
                              </p:par>
                            </p:childTnLst>
                          </p:cTn>
                        </p:par>
                        <p:par>
                          <p:cTn id="98" fill="hold">
                            <p:stCondLst>
                              <p:cond delay="10500"/>
                            </p:stCondLst>
                            <p:childTnLst>
                              <p:par>
                                <p:cTn id="99" presetID="10" presetClass="entr" presetSubtype="0" fill="hold" nodeType="afterEffect">
                                  <p:stCondLst>
                                    <p:cond delay="0"/>
                                  </p:stCondLst>
                                  <p:childTnLst>
                                    <p:set>
                                      <p:cBhvr>
                                        <p:cTn id="100" dur="1" fill="hold">
                                          <p:stCondLst>
                                            <p:cond delay="0"/>
                                          </p:stCondLst>
                                        </p:cTn>
                                        <p:tgtEl>
                                          <p:spTgt spid="47"/>
                                        </p:tgtEl>
                                        <p:attrNameLst>
                                          <p:attrName>style.visibility</p:attrName>
                                        </p:attrNameLst>
                                      </p:cBhvr>
                                      <p:to>
                                        <p:strVal val="visible"/>
                                      </p:to>
                                    </p:set>
                                    <p:animEffect transition="in" filter="fade">
                                      <p:cBhvr>
                                        <p:cTn id="101" dur="500"/>
                                        <p:tgtEl>
                                          <p:spTgt spid="47"/>
                                        </p:tgtEl>
                                      </p:cBhvr>
                                    </p:animEffect>
                                  </p:childTnLst>
                                </p:cTn>
                              </p:par>
                            </p:childTnLst>
                          </p:cTn>
                        </p:par>
                        <p:par>
                          <p:cTn id="102" fill="hold">
                            <p:stCondLst>
                              <p:cond delay="11000"/>
                            </p:stCondLst>
                            <p:childTnLst>
                              <p:par>
                                <p:cTn id="103" presetID="53" presetClass="entr" presetSubtype="16" fill="hold" nodeType="afterEffect">
                                  <p:stCondLst>
                                    <p:cond delay="0"/>
                                  </p:stCondLst>
                                  <p:childTnLst>
                                    <p:set>
                                      <p:cBhvr>
                                        <p:cTn id="104" dur="1" fill="hold">
                                          <p:stCondLst>
                                            <p:cond delay="0"/>
                                          </p:stCondLst>
                                        </p:cTn>
                                        <p:tgtEl>
                                          <p:spTgt spid="32"/>
                                        </p:tgtEl>
                                        <p:attrNameLst>
                                          <p:attrName>style.visibility</p:attrName>
                                        </p:attrNameLst>
                                      </p:cBhvr>
                                      <p:to>
                                        <p:strVal val="visible"/>
                                      </p:to>
                                    </p:set>
                                    <p:anim calcmode="lin" valueType="num">
                                      <p:cBhvr>
                                        <p:cTn id="105" dur="500" fill="hold"/>
                                        <p:tgtEl>
                                          <p:spTgt spid="32"/>
                                        </p:tgtEl>
                                        <p:attrNameLst>
                                          <p:attrName>ppt_w</p:attrName>
                                        </p:attrNameLst>
                                      </p:cBhvr>
                                      <p:tavLst>
                                        <p:tav tm="0">
                                          <p:val>
                                            <p:fltVal val="0"/>
                                          </p:val>
                                        </p:tav>
                                        <p:tav tm="100000">
                                          <p:val>
                                            <p:strVal val="#ppt_w"/>
                                          </p:val>
                                        </p:tav>
                                      </p:tavLst>
                                    </p:anim>
                                    <p:anim calcmode="lin" valueType="num">
                                      <p:cBhvr>
                                        <p:cTn id="106" dur="500" fill="hold"/>
                                        <p:tgtEl>
                                          <p:spTgt spid="32"/>
                                        </p:tgtEl>
                                        <p:attrNameLst>
                                          <p:attrName>ppt_h</p:attrName>
                                        </p:attrNameLst>
                                      </p:cBhvr>
                                      <p:tavLst>
                                        <p:tav tm="0">
                                          <p:val>
                                            <p:fltVal val="0"/>
                                          </p:val>
                                        </p:tav>
                                        <p:tav tm="100000">
                                          <p:val>
                                            <p:strVal val="#ppt_h"/>
                                          </p:val>
                                        </p:tav>
                                      </p:tavLst>
                                    </p:anim>
                                    <p:animEffect transition="in" filter="fade">
                                      <p:cBhvr>
                                        <p:cTn id="107" dur="500"/>
                                        <p:tgtEl>
                                          <p:spTgt spid="32"/>
                                        </p:tgtEl>
                                      </p:cBhvr>
                                    </p:animEffect>
                                  </p:childTnLst>
                                </p:cTn>
                              </p:par>
                            </p:childTnLst>
                          </p:cTn>
                        </p:par>
                        <p:par>
                          <p:cTn id="108" fill="hold">
                            <p:stCondLst>
                              <p:cond delay="11500"/>
                            </p:stCondLst>
                            <p:childTnLst>
                              <p:par>
                                <p:cTn id="109" presetID="10" presetClass="entr" presetSubtype="0" fill="hold" nodeType="afterEffect">
                                  <p:stCondLst>
                                    <p:cond delay="0"/>
                                  </p:stCondLst>
                                  <p:childTnLst>
                                    <p:set>
                                      <p:cBhvr>
                                        <p:cTn id="110" dur="1" fill="hold">
                                          <p:stCondLst>
                                            <p:cond delay="0"/>
                                          </p:stCondLst>
                                        </p:cTn>
                                        <p:tgtEl>
                                          <p:spTgt spid="43"/>
                                        </p:tgtEl>
                                        <p:attrNameLst>
                                          <p:attrName>style.visibility</p:attrName>
                                        </p:attrNameLst>
                                      </p:cBhvr>
                                      <p:to>
                                        <p:strVal val="visible"/>
                                      </p:to>
                                    </p:set>
                                    <p:animEffect transition="in" filter="fade">
                                      <p:cBhvr>
                                        <p:cTn id="111" dur="500"/>
                                        <p:tgtEl>
                                          <p:spTgt spid="43"/>
                                        </p:tgtEl>
                                      </p:cBhvr>
                                    </p:animEffect>
                                  </p:childTnLst>
                                </p:cTn>
                              </p:par>
                            </p:childTnLst>
                          </p:cTn>
                        </p:par>
                        <p:par>
                          <p:cTn id="112" fill="hold">
                            <p:stCondLst>
                              <p:cond delay="12000"/>
                            </p:stCondLst>
                            <p:childTnLst>
                              <p:par>
                                <p:cTn id="113" presetID="53" presetClass="entr" presetSubtype="16" fill="hold" nodeType="afterEffect">
                                  <p:stCondLst>
                                    <p:cond delay="0"/>
                                  </p:stCondLst>
                                  <p:childTnLst>
                                    <p:set>
                                      <p:cBhvr>
                                        <p:cTn id="114" dur="1" fill="hold">
                                          <p:stCondLst>
                                            <p:cond delay="0"/>
                                          </p:stCondLst>
                                        </p:cTn>
                                        <p:tgtEl>
                                          <p:spTgt spid="35"/>
                                        </p:tgtEl>
                                        <p:attrNameLst>
                                          <p:attrName>style.visibility</p:attrName>
                                        </p:attrNameLst>
                                      </p:cBhvr>
                                      <p:to>
                                        <p:strVal val="visible"/>
                                      </p:to>
                                    </p:set>
                                    <p:anim calcmode="lin" valueType="num">
                                      <p:cBhvr>
                                        <p:cTn id="115" dur="500" fill="hold"/>
                                        <p:tgtEl>
                                          <p:spTgt spid="35"/>
                                        </p:tgtEl>
                                        <p:attrNameLst>
                                          <p:attrName>ppt_w</p:attrName>
                                        </p:attrNameLst>
                                      </p:cBhvr>
                                      <p:tavLst>
                                        <p:tav tm="0">
                                          <p:val>
                                            <p:fltVal val="0"/>
                                          </p:val>
                                        </p:tav>
                                        <p:tav tm="100000">
                                          <p:val>
                                            <p:strVal val="#ppt_w"/>
                                          </p:val>
                                        </p:tav>
                                      </p:tavLst>
                                    </p:anim>
                                    <p:anim calcmode="lin" valueType="num">
                                      <p:cBhvr>
                                        <p:cTn id="116" dur="500" fill="hold"/>
                                        <p:tgtEl>
                                          <p:spTgt spid="35"/>
                                        </p:tgtEl>
                                        <p:attrNameLst>
                                          <p:attrName>ppt_h</p:attrName>
                                        </p:attrNameLst>
                                      </p:cBhvr>
                                      <p:tavLst>
                                        <p:tav tm="0">
                                          <p:val>
                                            <p:fltVal val="0"/>
                                          </p:val>
                                        </p:tav>
                                        <p:tav tm="100000">
                                          <p:val>
                                            <p:strVal val="#ppt_h"/>
                                          </p:val>
                                        </p:tav>
                                      </p:tavLst>
                                    </p:anim>
                                    <p:animEffect transition="in" filter="fade">
                                      <p:cBhvr>
                                        <p:cTn id="117" dur="500"/>
                                        <p:tgtEl>
                                          <p:spTgt spid="35"/>
                                        </p:tgtEl>
                                      </p:cBhvr>
                                    </p:animEffect>
                                  </p:childTnLst>
                                </p:cTn>
                              </p:par>
                            </p:childTnLst>
                          </p:cTn>
                        </p:par>
                        <p:par>
                          <p:cTn id="118" fill="hold">
                            <p:stCondLst>
                              <p:cond delay="12500"/>
                            </p:stCondLst>
                            <p:childTnLst>
                              <p:par>
                                <p:cTn id="119" presetID="10" presetClass="entr" presetSubtype="0" fill="hold" nodeType="afterEffect">
                                  <p:stCondLst>
                                    <p:cond delay="0"/>
                                  </p:stCondLst>
                                  <p:childTnLst>
                                    <p:set>
                                      <p:cBhvr>
                                        <p:cTn id="120" dur="1" fill="hold">
                                          <p:stCondLst>
                                            <p:cond delay="0"/>
                                          </p:stCondLst>
                                        </p:cTn>
                                        <p:tgtEl>
                                          <p:spTgt spid="39"/>
                                        </p:tgtEl>
                                        <p:attrNameLst>
                                          <p:attrName>style.visibility</p:attrName>
                                        </p:attrNameLst>
                                      </p:cBhvr>
                                      <p:to>
                                        <p:strVal val="visible"/>
                                      </p:to>
                                    </p:set>
                                    <p:animEffect transition="in" filter="fade">
                                      <p:cBhvr>
                                        <p:cTn id="121"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p:nvPr/>
        </p:nvGrpSpPr>
        <p:grpSpPr bwMode="auto">
          <a:xfrm>
            <a:off x="2990176" y="1747437"/>
            <a:ext cx="1593795" cy="1687204"/>
            <a:chOff x="1694" y="1460"/>
            <a:chExt cx="1186" cy="1256"/>
          </a:xfrm>
        </p:grpSpPr>
        <p:sp>
          <p:nvSpPr>
            <p:cNvPr id="3" name="Freeform 9"/>
            <p:cNvSpPr/>
            <p:nvPr/>
          </p:nvSpPr>
          <p:spPr bwMode="auto">
            <a:xfrm>
              <a:off x="1694" y="1460"/>
              <a:ext cx="1186" cy="837"/>
            </a:xfrm>
            <a:custGeom>
              <a:avLst/>
              <a:gdLst>
                <a:gd name="T0" fmla="*/ 0 w 1186"/>
                <a:gd name="T1" fmla="*/ 246 h 837"/>
                <a:gd name="T2" fmla="*/ 0 w 1186"/>
                <a:gd name="T3" fmla="*/ 246 h 837"/>
                <a:gd name="T4" fmla="*/ 58 w 1186"/>
                <a:gd name="T5" fmla="*/ 218 h 837"/>
                <a:gd name="T6" fmla="*/ 120 w 1186"/>
                <a:gd name="T7" fmla="*/ 192 h 837"/>
                <a:gd name="T8" fmla="*/ 182 w 1186"/>
                <a:gd name="T9" fmla="*/ 167 h 837"/>
                <a:gd name="T10" fmla="*/ 248 w 1186"/>
                <a:gd name="T11" fmla="*/ 144 h 837"/>
                <a:gd name="T12" fmla="*/ 316 w 1186"/>
                <a:gd name="T13" fmla="*/ 121 h 837"/>
                <a:gd name="T14" fmla="*/ 386 w 1186"/>
                <a:gd name="T15" fmla="*/ 101 h 837"/>
                <a:gd name="T16" fmla="*/ 459 w 1186"/>
                <a:gd name="T17" fmla="*/ 82 h 837"/>
                <a:gd name="T18" fmla="*/ 533 w 1186"/>
                <a:gd name="T19" fmla="*/ 65 h 837"/>
                <a:gd name="T20" fmla="*/ 610 w 1186"/>
                <a:gd name="T21" fmla="*/ 51 h 837"/>
                <a:gd name="T22" fmla="*/ 687 w 1186"/>
                <a:gd name="T23" fmla="*/ 38 h 837"/>
                <a:gd name="T24" fmla="*/ 767 w 1186"/>
                <a:gd name="T25" fmla="*/ 27 h 837"/>
                <a:gd name="T26" fmla="*/ 848 w 1186"/>
                <a:gd name="T27" fmla="*/ 17 h 837"/>
                <a:gd name="T28" fmla="*/ 930 w 1186"/>
                <a:gd name="T29" fmla="*/ 10 h 837"/>
                <a:gd name="T30" fmla="*/ 1015 w 1186"/>
                <a:gd name="T31" fmla="*/ 4 h 837"/>
                <a:gd name="T32" fmla="*/ 1099 w 1186"/>
                <a:gd name="T33" fmla="*/ 1 h 837"/>
                <a:gd name="T34" fmla="*/ 1186 w 1186"/>
                <a:gd name="T35" fmla="*/ 0 h 837"/>
                <a:gd name="T36" fmla="*/ 1186 w 1186"/>
                <a:gd name="T37" fmla="*/ 837 h 837"/>
                <a:gd name="T38" fmla="*/ 0 w 1186"/>
                <a:gd name="T39" fmla="*/ 246 h 83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186"/>
                <a:gd name="T61" fmla="*/ 0 h 837"/>
                <a:gd name="T62" fmla="*/ 1186 w 1186"/>
                <a:gd name="T63" fmla="*/ 837 h 83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186" h="837">
                  <a:moveTo>
                    <a:pt x="0" y="246"/>
                  </a:moveTo>
                  <a:lnTo>
                    <a:pt x="0" y="246"/>
                  </a:lnTo>
                  <a:lnTo>
                    <a:pt x="58" y="218"/>
                  </a:lnTo>
                  <a:lnTo>
                    <a:pt x="120" y="192"/>
                  </a:lnTo>
                  <a:lnTo>
                    <a:pt x="182" y="167"/>
                  </a:lnTo>
                  <a:lnTo>
                    <a:pt x="248" y="144"/>
                  </a:lnTo>
                  <a:lnTo>
                    <a:pt x="316" y="121"/>
                  </a:lnTo>
                  <a:lnTo>
                    <a:pt x="386" y="101"/>
                  </a:lnTo>
                  <a:lnTo>
                    <a:pt x="459" y="82"/>
                  </a:lnTo>
                  <a:lnTo>
                    <a:pt x="533" y="65"/>
                  </a:lnTo>
                  <a:lnTo>
                    <a:pt x="610" y="51"/>
                  </a:lnTo>
                  <a:lnTo>
                    <a:pt x="687" y="38"/>
                  </a:lnTo>
                  <a:lnTo>
                    <a:pt x="767" y="27"/>
                  </a:lnTo>
                  <a:lnTo>
                    <a:pt x="848" y="17"/>
                  </a:lnTo>
                  <a:lnTo>
                    <a:pt x="930" y="10"/>
                  </a:lnTo>
                  <a:lnTo>
                    <a:pt x="1015" y="4"/>
                  </a:lnTo>
                  <a:lnTo>
                    <a:pt x="1099" y="1"/>
                  </a:lnTo>
                  <a:lnTo>
                    <a:pt x="1186" y="0"/>
                  </a:lnTo>
                  <a:lnTo>
                    <a:pt x="1186" y="837"/>
                  </a:lnTo>
                  <a:lnTo>
                    <a:pt x="0" y="246"/>
                  </a:lnTo>
                  <a:close/>
                </a:path>
              </a:pathLst>
            </a:custGeom>
            <a:solidFill>
              <a:srgbClr val="FF9900"/>
            </a:solidFill>
            <a:ln>
              <a:noFill/>
            </a:ln>
            <a:extLst>
              <a:ext uri="{91240B29-F687-4F45-9708-019B960494DF}">
                <a14:hiddenLine xmlns:a14="http://schemas.microsoft.com/office/drawing/2010/main" w="9525">
                  <a:solidFill>
                    <a:srgbClr val="000000"/>
                  </a:solidFill>
                  <a:prstDash val="solid"/>
                  <a:round/>
                  <a:headEnd type="none" w="med" len="med"/>
                  <a:tailEnd type="none" w="med" len="med"/>
                </a14:hiddenLine>
              </a:ext>
            </a:extLst>
          </p:spPr>
          <p:txBody>
            <a:bodyPr wrap="none" anchor="ctr"/>
            <a:lstStyle/>
            <a:p>
              <a:endParaRPr lang="zh-CN" altLang="en-US"/>
            </a:p>
          </p:txBody>
        </p:sp>
        <p:sp>
          <p:nvSpPr>
            <p:cNvPr id="4" name="Freeform 10"/>
            <p:cNvSpPr/>
            <p:nvPr/>
          </p:nvSpPr>
          <p:spPr bwMode="auto">
            <a:xfrm>
              <a:off x="1694" y="1706"/>
              <a:ext cx="1186" cy="1010"/>
            </a:xfrm>
            <a:custGeom>
              <a:avLst/>
              <a:gdLst>
                <a:gd name="T0" fmla="*/ 1186 w 1186"/>
                <a:gd name="T1" fmla="*/ 591 h 1010"/>
                <a:gd name="T2" fmla="*/ 0 w 1186"/>
                <a:gd name="T3" fmla="*/ 0 h 1010"/>
                <a:gd name="T4" fmla="*/ 0 w 1186"/>
                <a:gd name="T5" fmla="*/ 419 h 1010"/>
                <a:gd name="T6" fmla="*/ 1186 w 1186"/>
                <a:gd name="T7" fmla="*/ 1010 h 1010"/>
                <a:gd name="T8" fmla="*/ 1186 w 1186"/>
                <a:gd name="T9" fmla="*/ 591 h 1010"/>
                <a:gd name="T10" fmla="*/ 0 60000 65536"/>
                <a:gd name="T11" fmla="*/ 0 60000 65536"/>
                <a:gd name="T12" fmla="*/ 0 60000 65536"/>
                <a:gd name="T13" fmla="*/ 0 60000 65536"/>
                <a:gd name="T14" fmla="*/ 0 60000 65536"/>
                <a:gd name="T15" fmla="*/ 0 w 1186"/>
                <a:gd name="T16" fmla="*/ 0 h 1010"/>
                <a:gd name="T17" fmla="*/ 1186 w 1186"/>
                <a:gd name="T18" fmla="*/ 1010 h 1010"/>
              </a:gdLst>
              <a:ahLst/>
              <a:cxnLst>
                <a:cxn ang="T10">
                  <a:pos x="T0" y="T1"/>
                </a:cxn>
                <a:cxn ang="T11">
                  <a:pos x="T2" y="T3"/>
                </a:cxn>
                <a:cxn ang="T12">
                  <a:pos x="T4" y="T5"/>
                </a:cxn>
                <a:cxn ang="T13">
                  <a:pos x="T6" y="T7"/>
                </a:cxn>
                <a:cxn ang="T14">
                  <a:pos x="T8" y="T9"/>
                </a:cxn>
              </a:cxnLst>
              <a:rect l="T15" t="T16" r="T17" b="T18"/>
              <a:pathLst>
                <a:path w="1186" h="1010">
                  <a:moveTo>
                    <a:pt x="1186" y="591"/>
                  </a:moveTo>
                  <a:lnTo>
                    <a:pt x="0" y="0"/>
                  </a:lnTo>
                  <a:lnTo>
                    <a:pt x="0" y="419"/>
                  </a:lnTo>
                  <a:lnTo>
                    <a:pt x="1186" y="1010"/>
                  </a:lnTo>
                  <a:lnTo>
                    <a:pt x="1186" y="591"/>
                  </a:lnTo>
                  <a:close/>
                </a:path>
              </a:pathLst>
            </a:custGeom>
            <a:solidFill>
              <a:srgbClr val="DDDDDD"/>
            </a:solidFill>
            <a:ln>
              <a:noFill/>
            </a:ln>
            <a:extLst>
              <a:ext uri="{91240B29-F687-4F45-9708-019B960494DF}">
                <a14:hiddenLine xmlns:a14="http://schemas.microsoft.com/office/drawing/2010/main" w="9525">
                  <a:solidFill>
                    <a:srgbClr val="000000"/>
                  </a:solidFill>
                  <a:prstDash val="solid"/>
                  <a:round/>
                  <a:headEnd type="none" w="med" len="med"/>
                  <a:tailEnd type="none" w="med" len="med"/>
                </a14:hiddenLine>
              </a:ext>
            </a:extLst>
          </p:spPr>
          <p:txBody>
            <a:bodyPr/>
            <a:lstStyle/>
            <a:p>
              <a:endParaRPr lang="zh-CN" altLang="en-US"/>
            </a:p>
          </p:txBody>
        </p:sp>
      </p:grpSp>
      <p:grpSp>
        <p:nvGrpSpPr>
          <p:cNvPr id="5" name="Group 11"/>
          <p:cNvGrpSpPr/>
          <p:nvPr/>
        </p:nvGrpSpPr>
        <p:grpSpPr bwMode="auto">
          <a:xfrm>
            <a:off x="4583971" y="1889010"/>
            <a:ext cx="1593795" cy="1545631"/>
            <a:chOff x="2880" y="1565"/>
            <a:chExt cx="1185" cy="1151"/>
          </a:xfrm>
        </p:grpSpPr>
        <p:sp>
          <p:nvSpPr>
            <p:cNvPr id="6" name="Freeform 12"/>
            <p:cNvSpPr/>
            <p:nvPr/>
          </p:nvSpPr>
          <p:spPr bwMode="auto">
            <a:xfrm>
              <a:off x="2880" y="1565"/>
              <a:ext cx="1185" cy="838"/>
            </a:xfrm>
            <a:custGeom>
              <a:avLst/>
              <a:gdLst>
                <a:gd name="T0" fmla="*/ 1185 w 1185"/>
                <a:gd name="T1" fmla="*/ 245 h 838"/>
                <a:gd name="T2" fmla="*/ 1185 w 1185"/>
                <a:gd name="T3" fmla="*/ 245 h 838"/>
                <a:gd name="T4" fmla="*/ 1127 w 1185"/>
                <a:gd name="T5" fmla="*/ 218 h 838"/>
                <a:gd name="T6" fmla="*/ 1065 w 1185"/>
                <a:gd name="T7" fmla="*/ 191 h 838"/>
                <a:gd name="T8" fmla="*/ 1003 w 1185"/>
                <a:gd name="T9" fmla="*/ 167 h 838"/>
                <a:gd name="T10" fmla="*/ 937 w 1185"/>
                <a:gd name="T11" fmla="*/ 143 h 838"/>
                <a:gd name="T12" fmla="*/ 869 w 1185"/>
                <a:gd name="T13" fmla="*/ 121 h 838"/>
                <a:gd name="T14" fmla="*/ 799 w 1185"/>
                <a:gd name="T15" fmla="*/ 101 h 838"/>
                <a:gd name="T16" fmla="*/ 726 w 1185"/>
                <a:gd name="T17" fmla="*/ 83 h 838"/>
                <a:gd name="T18" fmla="*/ 652 w 1185"/>
                <a:gd name="T19" fmla="*/ 66 h 838"/>
                <a:gd name="T20" fmla="*/ 575 w 1185"/>
                <a:gd name="T21" fmla="*/ 50 h 838"/>
                <a:gd name="T22" fmla="*/ 498 w 1185"/>
                <a:gd name="T23" fmla="*/ 37 h 838"/>
                <a:gd name="T24" fmla="*/ 418 w 1185"/>
                <a:gd name="T25" fmla="*/ 26 h 838"/>
                <a:gd name="T26" fmla="*/ 337 w 1185"/>
                <a:gd name="T27" fmla="*/ 17 h 838"/>
                <a:gd name="T28" fmla="*/ 255 w 1185"/>
                <a:gd name="T29" fmla="*/ 10 h 838"/>
                <a:gd name="T30" fmla="*/ 170 w 1185"/>
                <a:gd name="T31" fmla="*/ 5 h 838"/>
                <a:gd name="T32" fmla="*/ 86 w 1185"/>
                <a:gd name="T33" fmla="*/ 2 h 838"/>
                <a:gd name="T34" fmla="*/ 0 w 1185"/>
                <a:gd name="T35" fmla="*/ 0 h 838"/>
                <a:gd name="T36" fmla="*/ 0 w 1185"/>
                <a:gd name="T37" fmla="*/ 838 h 838"/>
                <a:gd name="T38" fmla="*/ 1185 w 1185"/>
                <a:gd name="T39" fmla="*/ 245 h 83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185"/>
                <a:gd name="T61" fmla="*/ 0 h 838"/>
                <a:gd name="T62" fmla="*/ 1185 w 1185"/>
                <a:gd name="T63" fmla="*/ 838 h 83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185" h="838">
                  <a:moveTo>
                    <a:pt x="1185" y="245"/>
                  </a:moveTo>
                  <a:lnTo>
                    <a:pt x="1185" y="245"/>
                  </a:lnTo>
                  <a:lnTo>
                    <a:pt x="1127" y="218"/>
                  </a:lnTo>
                  <a:lnTo>
                    <a:pt x="1065" y="191"/>
                  </a:lnTo>
                  <a:lnTo>
                    <a:pt x="1003" y="167"/>
                  </a:lnTo>
                  <a:lnTo>
                    <a:pt x="937" y="143"/>
                  </a:lnTo>
                  <a:lnTo>
                    <a:pt x="869" y="121"/>
                  </a:lnTo>
                  <a:lnTo>
                    <a:pt x="799" y="101"/>
                  </a:lnTo>
                  <a:lnTo>
                    <a:pt x="726" y="83"/>
                  </a:lnTo>
                  <a:lnTo>
                    <a:pt x="652" y="66"/>
                  </a:lnTo>
                  <a:lnTo>
                    <a:pt x="575" y="50"/>
                  </a:lnTo>
                  <a:lnTo>
                    <a:pt x="498" y="37"/>
                  </a:lnTo>
                  <a:lnTo>
                    <a:pt x="418" y="26"/>
                  </a:lnTo>
                  <a:lnTo>
                    <a:pt x="337" y="17"/>
                  </a:lnTo>
                  <a:lnTo>
                    <a:pt x="255" y="10"/>
                  </a:lnTo>
                  <a:lnTo>
                    <a:pt x="170" y="5"/>
                  </a:lnTo>
                  <a:lnTo>
                    <a:pt x="86" y="2"/>
                  </a:lnTo>
                  <a:lnTo>
                    <a:pt x="0" y="0"/>
                  </a:lnTo>
                  <a:lnTo>
                    <a:pt x="0" y="838"/>
                  </a:lnTo>
                  <a:lnTo>
                    <a:pt x="1185" y="245"/>
                  </a:lnTo>
                  <a:close/>
                </a:path>
              </a:pathLst>
            </a:custGeom>
            <a:solidFill>
              <a:srgbClr val="31859C"/>
            </a:solidFill>
            <a:ln>
              <a:noFill/>
            </a:ln>
            <a:extLst>
              <a:ext uri="{91240B29-F687-4F45-9708-019B960494DF}">
                <a14:hiddenLine xmlns:a14="http://schemas.microsoft.com/office/drawing/2010/main" w="9525">
                  <a:solidFill>
                    <a:srgbClr val="000000"/>
                  </a:solidFill>
                  <a:prstDash val="solid"/>
                  <a:round/>
                  <a:headEnd type="none" w="med" len="med"/>
                  <a:tailEnd type="none" w="med" len="med"/>
                </a14:hiddenLine>
              </a:ext>
            </a:extLst>
          </p:spPr>
          <p:txBody>
            <a:bodyPr/>
            <a:lstStyle/>
            <a:p>
              <a:endParaRPr lang="zh-CN" altLang="en-US"/>
            </a:p>
          </p:txBody>
        </p:sp>
        <p:sp>
          <p:nvSpPr>
            <p:cNvPr id="7" name="Freeform 13"/>
            <p:cNvSpPr/>
            <p:nvPr/>
          </p:nvSpPr>
          <p:spPr bwMode="auto">
            <a:xfrm>
              <a:off x="2880" y="1810"/>
              <a:ext cx="1185" cy="906"/>
            </a:xfrm>
            <a:custGeom>
              <a:avLst/>
              <a:gdLst>
                <a:gd name="T0" fmla="*/ 0 w 1185"/>
                <a:gd name="T1" fmla="*/ 593 h 906"/>
                <a:gd name="T2" fmla="*/ 1185 w 1185"/>
                <a:gd name="T3" fmla="*/ 0 h 906"/>
                <a:gd name="T4" fmla="*/ 1185 w 1185"/>
                <a:gd name="T5" fmla="*/ 315 h 906"/>
                <a:gd name="T6" fmla="*/ 0 w 1185"/>
                <a:gd name="T7" fmla="*/ 906 h 906"/>
                <a:gd name="T8" fmla="*/ 0 w 1185"/>
                <a:gd name="T9" fmla="*/ 593 h 906"/>
                <a:gd name="T10" fmla="*/ 0 60000 65536"/>
                <a:gd name="T11" fmla="*/ 0 60000 65536"/>
                <a:gd name="T12" fmla="*/ 0 60000 65536"/>
                <a:gd name="T13" fmla="*/ 0 60000 65536"/>
                <a:gd name="T14" fmla="*/ 0 60000 65536"/>
                <a:gd name="T15" fmla="*/ 0 w 1185"/>
                <a:gd name="T16" fmla="*/ 0 h 906"/>
                <a:gd name="T17" fmla="*/ 1185 w 1185"/>
                <a:gd name="T18" fmla="*/ 906 h 906"/>
              </a:gdLst>
              <a:ahLst/>
              <a:cxnLst>
                <a:cxn ang="T10">
                  <a:pos x="T0" y="T1"/>
                </a:cxn>
                <a:cxn ang="T11">
                  <a:pos x="T2" y="T3"/>
                </a:cxn>
                <a:cxn ang="T12">
                  <a:pos x="T4" y="T5"/>
                </a:cxn>
                <a:cxn ang="T13">
                  <a:pos x="T6" y="T7"/>
                </a:cxn>
                <a:cxn ang="T14">
                  <a:pos x="T8" y="T9"/>
                </a:cxn>
              </a:cxnLst>
              <a:rect l="T15" t="T16" r="T17" b="T18"/>
              <a:pathLst>
                <a:path w="1185" h="906">
                  <a:moveTo>
                    <a:pt x="0" y="593"/>
                  </a:moveTo>
                  <a:lnTo>
                    <a:pt x="1185" y="0"/>
                  </a:lnTo>
                  <a:lnTo>
                    <a:pt x="1185" y="315"/>
                  </a:lnTo>
                  <a:lnTo>
                    <a:pt x="0" y="906"/>
                  </a:lnTo>
                  <a:lnTo>
                    <a:pt x="0" y="593"/>
                  </a:lnTo>
                  <a:close/>
                </a:path>
              </a:pathLst>
            </a:custGeom>
            <a:solidFill>
              <a:schemeClr val="accent5">
                <a:lumMod val="50000"/>
              </a:schemeClr>
            </a:solidFill>
            <a:ln>
              <a:noFill/>
            </a:ln>
            <a:extLst>
              <a:ext uri="{91240B29-F687-4F45-9708-019B960494DF}">
                <a14:hiddenLine xmlns:a14="http://schemas.microsoft.com/office/drawing/2010/main" w="9525">
                  <a:solidFill>
                    <a:srgbClr val="000000"/>
                  </a:solidFill>
                  <a:prstDash val="solid"/>
                  <a:round/>
                  <a:headEnd type="none" w="med" len="med"/>
                  <a:tailEnd type="none" w="med" len="med"/>
                </a14:hiddenLine>
              </a:ext>
            </a:extLst>
          </p:spPr>
          <p:txBody>
            <a:bodyPr/>
            <a:lstStyle/>
            <a:p>
              <a:endParaRPr lang="zh-CN" altLang="en-US"/>
            </a:p>
          </p:txBody>
        </p:sp>
      </p:grpSp>
      <p:grpSp>
        <p:nvGrpSpPr>
          <p:cNvPr id="8" name="Group 14"/>
          <p:cNvGrpSpPr/>
          <p:nvPr/>
        </p:nvGrpSpPr>
        <p:grpSpPr bwMode="auto">
          <a:xfrm>
            <a:off x="2329013" y="1935715"/>
            <a:ext cx="2253498" cy="1497467"/>
            <a:chOff x="1204" y="1601"/>
            <a:chExt cx="1676" cy="1115"/>
          </a:xfrm>
        </p:grpSpPr>
        <p:sp>
          <p:nvSpPr>
            <p:cNvPr id="9" name="Freeform 15"/>
            <p:cNvSpPr/>
            <p:nvPr/>
          </p:nvSpPr>
          <p:spPr bwMode="auto">
            <a:xfrm>
              <a:off x="1204" y="1601"/>
              <a:ext cx="1676" cy="592"/>
            </a:xfrm>
            <a:custGeom>
              <a:avLst/>
              <a:gdLst>
                <a:gd name="T0" fmla="*/ 1676 w 1676"/>
                <a:gd name="T1" fmla="*/ 592 h 592"/>
                <a:gd name="T2" fmla="*/ 490 w 1676"/>
                <a:gd name="T3" fmla="*/ 0 h 592"/>
                <a:gd name="T4" fmla="*/ 490 w 1676"/>
                <a:gd name="T5" fmla="*/ 0 h 592"/>
                <a:gd name="T6" fmla="*/ 436 w 1676"/>
                <a:gd name="T7" fmla="*/ 28 h 592"/>
                <a:gd name="T8" fmla="*/ 383 w 1676"/>
                <a:gd name="T9" fmla="*/ 60 h 592"/>
                <a:gd name="T10" fmla="*/ 333 w 1676"/>
                <a:gd name="T11" fmla="*/ 91 h 592"/>
                <a:gd name="T12" fmla="*/ 286 w 1676"/>
                <a:gd name="T13" fmla="*/ 124 h 592"/>
                <a:gd name="T14" fmla="*/ 242 w 1676"/>
                <a:gd name="T15" fmla="*/ 158 h 592"/>
                <a:gd name="T16" fmla="*/ 202 w 1676"/>
                <a:gd name="T17" fmla="*/ 194 h 592"/>
                <a:gd name="T18" fmla="*/ 165 w 1676"/>
                <a:gd name="T19" fmla="*/ 229 h 592"/>
                <a:gd name="T20" fmla="*/ 131 w 1676"/>
                <a:gd name="T21" fmla="*/ 266 h 592"/>
                <a:gd name="T22" fmla="*/ 101 w 1676"/>
                <a:gd name="T23" fmla="*/ 305 h 592"/>
                <a:gd name="T24" fmla="*/ 88 w 1676"/>
                <a:gd name="T25" fmla="*/ 323 h 592"/>
                <a:gd name="T26" fmla="*/ 75 w 1676"/>
                <a:gd name="T27" fmla="*/ 343 h 592"/>
                <a:gd name="T28" fmla="*/ 64 w 1676"/>
                <a:gd name="T29" fmla="*/ 363 h 592"/>
                <a:gd name="T30" fmla="*/ 53 w 1676"/>
                <a:gd name="T31" fmla="*/ 383 h 592"/>
                <a:gd name="T32" fmla="*/ 43 w 1676"/>
                <a:gd name="T33" fmla="*/ 403 h 592"/>
                <a:gd name="T34" fmla="*/ 34 w 1676"/>
                <a:gd name="T35" fmla="*/ 423 h 592"/>
                <a:gd name="T36" fmla="*/ 25 w 1676"/>
                <a:gd name="T37" fmla="*/ 444 h 592"/>
                <a:gd name="T38" fmla="*/ 20 w 1676"/>
                <a:gd name="T39" fmla="*/ 464 h 592"/>
                <a:gd name="T40" fmla="*/ 13 w 1676"/>
                <a:gd name="T41" fmla="*/ 486 h 592"/>
                <a:gd name="T42" fmla="*/ 8 w 1676"/>
                <a:gd name="T43" fmla="*/ 507 h 592"/>
                <a:gd name="T44" fmla="*/ 4 w 1676"/>
                <a:gd name="T45" fmla="*/ 528 h 592"/>
                <a:gd name="T46" fmla="*/ 3 w 1676"/>
                <a:gd name="T47" fmla="*/ 550 h 592"/>
                <a:gd name="T48" fmla="*/ 0 w 1676"/>
                <a:gd name="T49" fmla="*/ 571 h 592"/>
                <a:gd name="T50" fmla="*/ 0 w 1676"/>
                <a:gd name="T51" fmla="*/ 592 h 592"/>
                <a:gd name="T52" fmla="*/ 1676 w 1676"/>
                <a:gd name="T53" fmla="*/ 592 h 59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676"/>
                <a:gd name="T82" fmla="*/ 0 h 592"/>
                <a:gd name="T83" fmla="*/ 1676 w 1676"/>
                <a:gd name="T84" fmla="*/ 592 h 59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676" h="592">
                  <a:moveTo>
                    <a:pt x="1676" y="592"/>
                  </a:moveTo>
                  <a:lnTo>
                    <a:pt x="490" y="0"/>
                  </a:lnTo>
                  <a:lnTo>
                    <a:pt x="436" y="28"/>
                  </a:lnTo>
                  <a:lnTo>
                    <a:pt x="383" y="60"/>
                  </a:lnTo>
                  <a:lnTo>
                    <a:pt x="333" y="91"/>
                  </a:lnTo>
                  <a:lnTo>
                    <a:pt x="286" y="124"/>
                  </a:lnTo>
                  <a:lnTo>
                    <a:pt x="242" y="158"/>
                  </a:lnTo>
                  <a:lnTo>
                    <a:pt x="202" y="194"/>
                  </a:lnTo>
                  <a:lnTo>
                    <a:pt x="165" y="229"/>
                  </a:lnTo>
                  <a:lnTo>
                    <a:pt x="131" y="266"/>
                  </a:lnTo>
                  <a:lnTo>
                    <a:pt x="101" y="305"/>
                  </a:lnTo>
                  <a:lnTo>
                    <a:pt x="88" y="323"/>
                  </a:lnTo>
                  <a:lnTo>
                    <a:pt x="75" y="343"/>
                  </a:lnTo>
                  <a:lnTo>
                    <a:pt x="64" y="363"/>
                  </a:lnTo>
                  <a:lnTo>
                    <a:pt x="53" y="383"/>
                  </a:lnTo>
                  <a:lnTo>
                    <a:pt x="43" y="403"/>
                  </a:lnTo>
                  <a:lnTo>
                    <a:pt x="34" y="423"/>
                  </a:lnTo>
                  <a:lnTo>
                    <a:pt x="25" y="444"/>
                  </a:lnTo>
                  <a:lnTo>
                    <a:pt x="20" y="464"/>
                  </a:lnTo>
                  <a:lnTo>
                    <a:pt x="13" y="486"/>
                  </a:lnTo>
                  <a:lnTo>
                    <a:pt x="8" y="507"/>
                  </a:lnTo>
                  <a:lnTo>
                    <a:pt x="4" y="528"/>
                  </a:lnTo>
                  <a:lnTo>
                    <a:pt x="3" y="550"/>
                  </a:lnTo>
                  <a:lnTo>
                    <a:pt x="0" y="571"/>
                  </a:lnTo>
                  <a:lnTo>
                    <a:pt x="0" y="592"/>
                  </a:lnTo>
                  <a:lnTo>
                    <a:pt x="1676" y="592"/>
                  </a:lnTo>
                  <a:close/>
                </a:path>
              </a:pathLst>
            </a:custGeom>
            <a:solidFill>
              <a:srgbClr val="E74C2E"/>
            </a:solidFill>
            <a:ln>
              <a:noFill/>
            </a:ln>
            <a:extLst>
              <a:ext uri="{91240B29-F687-4F45-9708-019B960494DF}">
                <a14:hiddenLine xmlns:a14="http://schemas.microsoft.com/office/drawing/2010/main" w="9525">
                  <a:solidFill>
                    <a:srgbClr val="000000"/>
                  </a:solidFill>
                  <a:prstDash val="solid"/>
                  <a:round/>
                  <a:headEnd type="none" w="med" len="med"/>
                  <a:tailEnd type="none" w="med" len="med"/>
                </a14:hiddenLine>
              </a:ext>
            </a:extLst>
          </p:spPr>
          <p:txBody>
            <a:bodyPr wrap="none" anchor="ctr"/>
            <a:lstStyle/>
            <a:p>
              <a:endParaRPr lang="zh-CN" altLang="en-US"/>
            </a:p>
          </p:txBody>
        </p:sp>
        <p:sp>
          <p:nvSpPr>
            <p:cNvPr id="10" name="Rectangle 16"/>
            <p:cNvSpPr>
              <a:spLocks noChangeArrowheads="1"/>
            </p:cNvSpPr>
            <p:nvPr/>
          </p:nvSpPr>
          <p:spPr bwMode="auto">
            <a:xfrm>
              <a:off x="1204" y="2193"/>
              <a:ext cx="1676" cy="523"/>
            </a:xfrm>
            <a:prstGeom prst="rect">
              <a:avLst/>
            </a:prstGeom>
            <a:solidFill>
              <a:srgbClr val="CB35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grpSp>
        <p:nvGrpSpPr>
          <p:cNvPr id="11" name="Group 17"/>
          <p:cNvGrpSpPr/>
          <p:nvPr/>
        </p:nvGrpSpPr>
        <p:grpSpPr bwMode="auto">
          <a:xfrm>
            <a:off x="4683948" y="2289223"/>
            <a:ext cx="2252038" cy="1074206"/>
            <a:chOff x="2880" y="1916"/>
            <a:chExt cx="1675" cy="800"/>
          </a:xfrm>
        </p:grpSpPr>
        <p:sp>
          <p:nvSpPr>
            <p:cNvPr id="12" name="Freeform 18"/>
            <p:cNvSpPr/>
            <p:nvPr/>
          </p:nvSpPr>
          <p:spPr bwMode="auto">
            <a:xfrm>
              <a:off x="2880" y="1916"/>
              <a:ext cx="1675" cy="591"/>
            </a:xfrm>
            <a:custGeom>
              <a:avLst/>
              <a:gdLst>
                <a:gd name="T0" fmla="*/ 0 w 1675"/>
                <a:gd name="T1" fmla="*/ 591 h 591"/>
                <a:gd name="T2" fmla="*/ 1185 w 1675"/>
                <a:gd name="T3" fmla="*/ 0 h 591"/>
                <a:gd name="T4" fmla="*/ 1185 w 1675"/>
                <a:gd name="T5" fmla="*/ 0 h 591"/>
                <a:gd name="T6" fmla="*/ 1239 w 1675"/>
                <a:gd name="T7" fmla="*/ 28 h 591"/>
                <a:gd name="T8" fmla="*/ 1292 w 1675"/>
                <a:gd name="T9" fmla="*/ 58 h 591"/>
                <a:gd name="T10" fmla="*/ 1342 w 1675"/>
                <a:gd name="T11" fmla="*/ 89 h 591"/>
                <a:gd name="T12" fmla="*/ 1389 w 1675"/>
                <a:gd name="T13" fmla="*/ 124 h 591"/>
                <a:gd name="T14" fmla="*/ 1433 w 1675"/>
                <a:gd name="T15" fmla="*/ 156 h 591"/>
                <a:gd name="T16" fmla="*/ 1473 w 1675"/>
                <a:gd name="T17" fmla="*/ 192 h 591"/>
                <a:gd name="T18" fmla="*/ 1510 w 1675"/>
                <a:gd name="T19" fmla="*/ 228 h 591"/>
                <a:gd name="T20" fmla="*/ 1544 w 1675"/>
                <a:gd name="T21" fmla="*/ 265 h 591"/>
                <a:gd name="T22" fmla="*/ 1574 w 1675"/>
                <a:gd name="T23" fmla="*/ 303 h 591"/>
                <a:gd name="T24" fmla="*/ 1587 w 1675"/>
                <a:gd name="T25" fmla="*/ 323 h 591"/>
                <a:gd name="T26" fmla="*/ 1600 w 1675"/>
                <a:gd name="T27" fmla="*/ 342 h 591"/>
                <a:gd name="T28" fmla="*/ 1611 w 1675"/>
                <a:gd name="T29" fmla="*/ 361 h 591"/>
                <a:gd name="T30" fmla="*/ 1622 w 1675"/>
                <a:gd name="T31" fmla="*/ 381 h 591"/>
                <a:gd name="T32" fmla="*/ 1632 w 1675"/>
                <a:gd name="T33" fmla="*/ 401 h 591"/>
                <a:gd name="T34" fmla="*/ 1641 w 1675"/>
                <a:gd name="T35" fmla="*/ 423 h 591"/>
                <a:gd name="T36" fmla="*/ 1650 w 1675"/>
                <a:gd name="T37" fmla="*/ 443 h 591"/>
                <a:gd name="T38" fmla="*/ 1655 w 1675"/>
                <a:gd name="T39" fmla="*/ 464 h 591"/>
                <a:gd name="T40" fmla="*/ 1662 w 1675"/>
                <a:gd name="T41" fmla="*/ 484 h 591"/>
                <a:gd name="T42" fmla="*/ 1667 w 1675"/>
                <a:gd name="T43" fmla="*/ 505 h 591"/>
                <a:gd name="T44" fmla="*/ 1671 w 1675"/>
                <a:gd name="T45" fmla="*/ 527 h 591"/>
                <a:gd name="T46" fmla="*/ 1672 w 1675"/>
                <a:gd name="T47" fmla="*/ 548 h 591"/>
                <a:gd name="T48" fmla="*/ 1675 w 1675"/>
                <a:gd name="T49" fmla="*/ 569 h 591"/>
                <a:gd name="T50" fmla="*/ 1675 w 1675"/>
                <a:gd name="T51" fmla="*/ 591 h 591"/>
                <a:gd name="T52" fmla="*/ 0 w 1675"/>
                <a:gd name="T53" fmla="*/ 591 h 59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675"/>
                <a:gd name="T82" fmla="*/ 0 h 591"/>
                <a:gd name="T83" fmla="*/ 1675 w 1675"/>
                <a:gd name="T84" fmla="*/ 591 h 59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675" h="591">
                  <a:moveTo>
                    <a:pt x="0" y="591"/>
                  </a:moveTo>
                  <a:lnTo>
                    <a:pt x="1185" y="0"/>
                  </a:lnTo>
                  <a:lnTo>
                    <a:pt x="1239" y="28"/>
                  </a:lnTo>
                  <a:lnTo>
                    <a:pt x="1292" y="58"/>
                  </a:lnTo>
                  <a:lnTo>
                    <a:pt x="1342" y="89"/>
                  </a:lnTo>
                  <a:lnTo>
                    <a:pt x="1389" y="124"/>
                  </a:lnTo>
                  <a:lnTo>
                    <a:pt x="1433" y="156"/>
                  </a:lnTo>
                  <a:lnTo>
                    <a:pt x="1473" y="192"/>
                  </a:lnTo>
                  <a:lnTo>
                    <a:pt x="1510" y="228"/>
                  </a:lnTo>
                  <a:lnTo>
                    <a:pt x="1544" y="265"/>
                  </a:lnTo>
                  <a:lnTo>
                    <a:pt x="1574" y="303"/>
                  </a:lnTo>
                  <a:lnTo>
                    <a:pt x="1587" y="323"/>
                  </a:lnTo>
                  <a:lnTo>
                    <a:pt x="1600" y="342"/>
                  </a:lnTo>
                  <a:lnTo>
                    <a:pt x="1611" y="361"/>
                  </a:lnTo>
                  <a:lnTo>
                    <a:pt x="1622" y="381"/>
                  </a:lnTo>
                  <a:lnTo>
                    <a:pt x="1632" y="401"/>
                  </a:lnTo>
                  <a:lnTo>
                    <a:pt x="1641" y="423"/>
                  </a:lnTo>
                  <a:lnTo>
                    <a:pt x="1650" y="443"/>
                  </a:lnTo>
                  <a:lnTo>
                    <a:pt x="1655" y="464"/>
                  </a:lnTo>
                  <a:lnTo>
                    <a:pt x="1662" y="484"/>
                  </a:lnTo>
                  <a:lnTo>
                    <a:pt x="1667" y="505"/>
                  </a:lnTo>
                  <a:lnTo>
                    <a:pt x="1671" y="527"/>
                  </a:lnTo>
                  <a:lnTo>
                    <a:pt x="1672" y="548"/>
                  </a:lnTo>
                  <a:lnTo>
                    <a:pt x="1675" y="569"/>
                  </a:lnTo>
                  <a:lnTo>
                    <a:pt x="1675" y="591"/>
                  </a:lnTo>
                  <a:lnTo>
                    <a:pt x="0" y="591"/>
                  </a:lnTo>
                  <a:close/>
                </a:path>
              </a:pathLst>
            </a:custGeom>
            <a:solidFill>
              <a:srgbClr val="17375E"/>
            </a:solidFill>
            <a:ln>
              <a:noFill/>
            </a:ln>
            <a:extLst>
              <a:ext uri="{91240B29-F687-4F45-9708-019B960494DF}">
                <a14:hiddenLine xmlns:a14="http://schemas.microsoft.com/office/drawing/2010/main" w="9525">
                  <a:solidFill>
                    <a:srgbClr val="000000"/>
                  </a:solidFill>
                  <a:prstDash val="solid"/>
                  <a:round/>
                  <a:headEnd type="none" w="med" len="med"/>
                  <a:tailEnd type="none" w="med" len="med"/>
                </a14:hiddenLine>
              </a:ext>
            </a:extLst>
          </p:spPr>
          <p:txBody>
            <a:bodyPr wrap="none" anchor="ctr"/>
            <a:lstStyle/>
            <a:p>
              <a:endParaRPr lang="zh-CN" altLang="en-US"/>
            </a:p>
          </p:txBody>
        </p:sp>
        <p:sp>
          <p:nvSpPr>
            <p:cNvPr id="13" name="Rectangle 19"/>
            <p:cNvSpPr>
              <a:spLocks noChangeArrowheads="1"/>
            </p:cNvSpPr>
            <p:nvPr/>
          </p:nvSpPr>
          <p:spPr bwMode="auto">
            <a:xfrm>
              <a:off x="2880" y="2507"/>
              <a:ext cx="1675" cy="209"/>
            </a:xfrm>
            <a:prstGeom prst="rect">
              <a:avLst/>
            </a:prstGeom>
            <a:solidFill>
              <a:schemeClr val="tx2">
                <a:lumMod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grpSp>
        <p:nvGrpSpPr>
          <p:cNvPr id="14" name="Group 20"/>
          <p:cNvGrpSpPr/>
          <p:nvPr/>
        </p:nvGrpSpPr>
        <p:grpSpPr bwMode="auto">
          <a:xfrm>
            <a:off x="1835696" y="2591039"/>
            <a:ext cx="2252038" cy="1639040"/>
            <a:chOff x="1204" y="2088"/>
            <a:chExt cx="1676" cy="1221"/>
          </a:xfrm>
        </p:grpSpPr>
        <p:sp>
          <p:nvSpPr>
            <p:cNvPr id="15" name="Freeform 21"/>
            <p:cNvSpPr/>
            <p:nvPr/>
          </p:nvSpPr>
          <p:spPr bwMode="auto">
            <a:xfrm>
              <a:off x="1204" y="2088"/>
              <a:ext cx="1676" cy="593"/>
            </a:xfrm>
            <a:custGeom>
              <a:avLst/>
              <a:gdLst>
                <a:gd name="T0" fmla="*/ 1676 w 1676"/>
                <a:gd name="T1" fmla="*/ 0 h 593"/>
                <a:gd name="T2" fmla="*/ 490 w 1676"/>
                <a:gd name="T3" fmla="*/ 593 h 593"/>
                <a:gd name="T4" fmla="*/ 490 w 1676"/>
                <a:gd name="T5" fmla="*/ 593 h 593"/>
                <a:gd name="T6" fmla="*/ 436 w 1676"/>
                <a:gd name="T7" fmla="*/ 564 h 593"/>
                <a:gd name="T8" fmla="*/ 383 w 1676"/>
                <a:gd name="T9" fmla="*/ 533 h 593"/>
                <a:gd name="T10" fmla="*/ 333 w 1676"/>
                <a:gd name="T11" fmla="*/ 501 h 593"/>
                <a:gd name="T12" fmla="*/ 286 w 1676"/>
                <a:gd name="T13" fmla="*/ 469 h 593"/>
                <a:gd name="T14" fmla="*/ 242 w 1676"/>
                <a:gd name="T15" fmla="*/ 434 h 593"/>
                <a:gd name="T16" fmla="*/ 202 w 1676"/>
                <a:gd name="T17" fmla="*/ 400 h 593"/>
                <a:gd name="T18" fmla="*/ 165 w 1676"/>
                <a:gd name="T19" fmla="*/ 363 h 593"/>
                <a:gd name="T20" fmla="*/ 131 w 1676"/>
                <a:gd name="T21" fmla="*/ 326 h 593"/>
                <a:gd name="T22" fmla="*/ 101 w 1676"/>
                <a:gd name="T23" fmla="*/ 288 h 593"/>
                <a:gd name="T24" fmla="*/ 88 w 1676"/>
                <a:gd name="T25" fmla="*/ 269 h 593"/>
                <a:gd name="T26" fmla="*/ 75 w 1676"/>
                <a:gd name="T27" fmla="*/ 249 h 593"/>
                <a:gd name="T28" fmla="*/ 64 w 1676"/>
                <a:gd name="T29" fmla="*/ 229 h 593"/>
                <a:gd name="T30" fmla="*/ 53 w 1676"/>
                <a:gd name="T31" fmla="*/ 209 h 593"/>
                <a:gd name="T32" fmla="*/ 43 w 1676"/>
                <a:gd name="T33" fmla="*/ 189 h 593"/>
                <a:gd name="T34" fmla="*/ 34 w 1676"/>
                <a:gd name="T35" fmla="*/ 170 h 593"/>
                <a:gd name="T36" fmla="*/ 25 w 1676"/>
                <a:gd name="T37" fmla="*/ 148 h 593"/>
                <a:gd name="T38" fmla="*/ 20 w 1676"/>
                <a:gd name="T39" fmla="*/ 128 h 593"/>
                <a:gd name="T40" fmla="*/ 13 w 1676"/>
                <a:gd name="T41" fmla="*/ 107 h 593"/>
                <a:gd name="T42" fmla="*/ 8 w 1676"/>
                <a:gd name="T43" fmla="*/ 85 h 593"/>
                <a:gd name="T44" fmla="*/ 4 w 1676"/>
                <a:gd name="T45" fmla="*/ 66 h 593"/>
                <a:gd name="T46" fmla="*/ 3 w 1676"/>
                <a:gd name="T47" fmla="*/ 44 h 593"/>
                <a:gd name="T48" fmla="*/ 0 w 1676"/>
                <a:gd name="T49" fmla="*/ 21 h 593"/>
                <a:gd name="T50" fmla="*/ 0 w 1676"/>
                <a:gd name="T51" fmla="*/ 0 h 593"/>
                <a:gd name="T52" fmla="*/ 1676 w 1676"/>
                <a:gd name="T53" fmla="*/ 0 h 59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676"/>
                <a:gd name="T82" fmla="*/ 0 h 593"/>
                <a:gd name="T83" fmla="*/ 1676 w 1676"/>
                <a:gd name="T84" fmla="*/ 593 h 593"/>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676" h="593">
                  <a:moveTo>
                    <a:pt x="1676" y="0"/>
                  </a:moveTo>
                  <a:lnTo>
                    <a:pt x="490" y="593"/>
                  </a:lnTo>
                  <a:lnTo>
                    <a:pt x="436" y="564"/>
                  </a:lnTo>
                  <a:lnTo>
                    <a:pt x="383" y="533"/>
                  </a:lnTo>
                  <a:lnTo>
                    <a:pt x="333" y="501"/>
                  </a:lnTo>
                  <a:lnTo>
                    <a:pt x="286" y="469"/>
                  </a:lnTo>
                  <a:lnTo>
                    <a:pt x="242" y="434"/>
                  </a:lnTo>
                  <a:lnTo>
                    <a:pt x="202" y="400"/>
                  </a:lnTo>
                  <a:lnTo>
                    <a:pt x="165" y="363"/>
                  </a:lnTo>
                  <a:lnTo>
                    <a:pt x="131" y="326"/>
                  </a:lnTo>
                  <a:lnTo>
                    <a:pt x="101" y="288"/>
                  </a:lnTo>
                  <a:lnTo>
                    <a:pt x="88" y="269"/>
                  </a:lnTo>
                  <a:lnTo>
                    <a:pt x="75" y="249"/>
                  </a:lnTo>
                  <a:lnTo>
                    <a:pt x="64" y="229"/>
                  </a:lnTo>
                  <a:lnTo>
                    <a:pt x="53" y="209"/>
                  </a:lnTo>
                  <a:lnTo>
                    <a:pt x="43" y="189"/>
                  </a:lnTo>
                  <a:lnTo>
                    <a:pt x="34" y="170"/>
                  </a:lnTo>
                  <a:lnTo>
                    <a:pt x="25" y="148"/>
                  </a:lnTo>
                  <a:lnTo>
                    <a:pt x="20" y="128"/>
                  </a:lnTo>
                  <a:lnTo>
                    <a:pt x="13" y="107"/>
                  </a:lnTo>
                  <a:lnTo>
                    <a:pt x="8" y="85"/>
                  </a:lnTo>
                  <a:lnTo>
                    <a:pt x="4" y="66"/>
                  </a:lnTo>
                  <a:lnTo>
                    <a:pt x="3" y="44"/>
                  </a:lnTo>
                  <a:lnTo>
                    <a:pt x="0" y="21"/>
                  </a:lnTo>
                  <a:lnTo>
                    <a:pt x="0" y="0"/>
                  </a:lnTo>
                  <a:lnTo>
                    <a:pt x="1676" y="0"/>
                  </a:lnTo>
                  <a:close/>
                </a:path>
              </a:pathLst>
            </a:custGeom>
            <a:solidFill>
              <a:schemeClr val="bg1"/>
            </a:solidFill>
            <a:ln>
              <a:noFill/>
            </a:ln>
            <a:extLst>
              <a:ext uri="{91240B29-F687-4F45-9708-019B960494DF}">
                <a14:hiddenLine xmlns:a14="http://schemas.microsoft.com/office/drawing/2010/main" w="9525">
                  <a:solidFill>
                    <a:srgbClr val="000000"/>
                  </a:solidFill>
                  <a:prstDash val="solid"/>
                  <a:round/>
                  <a:headEnd type="none" w="med" len="med"/>
                  <a:tailEnd type="none" w="med" len="med"/>
                </a14:hiddenLine>
              </a:ext>
            </a:extLst>
          </p:spPr>
          <p:txBody>
            <a:bodyPr wrap="none" anchor="ctr"/>
            <a:lstStyle/>
            <a:p>
              <a:endParaRPr lang="zh-CN" altLang="en-US"/>
            </a:p>
          </p:txBody>
        </p:sp>
        <p:sp>
          <p:nvSpPr>
            <p:cNvPr id="16" name="Freeform 22"/>
            <p:cNvSpPr/>
            <p:nvPr/>
          </p:nvSpPr>
          <p:spPr bwMode="auto">
            <a:xfrm>
              <a:off x="1204" y="2088"/>
              <a:ext cx="490" cy="1221"/>
            </a:xfrm>
            <a:custGeom>
              <a:avLst/>
              <a:gdLst>
                <a:gd name="T0" fmla="*/ 490 w 490"/>
                <a:gd name="T1" fmla="*/ 593 h 1221"/>
                <a:gd name="T2" fmla="*/ 490 w 490"/>
                <a:gd name="T3" fmla="*/ 593 h 1221"/>
                <a:gd name="T4" fmla="*/ 436 w 490"/>
                <a:gd name="T5" fmla="*/ 564 h 1221"/>
                <a:gd name="T6" fmla="*/ 383 w 490"/>
                <a:gd name="T7" fmla="*/ 533 h 1221"/>
                <a:gd name="T8" fmla="*/ 333 w 490"/>
                <a:gd name="T9" fmla="*/ 501 h 1221"/>
                <a:gd name="T10" fmla="*/ 286 w 490"/>
                <a:gd name="T11" fmla="*/ 469 h 1221"/>
                <a:gd name="T12" fmla="*/ 242 w 490"/>
                <a:gd name="T13" fmla="*/ 434 h 1221"/>
                <a:gd name="T14" fmla="*/ 202 w 490"/>
                <a:gd name="T15" fmla="*/ 400 h 1221"/>
                <a:gd name="T16" fmla="*/ 165 w 490"/>
                <a:gd name="T17" fmla="*/ 363 h 1221"/>
                <a:gd name="T18" fmla="*/ 131 w 490"/>
                <a:gd name="T19" fmla="*/ 326 h 1221"/>
                <a:gd name="T20" fmla="*/ 101 w 490"/>
                <a:gd name="T21" fmla="*/ 288 h 1221"/>
                <a:gd name="T22" fmla="*/ 88 w 490"/>
                <a:gd name="T23" fmla="*/ 269 h 1221"/>
                <a:gd name="T24" fmla="*/ 75 w 490"/>
                <a:gd name="T25" fmla="*/ 249 h 1221"/>
                <a:gd name="T26" fmla="*/ 64 w 490"/>
                <a:gd name="T27" fmla="*/ 229 h 1221"/>
                <a:gd name="T28" fmla="*/ 53 w 490"/>
                <a:gd name="T29" fmla="*/ 209 h 1221"/>
                <a:gd name="T30" fmla="*/ 43 w 490"/>
                <a:gd name="T31" fmla="*/ 189 h 1221"/>
                <a:gd name="T32" fmla="*/ 34 w 490"/>
                <a:gd name="T33" fmla="*/ 170 h 1221"/>
                <a:gd name="T34" fmla="*/ 25 w 490"/>
                <a:gd name="T35" fmla="*/ 148 h 1221"/>
                <a:gd name="T36" fmla="*/ 20 w 490"/>
                <a:gd name="T37" fmla="*/ 128 h 1221"/>
                <a:gd name="T38" fmla="*/ 13 w 490"/>
                <a:gd name="T39" fmla="*/ 107 h 1221"/>
                <a:gd name="T40" fmla="*/ 8 w 490"/>
                <a:gd name="T41" fmla="*/ 85 h 1221"/>
                <a:gd name="T42" fmla="*/ 4 w 490"/>
                <a:gd name="T43" fmla="*/ 66 h 1221"/>
                <a:gd name="T44" fmla="*/ 3 w 490"/>
                <a:gd name="T45" fmla="*/ 44 h 1221"/>
                <a:gd name="T46" fmla="*/ 0 w 490"/>
                <a:gd name="T47" fmla="*/ 21 h 1221"/>
                <a:gd name="T48" fmla="*/ 0 w 490"/>
                <a:gd name="T49" fmla="*/ 0 h 1221"/>
                <a:gd name="T50" fmla="*/ 0 w 490"/>
                <a:gd name="T51" fmla="*/ 628 h 1221"/>
                <a:gd name="T52" fmla="*/ 0 w 490"/>
                <a:gd name="T53" fmla="*/ 628 h 1221"/>
                <a:gd name="T54" fmla="*/ 0 w 490"/>
                <a:gd name="T55" fmla="*/ 650 h 1221"/>
                <a:gd name="T56" fmla="*/ 3 w 490"/>
                <a:gd name="T57" fmla="*/ 672 h 1221"/>
                <a:gd name="T58" fmla="*/ 4 w 490"/>
                <a:gd name="T59" fmla="*/ 694 h 1221"/>
                <a:gd name="T60" fmla="*/ 8 w 490"/>
                <a:gd name="T61" fmla="*/ 714 h 1221"/>
                <a:gd name="T62" fmla="*/ 13 w 490"/>
                <a:gd name="T63" fmla="*/ 735 h 1221"/>
                <a:gd name="T64" fmla="*/ 20 w 490"/>
                <a:gd name="T65" fmla="*/ 756 h 1221"/>
                <a:gd name="T66" fmla="*/ 25 w 490"/>
                <a:gd name="T67" fmla="*/ 776 h 1221"/>
                <a:gd name="T68" fmla="*/ 34 w 490"/>
                <a:gd name="T69" fmla="*/ 798 h 1221"/>
                <a:gd name="T70" fmla="*/ 43 w 490"/>
                <a:gd name="T71" fmla="*/ 818 h 1221"/>
                <a:gd name="T72" fmla="*/ 53 w 490"/>
                <a:gd name="T73" fmla="*/ 838 h 1221"/>
                <a:gd name="T74" fmla="*/ 64 w 490"/>
                <a:gd name="T75" fmla="*/ 858 h 1221"/>
                <a:gd name="T76" fmla="*/ 75 w 490"/>
                <a:gd name="T77" fmla="*/ 877 h 1221"/>
                <a:gd name="T78" fmla="*/ 88 w 490"/>
                <a:gd name="T79" fmla="*/ 897 h 1221"/>
                <a:gd name="T80" fmla="*/ 101 w 490"/>
                <a:gd name="T81" fmla="*/ 916 h 1221"/>
                <a:gd name="T82" fmla="*/ 131 w 490"/>
                <a:gd name="T83" fmla="*/ 954 h 1221"/>
                <a:gd name="T84" fmla="*/ 165 w 490"/>
                <a:gd name="T85" fmla="*/ 991 h 1221"/>
                <a:gd name="T86" fmla="*/ 202 w 490"/>
                <a:gd name="T87" fmla="*/ 1028 h 1221"/>
                <a:gd name="T88" fmla="*/ 242 w 490"/>
                <a:gd name="T89" fmla="*/ 1063 h 1221"/>
                <a:gd name="T90" fmla="*/ 286 w 490"/>
                <a:gd name="T91" fmla="*/ 1097 h 1221"/>
                <a:gd name="T92" fmla="*/ 333 w 490"/>
                <a:gd name="T93" fmla="*/ 1130 h 1221"/>
                <a:gd name="T94" fmla="*/ 383 w 490"/>
                <a:gd name="T95" fmla="*/ 1161 h 1221"/>
                <a:gd name="T96" fmla="*/ 436 w 490"/>
                <a:gd name="T97" fmla="*/ 1192 h 1221"/>
                <a:gd name="T98" fmla="*/ 490 w 490"/>
                <a:gd name="T99" fmla="*/ 1221 h 1221"/>
                <a:gd name="T100" fmla="*/ 490 w 490"/>
                <a:gd name="T101" fmla="*/ 593 h 122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490"/>
                <a:gd name="T154" fmla="*/ 0 h 1221"/>
                <a:gd name="T155" fmla="*/ 490 w 490"/>
                <a:gd name="T156" fmla="*/ 1221 h 122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490" h="1221">
                  <a:moveTo>
                    <a:pt x="490" y="593"/>
                  </a:moveTo>
                  <a:lnTo>
                    <a:pt x="490" y="593"/>
                  </a:lnTo>
                  <a:lnTo>
                    <a:pt x="436" y="564"/>
                  </a:lnTo>
                  <a:lnTo>
                    <a:pt x="383" y="533"/>
                  </a:lnTo>
                  <a:lnTo>
                    <a:pt x="333" y="501"/>
                  </a:lnTo>
                  <a:lnTo>
                    <a:pt x="286" y="469"/>
                  </a:lnTo>
                  <a:lnTo>
                    <a:pt x="242" y="434"/>
                  </a:lnTo>
                  <a:lnTo>
                    <a:pt x="202" y="400"/>
                  </a:lnTo>
                  <a:lnTo>
                    <a:pt x="165" y="363"/>
                  </a:lnTo>
                  <a:lnTo>
                    <a:pt x="131" y="326"/>
                  </a:lnTo>
                  <a:lnTo>
                    <a:pt x="101" y="288"/>
                  </a:lnTo>
                  <a:lnTo>
                    <a:pt x="88" y="269"/>
                  </a:lnTo>
                  <a:lnTo>
                    <a:pt x="75" y="249"/>
                  </a:lnTo>
                  <a:lnTo>
                    <a:pt x="64" y="229"/>
                  </a:lnTo>
                  <a:lnTo>
                    <a:pt x="53" y="209"/>
                  </a:lnTo>
                  <a:lnTo>
                    <a:pt x="43" y="189"/>
                  </a:lnTo>
                  <a:lnTo>
                    <a:pt x="34" y="170"/>
                  </a:lnTo>
                  <a:lnTo>
                    <a:pt x="25" y="148"/>
                  </a:lnTo>
                  <a:lnTo>
                    <a:pt x="20" y="128"/>
                  </a:lnTo>
                  <a:lnTo>
                    <a:pt x="13" y="107"/>
                  </a:lnTo>
                  <a:lnTo>
                    <a:pt x="8" y="85"/>
                  </a:lnTo>
                  <a:lnTo>
                    <a:pt x="4" y="66"/>
                  </a:lnTo>
                  <a:lnTo>
                    <a:pt x="3" y="44"/>
                  </a:lnTo>
                  <a:lnTo>
                    <a:pt x="0" y="21"/>
                  </a:lnTo>
                  <a:lnTo>
                    <a:pt x="0" y="0"/>
                  </a:lnTo>
                  <a:lnTo>
                    <a:pt x="0" y="628"/>
                  </a:lnTo>
                  <a:lnTo>
                    <a:pt x="0" y="650"/>
                  </a:lnTo>
                  <a:lnTo>
                    <a:pt x="3" y="672"/>
                  </a:lnTo>
                  <a:lnTo>
                    <a:pt x="4" y="694"/>
                  </a:lnTo>
                  <a:lnTo>
                    <a:pt x="8" y="714"/>
                  </a:lnTo>
                  <a:lnTo>
                    <a:pt x="13" y="735"/>
                  </a:lnTo>
                  <a:lnTo>
                    <a:pt x="20" y="756"/>
                  </a:lnTo>
                  <a:lnTo>
                    <a:pt x="25" y="776"/>
                  </a:lnTo>
                  <a:lnTo>
                    <a:pt x="34" y="798"/>
                  </a:lnTo>
                  <a:lnTo>
                    <a:pt x="43" y="818"/>
                  </a:lnTo>
                  <a:lnTo>
                    <a:pt x="53" y="838"/>
                  </a:lnTo>
                  <a:lnTo>
                    <a:pt x="64" y="858"/>
                  </a:lnTo>
                  <a:lnTo>
                    <a:pt x="75" y="877"/>
                  </a:lnTo>
                  <a:lnTo>
                    <a:pt x="88" y="897"/>
                  </a:lnTo>
                  <a:lnTo>
                    <a:pt x="101" y="916"/>
                  </a:lnTo>
                  <a:lnTo>
                    <a:pt x="131" y="954"/>
                  </a:lnTo>
                  <a:lnTo>
                    <a:pt x="165" y="991"/>
                  </a:lnTo>
                  <a:lnTo>
                    <a:pt x="202" y="1028"/>
                  </a:lnTo>
                  <a:lnTo>
                    <a:pt x="242" y="1063"/>
                  </a:lnTo>
                  <a:lnTo>
                    <a:pt x="286" y="1097"/>
                  </a:lnTo>
                  <a:lnTo>
                    <a:pt x="333" y="1130"/>
                  </a:lnTo>
                  <a:lnTo>
                    <a:pt x="383" y="1161"/>
                  </a:lnTo>
                  <a:lnTo>
                    <a:pt x="436" y="1192"/>
                  </a:lnTo>
                  <a:lnTo>
                    <a:pt x="490" y="1221"/>
                  </a:lnTo>
                  <a:lnTo>
                    <a:pt x="490" y="593"/>
                  </a:lnTo>
                  <a:close/>
                </a:path>
              </a:pathLst>
            </a:custGeom>
            <a:solidFill>
              <a:srgbClr val="DDDDDD"/>
            </a:solidFill>
            <a:ln>
              <a:noFill/>
            </a:ln>
            <a:extLst>
              <a:ext uri="{91240B29-F687-4F45-9708-019B960494DF}">
                <a14:hiddenLine xmlns:a14="http://schemas.microsoft.com/office/drawing/2010/main" w="9525">
                  <a:solidFill>
                    <a:srgbClr val="000000"/>
                  </a:solidFill>
                  <a:prstDash val="solid"/>
                  <a:round/>
                  <a:headEnd type="none" w="med" len="med"/>
                  <a:tailEnd type="none" w="med" len="med"/>
                </a14:hiddenLine>
              </a:ext>
            </a:extLst>
          </p:spPr>
          <p:txBody>
            <a:bodyPr/>
            <a:lstStyle/>
            <a:p>
              <a:endParaRPr lang="zh-CN" altLang="en-US"/>
            </a:p>
          </p:txBody>
        </p:sp>
        <p:sp>
          <p:nvSpPr>
            <p:cNvPr id="17" name="Freeform 23"/>
            <p:cNvSpPr/>
            <p:nvPr/>
          </p:nvSpPr>
          <p:spPr bwMode="auto">
            <a:xfrm>
              <a:off x="1694" y="2088"/>
              <a:ext cx="1186" cy="1221"/>
            </a:xfrm>
            <a:custGeom>
              <a:avLst/>
              <a:gdLst>
                <a:gd name="T0" fmla="*/ 1186 w 1186"/>
                <a:gd name="T1" fmla="*/ 628 h 1221"/>
                <a:gd name="T2" fmla="*/ 0 w 1186"/>
                <a:gd name="T3" fmla="*/ 1221 h 1221"/>
                <a:gd name="T4" fmla="*/ 0 w 1186"/>
                <a:gd name="T5" fmla="*/ 593 h 1221"/>
                <a:gd name="T6" fmla="*/ 1186 w 1186"/>
                <a:gd name="T7" fmla="*/ 0 h 1221"/>
                <a:gd name="T8" fmla="*/ 1186 w 1186"/>
                <a:gd name="T9" fmla="*/ 628 h 1221"/>
                <a:gd name="T10" fmla="*/ 0 60000 65536"/>
                <a:gd name="T11" fmla="*/ 0 60000 65536"/>
                <a:gd name="T12" fmla="*/ 0 60000 65536"/>
                <a:gd name="T13" fmla="*/ 0 60000 65536"/>
                <a:gd name="T14" fmla="*/ 0 60000 65536"/>
                <a:gd name="T15" fmla="*/ 0 w 1186"/>
                <a:gd name="T16" fmla="*/ 0 h 1221"/>
                <a:gd name="T17" fmla="*/ 1186 w 1186"/>
                <a:gd name="T18" fmla="*/ 1221 h 1221"/>
              </a:gdLst>
              <a:ahLst/>
              <a:cxnLst>
                <a:cxn ang="T10">
                  <a:pos x="T0" y="T1"/>
                </a:cxn>
                <a:cxn ang="T11">
                  <a:pos x="T2" y="T3"/>
                </a:cxn>
                <a:cxn ang="T12">
                  <a:pos x="T4" y="T5"/>
                </a:cxn>
                <a:cxn ang="T13">
                  <a:pos x="T6" y="T7"/>
                </a:cxn>
                <a:cxn ang="T14">
                  <a:pos x="T8" y="T9"/>
                </a:cxn>
              </a:cxnLst>
              <a:rect l="T15" t="T16" r="T17" b="T18"/>
              <a:pathLst>
                <a:path w="1186" h="1221">
                  <a:moveTo>
                    <a:pt x="1186" y="628"/>
                  </a:moveTo>
                  <a:lnTo>
                    <a:pt x="0" y="1221"/>
                  </a:lnTo>
                  <a:lnTo>
                    <a:pt x="0" y="593"/>
                  </a:lnTo>
                  <a:lnTo>
                    <a:pt x="1186" y="0"/>
                  </a:lnTo>
                  <a:lnTo>
                    <a:pt x="1186" y="628"/>
                  </a:lnTo>
                  <a:close/>
                </a:path>
              </a:pathLst>
            </a:custGeom>
            <a:solidFill>
              <a:srgbClr val="B2B2B2"/>
            </a:solidFill>
            <a:ln>
              <a:noFill/>
            </a:ln>
            <a:extLst>
              <a:ext uri="{91240B29-F687-4F45-9708-019B960494DF}">
                <a14:hiddenLine xmlns:a14="http://schemas.microsoft.com/office/drawing/2010/main" w="9525">
                  <a:solidFill>
                    <a:srgbClr val="000000"/>
                  </a:solidFill>
                  <a:prstDash val="solid"/>
                  <a:round/>
                  <a:headEnd type="none" w="med" len="med"/>
                  <a:tailEnd type="none" w="med" len="med"/>
                </a14:hiddenLine>
              </a:ext>
            </a:extLst>
          </p:spPr>
          <p:txBody>
            <a:bodyPr/>
            <a:lstStyle/>
            <a:p>
              <a:endParaRPr lang="zh-CN" altLang="en-US"/>
            </a:p>
          </p:txBody>
        </p:sp>
      </p:grpSp>
      <p:grpSp>
        <p:nvGrpSpPr>
          <p:cNvPr id="18" name="Group 24"/>
          <p:cNvGrpSpPr/>
          <p:nvPr/>
        </p:nvGrpSpPr>
        <p:grpSpPr bwMode="auto">
          <a:xfrm>
            <a:off x="4583971" y="3294527"/>
            <a:ext cx="2252038" cy="935552"/>
            <a:chOff x="2880" y="2612"/>
            <a:chExt cx="1675" cy="697"/>
          </a:xfrm>
        </p:grpSpPr>
        <p:sp>
          <p:nvSpPr>
            <p:cNvPr id="19" name="Freeform 25"/>
            <p:cNvSpPr/>
            <p:nvPr/>
          </p:nvSpPr>
          <p:spPr bwMode="auto">
            <a:xfrm>
              <a:off x="2880" y="2612"/>
              <a:ext cx="1675" cy="593"/>
            </a:xfrm>
            <a:custGeom>
              <a:avLst/>
              <a:gdLst>
                <a:gd name="T0" fmla="*/ 0 w 1675"/>
                <a:gd name="T1" fmla="*/ 0 h 593"/>
                <a:gd name="T2" fmla="*/ 1185 w 1675"/>
                <a:gd name="T3" fmla="*/ 593 h 593"/>
                <a:gd name="T4" fmla="*/ 1185 w 1675"/>
                <a:gd name="T5" fmla="*/ 593 h 593"/>
                <a:gd name="T6" fmla="*/ 1239 w 1675"/>
                <a:gd name="T7" fmla="*/ 563 h 593"/>
                <a:gd name="T8" fmla="*/ 1292 w 1675"/>
                <a:gd name="T9" fmla="*/ 533 h 593"/>
                <a:gd name="T10" fmla="*/ 1342 w 1675"/>
                <a:gd name="T11" fmla="*/ 502 h 593"/>
                <a:gd name="T12" fmla="*/ 1389 w 1675"/>
                <a:gd name="T13" fmla="*/ 469 h 593"/>
                <a:gd name="T14" fmla="*/ 1433 w 1675"/>
                <a:gd name="T15" fmla="*/ 435 h 593"/>
                <a:gd name="T16" fmla="*/ 1473 w 1675"/>
                <a:gd name="T17" fmla="*/ 399 h 593"/>
                <a:gd name="T18" fmla="*/ 1510 w 1675"/>
                <a:gd name="T19" fmla="*/ 363 h 593"/>
                <a:gd name="T20" fmla="*/ 1544 w 1675"/>
                <a:gd name="T21" fmla="*/ 326 h 593"/>
                <a:gd name="T22" fmla="*/ 1574 w 1675"/>
                <a:gd name="T23" fmla="*/ 288 h 593"/>
                <a:gd name="T24" fmla="*/ 1587 w 1675"/>
                <a:gd name="T25" fmla="*/ 268 h 593"/>
                <a:gd name="T26" fmla="*/ 1600 w 1675"/>
                <a:gd name="T27" fmla="*/ 249 h 593"/>
                <a:gd name="T28" fmla="*/ 1611 w 1675"/>
                <a:gd name="T29" fmla="*/ 230 h 593"/>
                <a:gd name="T30" fmla="*/ 1622 w 1675"/>
                <a:gd name="T31" fmla="*/ 210 h 593"/>
                <a:gd name="T32" fmla="*/ 1632 w 1675"/>
                <a:gd name="T33" fmla="*/ 190 h 593"/>
                <a:gd name="T34" fmla="*/ 1641 w 1675"/>
                <a:gd name="T35" fmla="*/ 168 h 593"/>
                <a:gd name="T36" fmla="*/ 1650 w 1675"/>
                <a:gd name="T37" fmla="*/ 148 h 593"/>
                <a:gd name="T38" fmla="*/ 1655 w 1675"/>
                <a:gd name="T39" fmla="*/ 127 h 593"/>
                <a:gd name="T40" fmla="*/ 1662 w 1675"/>
                <a:gd name="T41" fmla="*/ 107 h 593"/>
                <a:gd name="T42" fmla="*/ 1667 w 1675"/>
                <a:gd name="T43" fmla="*/ 86 h 593"/>
                <a:gd name="T44" fmla="*/ 1671 w 1675"/>
                <a:gd name="T45" fmla="*/ 64 h 593"/>
                <a:gd name="T46" fmla="*/ 1672 w 1675"/>
                <a:gd name="T47" fmla="*/ 43 h 593"/>
                <a:gd name="T48" fmla="*/ 1675 w 1675"/>
                <a:gd name="T49" fmla="*/ 22 h 593"/>
                <a:gd name="T50" fmla="*/ 1675 w 1675"/>
                <a:gd name="T51" fmla="*/ 0 h 593"/>
                <a:gd name="T52" fmla="*/ 0 w 1675"/>
                <a:gd name="T53" fmla="*/ 0 h 59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675"/>
                <a:gd name="T82" fmla="*/ 0 h 593"/>
                <a:gd name="T83" fmla="*/ 1675 w 1675"/>
                <a:gd name="T84" fmla="*/ 593 h 593"/>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675" h="593">
                  <a:moveTo>
                    <a:pt x="0" y="0"/>
                  </a:moveTo>
                  <a:lnTo>
                    <a:pt x="1185" y="593"/>
                  </a:lnTo>
                  <a:lnTo>
                    <a:pt x="1239" y="563"/>
                  </a:lnTo>
                  <a:lnTo>
                    <a:pt x="1292" y="533"/>
                  </a:lnTo>
                  <a:lnTo>
                    <a:pt x="1342" y="502"/>
                  </a:lnTo>
                  <a:lnTo>
                    <a:pt x="1389" y="469"/>
                  </a:lnTo>
                  <a:lnTo>
                    <a:pt x="1433" y="435"/>
                  </a:lnTo>
                  <a:lnTo>
                    <a:pt x="1473" y="399"/>
                  </a:lnTo>
                  <a:lnTo>
                    <a:pt x="1510" y="363"/>
                  </a:lnTo>
                  <a:lnTo>
                    <a:pt x="1544" y="326"/>
                  </a:lnTo>
                  <a:lnTo>
                    <a:pt x="1574" y="288"/>
                  </a:lnTo>
                  <a:lnTo>
                    <a:pt x="1587" y="268"/>
                  </a:lnTo>
                  <a:lnTo>
                    <a:pt x="1600" y="249"/>
                  </a:lnTo>
                  <a:lnTo>
                    <a:pt x="1611" y="230"/>
                  </a:lnTo>
                  <a:lnTo>
                    <a:pt x="1622" y="210"/>
                  </a:lnTo>
                  <a:lnTo>
                    <a:pt x="1632" y="190"/>
                  </a:lnTo>
                  <a:lnTo>
                    <a:pt x="1641" y="168"/>
                  </a:lnTo>
                  <a:lnTo>
                    <a:pt x="1650" y="148"/>
                  </a:lnTo>
                  <a:lnTo>
                    <a:pt x="1655" y="127"/>
                  </a:lnTo>
                  <a:lnTo>
                    <a:pt x="1662" y="107"/>
                  </a:lnTo>
                  <a:lnTo>
                    <a:pt x="1667" y="86"/>
                  </a:lnTo>
                  <a:lnTo>
                    <a:pt x="1671" y="64"/>
                  </a:lnTo>
                  <a:lnTo>
                    <a:pt x="1672" y="43"/>
                  </a:lnTo>
                  <a:lnTo>
                    <a:pt x="1675" y="22"/>
                  </a:lnTo>
                  <a:lnTo>
                    <a:pt x="1675" y="0"/>
                  </a:lnTo>
                  <a:lnTo>
                    <a:pt x="0" y="0"/>
                  </a:lnTo>
                  <a:close/>
                </a:path>
              </a:pathLst>
            </a:custGeom>
            <a:solidFill>
              <a:srgbClr val="EAEAEA"/>
            </a:solidFill>
            <a:ln>
              <a:noFill/>
            </a:ln>
            <a:extLst>
              <a:ext uri="{91240B29-F687-4F45-9708-019B960494DF}">
                <a14:hiddenLine xmlns:a14="http://schemas.microsoft.com/office/drawing/2010/main" w="9525">
                  <a:solidFill>
                    <a:srgbClr val="000000"/>
                  </a:solidFill>
                  <a:prstDash val="solid"/>
                  <a:round/>
                  <a:headEnd type="none" w="med" len="med"/>
                  <a:tailEnd type="none" w="med" len="med"/>
                </a14:hiddenLine>
              </a:ext>
            </a:extLst>
          </p:spPr>
          <p:txBody>
            <a:bodyPr wrap="none" anchor="ctr"/>
            <a:lstStyle/>
            <a:p>
              <a:endParaRPr lang="zh-CN" altLang="en-US"/>
            </a:p>
          </p:txBody>
        </p:sp>
        <p:sp>
          <p:nvSpPr>
            <p:cNvPr id="20" name="Freeform 26"/>
            <p:cNvSpPr/>
            <p:nvPr/>
          </p:nvSpPr>
          <p:spPr bwMode="auto">
            <a:xfrm>
              <a:off x="4065" y="2612"/>
              <a:ext cx="490" cy="697"/>
            </a:xfrm>
            <a:custGeom>
              <a:avLst/>
              <a:gdLst>
                <a:gd name="T0" fmla="*/ 0 w 490"/>
                <a:gd name="T1" fmla="*/ 593 h 697"/>
                <a:gd name="T2" fmla="*/ 0 w 490"/>
                <a:gd name="T3" fmla="*/ 593 h 697"/>
                <a:gd name="T4" fmla="*/ 54 w 490"/>
                <a:gd name="T5" fmla="*/ 563 h 697"/>
                <a:gd name="T6" fmla="*/ 107 w 490"/>
                <a:gd name="T7" fmla="*/ 533 h 697"/>
                <a:gd name="T8" fmla="*/ 157 w 490"/>
                <a:gd name="T9" fmla="*/ 502 h 697"/>
                <a:gd name="T10" fmla="*/ 204 w 490"/>
                <a:gd name="T11" fmla="*/ 469 h 697"/>
                <a:gd name="T12" fmla="*/ 248 w 490"/>
                <a:gd name="T13" fmla="*/ 435 h 697"/>
                <a:gd name="T14" fmla="*/ 288 w 490"/>
                <a:gd name="T15" fmla="*/ 399 h 697"/>
                <a:gd name="T16" fmla="*/ 325 w 490"/>
                <a:gd name="T17" fmla="*/ 363 h 697"/>
                <a:gd name="T18" fmla="*/ 359 w 490"/>
                <a:gd name="T19" fmla="*/ 326 h 697"/>
                <a:gd name="T20" fmla="*/ 389 w 490"/>
                <a:gd name="T21" fmla="*/ 288 h 697"/>
                <a:gd name="T22" fmla="*/ 402 w 490"/>
                <a:gd name="T23" fmla="*/ 268 h 697"/>
                <a:gd name="T24" fmla="*/ 415 w 490"/>
                <a:gd name="T25" fmla="*/ 249 h 697"/>
                <a:gd name="T26" fmla="*/ 426 w 490"/>
                <a:gd name="T27" fmla="*/ 230 h 697"/>
                <a:gd name="T28" fmla="*/ 437 w 490"/>
                <a:gd name="T29" fmla="*/ 210 h 697"/>
                <a:gd name="T30" fmla="*/ 447 w 490"/>
                <a:gd name="T31" fmla="*/ 190 h 697"/>
                <a:gd name="T32" fmla="*/ 456 w 490"/>
                <a:gd name="T33" fmla="*/ 168 h 697"/>
                <a:gd name="T34" fmla="*/ 465 w 490"/>
                <a:gd name="T35" fmla="*/ 148 h 697"/>
                <a:gd name="T36" fmla="*/ 470 w 490"/>
                <a:gd name="T37" fmla="*/ 127 h 697"/>
                <a:gd name="T38" fmla="*/ 477 w 490"/>
                <a:gd name="T39" fmla="*/ 107 h 697"/>
                <a:gd name="T40" fmla="*/ 482 w 490"/>
                <a:gd name="T41" fmla="*/ 86 h 697"/>
                <a:gd name="T42" fmla="*/ 486 w 490"/>
                <a:gd name="T43" fmla="*/ 64 h 697"/>
                <a:gd name="T44" fmla="*/ 487 w 490"/>
                <a:gd name="T45" fmla="*/ 43 h 697"/>
                <a:gd name="T46" fmla="*/ 490 w 490"/>
                <a:gd name="T47" fmla="*/ 22 h 697"/>
                <a:gd name="T48" fmla="*/ 490 w 490"/>
                <a:gd name="T49" fmla="*/ 0 h 697"/>
                <a:gd name="T50" fmla="*/ 490 w 490"/>
                <a:gd name="T51" fmla="*/ 104 h 697"/>
                <a:gd name="T52" fmla="*/ 490 w 490"/>
                <a:gd name="T53" fmla="*/ 104 h 697"/>
                <a:gd name="T54" fmla="*/ 490 w 490"/>
                <a:gd name="T55" fmla="*/ 126 h 697"/>
                <a:gd name="T56" fmla="*/ 487 w 490"/>
                <a:gd name="T57" fmla="*/ 148 h 697"/>
                <a:gd name="T58" fmla="*/ 486 w 490"/>
                <a:gd name="T59" fmla="*/ 170 h 697"/>
                <a:gd name="T60" fmla="*/ 482 w 490"/>
                <a:gd name="T61" fmla="*/ 190 h 697"/>
                <a:gd name="T62" fmla="*/ 477 w 490"/>
                <a:gd name="T63" fmla="*/ 211 h 697"/>
                <a:gd name="T64" fmla="*/ 470 w 490"/>
                <a:gd name="T65" fmla="*/ 232 h 697"/>
                <a:gd name="T66" fmla="*/ 465 w 490"/>
                <a:gd name="T67" fmla="*/ 252 h 697"/>
                <a:gd name="T68" fmla="*/ 456 w 490"/>
                <a:gd name="T69" fmla="*/ 274 h 697"/>
                <a:gd name="T70" fmla="*/ 447 w 490"/>
                <a:gd name="T71" fmla="*/ 294 h 697"/>
                <a:gd name="T72" fmla="*/ 437 w 490"/>
                <a:gd name="T73" fmla="*/ 314 h 697"/>
                <a:gd name="T74" fmla="*/ 426 w 490"/>
                <a:gd name="T75" fmla="*/ 334 h 697"/>
                <a:gd name="T76" fmla="*/ 415 w 490"/>
                <a:gd name="T77" fmla="*/ 353 h 697"/>
                <a:gd name="T78" fmla="*/ 402 w 490"/>
                <a:gd name="T79" fmla="*/ 373 h 697"/>
                <a:gd name="T80" fmla="*/ 389 w 490"/>
                <a:gd name="T81" fmla="*/ 392 h 697"/>
                <a:gd name="T82" fmla="*/ 359 w 490"/>
                <a:gd name="T83" fmla="*/ 430 h 697"/>
                <a:gd name="T84" fmla="*/ 325 w 490"/>
                <a:gd name="T85" fmla="*/ 467 h 697"/>
                <a:gd name="T86" fmla="*/ 288 w 490"/>
                <a:gd name="T87" fmla="*/ 504 h 697"/>
                <a:gd name="T88" fmla="*/ 248 w 490"/>
                <a:gd name="T89" fmla="*/ 539 h 697"/>
                <a:gd name="T90" fmla="*/ 204 w 490"/>
                <a:gd name="T91" fmla="*/ 573 h 697"/>
                <a:gd name="T92" fmla="*/ 157 w 490"/>
                <a:gd name="T93" fmla="*/ 606 h 697"/>
                <a:gd name="T94" fmla="*/ 107 w 490"/>
                <a:gd name="T95" fmla="*/ 637 h 697"/>
                <a:gd name="T96" fmla="*/ 54 w 490"/>
                <a:gd name="T97" fmla="*/ 668 h 697"/>
                <a:gd name="T98" fmla="*/ 0 w 490"/>
                <a:gd name="T99" fmla="*/ 697 h 697"/>
                <a:gd name="T100" fmla="*/ 0 w 490"/>
                <a:gd name="T101" fmla="*/ 593 h 69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490"/>
                <a:gd name="T154" fmla="*/ 0 h 697"/>
                <a:gd name="T155" fmla="*/ 490 w 490"/>
                <a:gd name="T156" fmla="*/ 697 h 69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490" h="697">
                  <a:moveTo>
                    <a:pt x="0" y="593"/>
                  </a:moveTo>
                  <a:lnTo>
                    <a:pt x="0" y="593"/>
                  </a:lnTo>
                  <a:lnTo>
                    <a:pt x="54" y="563"/>
                  </a:lnTo>
                  <a:lnTo>
                    <a:pt x="107" y="533"/>
                  </a:lnTo>
                  <a:lnTo>
                    <a:pt x="157" y="502"/>
                  </a:lnTo>
                  <a:lnTo>
                    <a:pt x="204" y="469"/>
                  </a:lnTo>
                  <a:lnTo>
                    <a:pt x="248" y="435"/>
                  </a:lnTo>
                  <a:lnTo>
                    <a:pt x="288" y="399"/>
                  </a:lnTo>
                  <a:lnTo>
                    <a:pt x="325" y="363"/>
                  </a:lnTo>
                  <a:lnTo>
                    <a:pt x="359" y="326"/>
                  </a:lnTo>
                  <a:lnTo>
                    <a:pt x="389" y="288"/>
                  </a:lnTo>
                  <a:lnTo>
                    <a:pt x="402" y="268"/>
                  </a:lnTo>
                  <a:lnTo>
                    <a:pt x="415" y="249"/>
                  </a:lnTo>
                  <a:lnTo>
                    <a:pt x="426" y="230"/>
                  </a:lnTo>
                  <a:lnTo>
                    <a:pt x="437" y="210"/>
                  </a:lnTo>
                  <a:lnTo>
                    <a:pt x="447" y="190"/>
                  </a:lnTo>
                  <a:lnTo>
                    <a:pt x="456" y="168"/>
                  </a:lnTo>
                  <a:lnTo>
                    <a:pt x="465" y="148"/>
                  </a:lnTo>
                  <a:lnTo>
                    <a:pt x="470" y="127"/>
                  </a:lnTo>
                  <a:lnTo>
                    <a:pt x="477" y="107"/>
                  </a:lnTo>
                  <a:lnTo>
                    <a:pt x="482" y="86"/>
                  </a:lnTo>
                  <a:lnTo>
                    <a:pt x="486" y="64"/>
                  </a:lnTo>
                  <a:lnTo>
                    <a:pt x="487" y="43"/>
                  </a:lnTo>
                  <a:lnTo>
                    <a:pt x="490" y="22"/>
                  </a:lnTo>
                  <a:lnTo>
                    <a:pt x="490" y="0"/>
                  </a:lnTo>
                  <a:lnTo>
                    <a:pt x="490" y="104"/>
                  </a:lnTo>
                  <a:lnTo>
                    <a:pt x="490" y="126"/>
                  </a:lnTo>
                  <a:lnTo>
                    <a:pt x="487" y="148"/>
                  </a:lnTo>
                  <a:lnTo>
                    <a:pt x="486" y="170"/>
                  </a:lnTo>
                  <a:lnTo>
                    <a:pt x="482" y="190"/>
                  </a:lnTo>
                  <a:lnTo>
                    <a:pt x="477" y="211"/>
                  </a:lnTo>
                  <a:lnTo>
                    <a:pt x="470" y="232"/>
                  </a:lnTo>
                  <a:lnTo>
                    <a:pt x="465" y="252"/>
                  </a:lnTo>
                  <a:lnTo>
                    <a:pt x="456" y="274"/>
                  </a:lnTo>
                  <a:lnTo>
                    <a:pt x="447" y="294"/>
                  </a:lnTo>
                  <a:lnTo>
                    <a:pt x="437" y="314"/>
                  </a:lnTo>
                  <a:lnTo>
                    <a:pt x="426" y="334"/>
                  </a:lnTo>
                  <a:lnTo>
                    <a:pt x="415" y="353"/>
                  </a:lnTo>
                  <a:lnTo>
                    <a:pt x="402" y="373"/>
                  </a:lnTo>
                  <a:lnTo>
                    <a:pt x="389" y="392"/>
                  </a:lnTo>
                  <a:lnTo>
                    <a:pt x="359" y="430"/>
                  </a:lnTo>
                  <a:lnTo>
                    <a:pt x="325" y="467"/>
                  </a:lnTo>
                  <a:lnTo>
                    <a:pt x="288" y="504"/>
                  </a:lnTo>
                  <a:lnTo>
                    <a:pt x="248" y="539"/>
                  </a:lnTo>
                  <a:lnTo>
                    <a:pt x="204" y="573"/>
                  </a:lnTo>
                  <a:lnTo>
                    <a:pt x="157" y="606"/>
                  </a:lnTo>
                  <a:lnTo>
                    <a:pt x="107" y="637"/>
                  </a:lnTo>
                  <a:lnTo>
                    <a:pt x="54" y="668"/>
                  </a:lnTo>
                  <a:lnTo>
                    <a:pt x="0" y="697"/>
                  </a:lnTo>
                  <a:lnTo>
                    <a:pt x="0" y="593"/>
                  </a:lnTo>
                  <a:close/>
                </a:path>
              </a:pathLst>
            </a:custGeom>
            <a:gradFill rotWithShape="1">
              <a:gsLst>
                <a:gs pos="0">
                  <a:srgbClr val="777777"/>
                </a:gs>
                <a:gs pos="100000">
                  <a:srgbClr val="808080"/>
                </a:gs>
              </a:gsLst>
              <a:lin ang="0" scaled="1"/>
            </a:gradFill>
            <a:ln>
              <a:noFill/>
            </a:ln>
            <a:extLst>
              <a:ext uri="{91240B29-F687-4F45-9708-019B960494DF}">
                <a14:hiddenLine xmlns:a14="http://schemas.microsoft.com/office/drawing/2010/main" w="9525">
                  <a:solidFill>
                    <a:srgbClr val="000000"/>
                  </a:solidFill>
                  <a:prstDash val="solid"/>
                  <a:round/>
                </a14:hiddenLine>
              </a:ext>
            </a:extLst>
          </p:spPr>
          <p:txBody>
            <a:bodyPr/>
            <a:lstStyle/>
            <a:p>
              <a:endParaRPr lang="zh-CN" altLang="en-US"/>
            </a:p>
          </p:txBody>
        </p:sp>
        <p:sp>
          <p:nvSpPr>
            <p:cNvPr id="21" name="Freeform 27"/>
            <p:cNvSpPr/>
            <p:nvPr/>
          </p:nvSpPr>
          <p:spPr bwMode="auto">
            <a:xfrm>
              <a:off x="2880" y="2612"/>
              <a:ext cx="1185" cy="697"/>
            </a:xfrm>
            <a:custGeom>
              <a:avLst/>
              <a:gdLst>
                <a:gd name="T0" fmla="*/ 0 w 1185"/>
                <a:gd name="T1" fmla="*/ 104 h 697"/>
                <a:gd name="T2" fmla="*/ 1185 w 1185"/>
                <a:gd name="T3" fmla="*/ 697 h 697"/>
                <a:gd name="T4" fmla="*/ 1185 w 1185"/>
                <a:gd name="T5" fmla="*/ 593 h 697"/>
                <a:gd name="T6" fmla="*/ 0 w 1185"/>
                <a:gd name="T7" fmla="*/ 0 h 697"/>
                <a:gd name="T8" fmla="*/ 0 w 1185"/>
                <a:gd name="T9" fmla="*/ 104 h 697"/>
                <a:gd name="T10" fmla="*/ 0 60000 65536"/>
                <a:gd name="T11" fmla="*/ 0 60000 65536"/>
                <a:gd name="T12" fmla="*/ 0 60000 65536"/>
                <a:gd name="T13" fmla="*/ 0 60000 65536"/>
                <a:gd name="T14" fmla="*/ 0 60000 65536"/>
                <a:gd name="T15" fmla="*/ 0 w 1185"/>
                <a:gd name="T16" fmla="*/ 0 h 697"/>
                <a:gd name="T17" fmla="*/ 1185 w 1185"/>
                <a:gd name="T18" fmla="*/ 697 h 697"/>
              </a:gdLst>
              <a:ahLst/>
              <a:cxnLst>
                <a:cxn ang="T10">
                  <a:pos x="T0" y="T1"/>
                </a:cxn>
                <a:cxn ang="T11">
                  <a:pos x="T2" y="T3"/>
                </a:cxn>
                <a:cxn ang="T12">
                  <a:pos x="T4" y="T5"/>
                </a:cxn>
                <a:cxn ang="T13">
                  <a:pos x="T6" y="T7"/>
                </a:cxn>
                <a:cxn ang="T14">
                  <a:pos x="T8" y="T9"/>
                </a:cxn>
              </a:cxnLst>
              <a:rect l="T15" t="T16" r="T17" b="T18"/>
              <a:pathLst>
                <a:path w="1185" h="697">
                  <a:moveTo>
                    <a:pt x="0" y="104"/>
                  </a:moveTo>
                  <a:lnTo>
                    <a:pt x="1185" y="697"/>
                  </a:lnTo>
                  <a:lnTo>
                    <a:pt x="1185" y="593"/>
                  </a:lnTo>
                  <a:lnTo>
                    <a:pt x="0" y="0"/>
                  </a:lnTo>
                  <a:lnTo>
                    <a:pt x="0" y="104"/>
                  </a:lnTo>
                  <a:close/>
                </a:path>
              </a:pathLst>
            </a:custGeom>
            <a:solidFill>
              <a:srgbClr val="B2B2B2"/>
            </a:solidFill>
            <a:ln>
              <a:noFill/>
            </a:ln>
            <a:extLst>
              <a:ext uri="{91240B29-F687-4F45-9708-019B960494DF}">
                <a14:hiddenLine xmlns:a14="http://schemas.microsoft.com/office/drawing/2010/main" w="9525">
                  <a:solidFill>
                    <a:srgbClr val="000000"/>
                  </a:solidFill>
                  <a:prstDash val="solid"/>
                  <a:round/>
                </a14:hiddenLine>
              </a:ext>
            </a:extLst>
          </p:spPr>
          <p:txBody>
            <a:bodyPr/>
            <a:lstStyle/>
            <a:p>
              <a:endParaRPr lang="zh-CN" altLang="en-US"/>
            </a:p>
          </p:txBody>
        </p:sp>
      </p:grpSp>
      <p:sp>
        <p:nvSpPr>
          <p:cNvPr id="22" name="Arc 28"/>
          <p:cNvSpPr/>
          <p:nvPr/>
        </p:nvSpPr>
        <p:spPr bwMode="auto">
          <a:xfrm>
            <a:off x="4154872" y="1217632"/>
            <a:ext cx="1009987" cy="544401"/>
          </a:xfrm>
          <a:custGeom>
            <a:avLst/>
            <a:gdLst>
              <a:gd name="T0" fmla="*/ 0 w 40011"/>
              <a:gd name="T1" fmla="*/ 0 h 21600"/>
              <a:gd name="T2" fmla="*/ 0 w 40011"/>
              <a:gd name="T3" fmla="*/ 0 h 21600"/>
              <a:gd name="T4" fmla="*/ 0 w 40011"/>
              <a:gd name="T5" fmla="*/ 0 h 21600"/>
              <a:gd name="T6" fmla="*/ 0 60000 65536"/>
              <a:gd name="T7" fmla="*/ 0 60000 65536"/>
              <a:gd name="T8" fmla="*/ 0 60000 65536"/>
              <a:gd name="T9" fmla="*/ 0 w 40011"/>
              <a:gd name="T10" fmla="*/ 0 h 21600"/>
              <a:gd name="T11" fmla="*/ 40011 w 40011"/>
              <a:gd name="T12" fmla="*/ 21600 h 21600"/>
            </a:gdLst>
            <a:ahLst/>
            <a:cxnLst>
              <a:cxn ang="T6">
                <a:pos x="T0" y="T1"/>
              </a:cxn>
              <a:cxn ang="T7">
                <a:pos x="T2" y="T3"/>
              </a:cxn>
              <a:cxn ang="T8">
                <a:pos x="T4" y="T5"/>
              </a:cxn>
            </a:cxnLst>
            <a:rect l="T9" t="T10" r="T11" b="T12"/>
            <a:pathLst>
              <a:path w="40011" h="21600" fill="none" extrusionOk="0">
                <a:moveTo>
                  <a:pt x="0" y="10366"/>
                </a:moveTo>
                <a:cubicBezTo>
                  <a:pt x="3920" y="3928"/>
                  <a:pt x="10912" y="-1"/>
                  <a:pt x="18449" y="0"/>
                </a:cubicBezTo>
                <a:cubicBezTo>
                  <a:pt x="29878" y="0"/>
                  <a:pt x="39329" y="8903"/>
                  <a:pt x="40010" y="20313"/>
                </a:cubicBezTo>
              </a:path>
              <a:path w="40011" h="21600" stroke="0" extrusionOk="0">
                <a:moveTo>
                  <a:pt x="0" y="10366"/>
                </a:moveTo>
                <a:cubicBezTo>
                  <a:pt x="3920" y="3928"/>
                  <a:pt x="10912" y="-1"/>
                  <a:pt x="18449" y="0"/>
                </a:cubicBezTo>
                <a:cubicBezTo>
                  <a:pt x="29878" y="0"/>
                  <a:pt x="39329" y="8903"/>
                  <a:pt x="40010" y="20313"/>
                </a:cubicBezTo>
                <a:lnTo>
                  <a:pt x="18449" y="21600"/>
                </a:lnTo>
                <a:close/>
              </a:path>
            </a:pathLst>
          </a:custGeom>
          <a:noFill/>
          <a:ln w="31750" cap="rnd">
            <a:solidFill>
              <a:schemeClr val="bg1">
                <a:lumMod val="50000"/>
              </a:schemeClr>
            </a:solidFill>
            <a:prstDash val="sysDot"/>
            <a:rou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23" name="Arc 29"/>
          <p:cNvSpPr/>
          <p:nvPr/>
        </p:nvSpPr>
        <p:spPr bwMode="auto">
          <a:xfrm>
            <a:off x="5896079" y="1651109"/>
            <a:ext cx="872793" cy="772086"/>
          </a:xfrm>
          <a:custGeom>
            <a:avLst/>
            <a:gdLst>
              <a:gd name="T0" fmla="*/ 0 w 36840"/>
              <a:gd name="T1" fmla="*/ 0 h 32562"/>
              <a:gd name="T2" fmla="*/ 0 w 36840"/>
              <a:gd name="T3" fmla="*/ 0 h 32562"/>
              <a:gd name="T4" fmla="*/ 0 w 36840"/>
              <a:gd name="T5" fmla="*/ 0 h 32562"/>
              <a:gd name="T6" fmla="*/ 0 60000 65536"/>
              <a:gd name="T7" fmla="*/ 0 60000 65536"/>
              <a:gd name="T8" fmla="*/ 0 60000 65536"/>
              <a:gd name="T9" fmla="*/ 0 w 36840"/>
              <a:gd name="T10" fmla="*/ 0 h 32562"/>
              <a:gd name="T11" fmla="*/ 36840 w 36840"/>
              <a:gd name="T12" fmla="*/ 32562 h 32562"/>
            </a:gdLst>
            <a:ahLst/>
            <a:cxnLst>
              <a:cxn ang="T6">
                <a:pos x="T0" y="T1"/>
              </a:cxn>
              <a:cxn ang="T7">
                <a:pos x="T2" y="T3"/>
              </a:cxn>
              <a:cxn ang="T8">
                <a:pos x="T4" y="T5"/>
              </a:cxn>
            </a:cxnLst>
            <a:rect l="T9" t="T10" r="T11" b="T12"/>
            <a:pathLst>
              <a:path w="36840" h="32562" fill="none" extrusionOk="0">
                <a:moveTo>
                  <a:pt x="0" y="6293"/>
                </a:moveTo>
                <a:cubicBezTo>
                  <a:pt x="4048" y="2262"/>
                  <a:pt x="9527" y="-1"/>
                  <a:pt x="15240" y="0"/>
                </a:cubicBezTo>
                <a:cubicBezTo>
                  <a:pt x="27169" y="0"/>
                  <a:pt x="36840" y="9670"/>
                  <a:pt x="36840" y="21600"/>
                </a:cubicBezTo>
                <a:cubicBezTo>
                  <a:pt x="36840" y="25455"/>
                  <a:pt x="35808" y="29240"/>
                  <a:pt x="33851" y="32562"/>
                </a:cubicBezTo>
              </a:path>
              <a:path w="36840" h="32562" stroke="0" extrusionOk="0">
                <a:moveTo>
                  <a:pt x="0" y="6293"/>
                </a:moveTo>
                <a:cubicBezTo>
                  <a:pt x="4048" y="2262"/>
                  <a:pt x="9527" y="-1"/>
                  <a:pt x="15240" y="0"/>
                </a:cubicBezTo>
                <a:cubicBezTo>
                  <a:pt x="27169" y="0"/>
                  <a:pt x="36840" y="9670"/>
                  <a:pt x="36840" y="21600"/>
                </a:cubicBezTo>
                <a:cubicBezTo>
                  <a:pt x="36840" y="25455"/>
                  <a:pt x="35808" y="29240"/>
                  <a:pt x="33851" y="32562"/>
                </a:cubicBezTo>
                <a:lnTo>
                  <a:pt x="15240" y="21600"/>
                </a:lnTo>
                <a:close/>
              </a:path>
            </a:pathLst>
          </a:custGeom>
          <a:noFill/>
          <a:ln w="31750" cap="rnd">
            <a:solidFill>
              <a:schemeClr val="bg1">
                <a:lumMod val="50000"/>
              </a:schemeClr>
            </a:solidFill>
            <a:prstDash val="sysDot"/>
            <a:rou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24" name="Text Box 30"/>
          <p:cNvSpPr txBox="1">
            <a:spLocks noChangeArrowheads="1"/>
          </p:cNvSpPr>
          <p:nvPr/>
        </p:nvSpPr>
        <p:spPr bwMode="auto">
          <a:xfrm>
            <a:off x="5545794" y="3370422"/>
            <a:ext cx="119096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prstDash val="sysDot"/>
                <a:miter lim="800000"/>
                <a:headEnd/>
                <a:tailEnd/>
              </a14:hiddenLine>
            </a:ext>
          </a:extLst>
        </p:spPr>
        <p:txBody>
          <a:bodyPr>
            <a:spAutoFit/>
          </a:bodyPr>
          <a:lstStyle>
            <a:lvl1pPr eaLnBrk="0" hangingPunct="0">
              <a:defRPr kumimoji="1">
                <a:solidFill>
                  <a:schemeClr val="tx1"/>
                </a:solidFill>
                <a:latin typeface="굴림" pitchFamily="34" charset="-127"/>
                <a:ea typeface="굴림" pitchFamily="34" charset="-127"/>
              </a:defRPr>
            </a:lvl1pPr>
            <a:lvl2pPr marL="742950" indent="-285750" eaLnBrk="0" hangingPunct="0">
              <a:defRPr kumimoji="1">
                <a:solidFill>
                  <a:schemeClr val="tx1"/>
                </a:solidFill>
                <a:latin typeface="굴림" pitchFamily="34" charset="-127"/>
                <a:ea typeface="굴림" pitchFamily="34" charset="-127"/>
              </a:defRPr>
            </a:lvl2pPr>
            <a:lvl3pPr marL="1143000" indent="-228600" eaLnBrk="0" hangingPunct="0">
              <a:defRPr kumimoji="1">
                <a:solidFill>
                  <a:schemeClr val="tx1"/>
                </a:solidFill>
                <a:latin typeface="굴림" pitchFamily="34" charset="-127"/>
                <a:ea typeface="굴림" pitchFamily="34" charset="-127"/>
              </a:defRPr>
            </a:lvl3pPr>
            <a:lvl4pPr marL="1600200" indent="-228600" eaLnBrk="0" hangingPunct="0">
              <a:defRPr kumimoji="1">
                <a:solidFill>
                  <a:schemeClr val="tx1"/>
                </a:solidFill>
                <a:latin typeface="굴림" pitchFamily="34" charset="-127"/>
                <a:ea typeface="굴림" pitchFamily="34" charset="-127"/>
              </a:defRPr>
            </a:lvl4pPr>
            <a:lvl5pPr marL="2057400" indent="-228600" eaLnBrk="0" hangingPunct="0">
              <a:defRPr kumimoji="1">
                <a:solidFill>
                  <a:schemeClr val="tx1"/>
                </a:solidFill>
                <a:latin typeface="굴림" pitchFamily="34" charset="-127"/>
                <a:ea typeface="굴림" pitchFamily="34" charset="-127"/>
              </a:defRPr>
            </a:lvl5pPr>
            <a:lvl6pPr marL="25146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6pPr>
            <a:lvl7pPr marL="29718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7pPr>
            <a:lvl8pPr marL="34290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8pPr>
            <a:lvl9pPr marL="38862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9pPr>
          </a:lstStyle>
          <a:p>
            <a:pPr algn="ctr"/>
            <a:r>
              <a:rPr lang="zh-CN" altLang="en-US" sz="1000" b="1" dirty="0">
                <a:solidFill>
                  <a:srgbClr val="E74C2E"/>
                </a:solidFill>
                <a:latin typeface="微软雅黑" panose="020B0503020204020204" pitchFamily="34" charset="-122"/>
                <a:ea typeface="微软雅黑" panose="020B0503020204020204" pitchFamily="34" charset="-122"/>
              </a:rPr>
              <a:t>输入你的标题</a:t>
            </a:r>
            <a:endParaRPr lang="en-US" altLang="zh-CN" sz="1000" b="1" dirty="0">
              <a:solidFill>
                <a:srgbClr val="E74C2E"/>
              </a:solidFill>
              <a:latin typeface="微软雅黑" panose="020B0503020204020204" pitchFamily="34" charset="-122"/>
              <a:ea typeface="微软雅黑" panose="020B0503020204020204" pitchFamily="34" charset="-122"/>
            </a:endParaRPr>
          </a:p>
        </p:txBody>
      </p:sp>
      <p:sp>
        <p:nvSpPr>
          <p:cNvPr id="25" name="Text Box 31"/>
          <p:cNvSpPr txBox="1">
            <a:spLocks noChangeArrowheads="1"/>
          </p:cNvSpPr>
          <p:nvPr/>
        </p:nvSpPr>
        <p:spPr bwMode="auto">
          <a:xfrm>
            <a:off x="5445088" y="2703215"/>
            <a:ext cx="132378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prstDash val="sysDot"/>
                <a:miter lim="800000"/>
                <a:headEnd/>
                <a:tailEnd/>
              </a14:hiddenLine>
            </a:ext>
          </a:extLst>
        </p:spPr>
        <p:txBody>
          <a:bodyPr>
            <a:spAutoFit/>
          </a:bodyPr>
          <a:lstStyle>
            <a:lvl1pPr eaLnBrk="0" hangingPunct="0">
              <a:defRPr kumimoji="1">
                <a:solidFill>
                  <a:schemeClr val="tx1"/>
                </a:solidFill>
                <a:latin typeface="굴림" pitchFamily="34" charset="-127"/>
                <a:ea typeface="굴림" pitchFamily="34" charset="-127"/>
              </a:defRPr>
            </a:lvl1pPr>
            <a:lvl2pPr marL="742950" indent="-285750" eaLnBrk="0" hangingPunct="0">
              <a:defRPr kumimoji="1">
                <a:solidFill>
                  <a:schemeClr val="tx1"/>
                </a:solidFill>
                <a:latin typeface="굴림" pitchFamily="34" charset="-127"/>
                <a:ea typeface="굴림" pitchFamily="34" charset="-127"/>
              </a:defRPr>
            </a:lvl2pPr>
            <a:lvl3pPr marL="1143000" indent="-228600" eaLnBrk="0" hangingPunct="0">
              <a:defRPr kumimoji="1">
                <a:solidFill>
                  <a:schemeClr val="tx1"/>
                </a:solidFill>
                <a:latin typeface="굴림" pitchFamily="34" charset="-127"/>
                <a:ea typeface="굴림" pitchFamily="34" charset="-127"/>
              </a:defRPr>
            </a:lvl3pPr>
            <a:lvl4pPr marL="1600200" indent="-228600" eaLnBrk="0" hangingPunct="0">
              <a:defRPr kumimoji="1">
                <a:solidFill>
                  <a:schemeClr val="tx1"/>
                </a:solidFill>
                <a:latin typeface="굴림" pitchFamily="34" charset="-127"/>
                <a:ea typeface="굴림" pitchFamily="34" charset="-127"/>
              </a:defRPr>
            </a:lvl4pPr>
            <a:lvl5pPr marL="2057400" indent="-228600" eaLnBrk="0" hangingPunct="0">
              <a:defRPr kumimoji="1">
                <a:solidFill>
                  <a:schemeClr val="tx1"/>
                </a:solidFill>
                <a:latin typeface="굴림" pitchFamily="34" charset="-127"/>
                <a:ea typeface="굴림" pitchFamily="34" charset="-127"/>
              </a:defRPr>
            </a:lvl5pPr>
            <a:lvl6pPr marL="25146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6pPr>
            <a:lvl7pPr marL="29718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7pPr>
            <a:lvl8pPr marL="34290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8pPr>
            <a:lvl9pPr marL="38862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9pPr>
          </a:lstStyle>
          <a:p>
            <a:pPr algn="ctr"/>
            <a:r>
              <a:rPr lang="zh-CN" altLang="en-US" sz="1000" b="1" dirty="0">
                <a:solidFill>
                  <a:schemeClr val="bg1"/>
                </a:solidFill>
                <a:latin typeface="微软雅黑" panose="020B0503020204020204" pitchFamily="34" charset="-122"/>
                <a:ea typeface="微软雅黑" panose="020B0503020204020204" pitchFamily="34" charset="-122"/>
              </a:rPr>
              <a:t>输入你的标题</a:t>
            </a:r>
            <a:endParaRPr lang="en-US" altLang="zh-CN" sz="1000" b="1" dirty="0">
              <a:solidFill>
                <a:schemeClr val="bg1"/>
              </a:solidFill>
              <a:latin typeface="微软雅黑" panose="020B0503020204020204" pitchFamily="34" charset="-122"/>
              <a:ea typeface="微软雅黑" panose="020B0503020204020204" pitchFamily="34" charset="-122"/>
            </a:endParaRPr>
          </a:p>
        </p:txBody>
      </p:sp>
      <p:sp>
        <p:nvSpPr>
          <p:cNvPr id="26" name="Text Box 32"/>
          <p:cNvSpPr txBox="1">
            <a:spLocks noChangeArrowheads="1"/>
          </p:cNvSpPr>
          <p:nvPr/>
        </p:nvSpPr>
        <p:spPr bwMode="auto">
          <a:xfrm>
            <a:off x="2005000" y="2658177"/>
            <a:ext cx="155438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prstDash val="sysDot"/>
                <a:miter lim="800000"/>
                <a:headEnd/>
                <a:tailEnd/>
              </a14:hiddenLine>
            </a:ext>
          </a:extLst>
        </p:spPr>
        <p:txBody>
          <a:bodyPr>
            <a:spAutoFit/>
          </a:bodyPr>
          <a:lstStyle>
            <a:lvl1pPr eaLnBrk="0" hangingPunct="0">
              <a:defRPr kumimoji="1">
                <a:solidFill>
                  <a:schemeClr val="tx1"/>
                </a:solidFill>
                <a:latin typeface="굴림" pitchFamily="34" charset="-127"/>
                <a:ea typeface="굴림" pitchFamily="34" charset="-127"/>
              </a:defRPr>
            </a:lvl1pPr>
            <a:lvl2pPr marL="742950" indent="-285750" eaLnBrk="0" hangingPunct="0">
              <a:defRPr kumimoji="1">
                <a:solidFill>
                  <a:schemeClr val="tx1"/>
                </a:solidFill>
                <a:latin typeface="굴림" pitchFamily="34" charset="-127"/>
                <a:ea typeface="굴림" pitchFamily="34" charset="-127"/>
              </a:defRPr>
            </a:lvl2pPr>
            <a:lvl3pPr marL="1143000" indent="-228600" eaLnBrk="0" hangingPunct="0">
              <a:defRPr kumimoji="1">
                <a:solidFill>
                  <a:schemeClr val="tx1"/>
                </a:solidFill>
                <a:latin typeface="굴림" pitchFamily="34" charset="-127"/>
                <a:ea typeface="굴림" pitchFamily="34" charset="-127"/>
              </a:defRPr>
            </a:lvl3pPr>
            <a:lvl4pPr marL="1600200" indent="-228600" eaLnBrk="0" hangingPunct="0">
              <a:defRPr kumimoji="1">
                <a:solidFill>
                  <a:schemeClr val="tx1"/>
                </a:solidFill>
                <a:latin typeface="굴림" pitchFamily="34" charset="-127"/>
                <a:ea typeface="굴림" pitchFamily="34" charset="-127"/>
              </a:defRPr>
            </a:lvl4pPr>
            <a:lvl5pPr marL="2057400" indent="-228600" eaLnBrk="0" hangingPunct="0">
              <a:defRPr kumimoji="1">
                <a:solidFill>
                  <a:schemeClr val="tx1"/>
                </a:solidFill>
                <a:latin typeface="굴림" pitchFamily="34" charset="-127"/>
                <a:ea typeface="굴림" pitchFamily="34" charset="-127"/>
              </a:defRPr>
            </a:lvl5pPr>
            <a:lvl6pPr marL="25146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6pPr>
            <a:lvl7pPr marL="29718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7pPr>
            <a:lvl8pPr marL="34290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8pPr>
            <a:lvl9pPr marL="38862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9pPr>
          </a:lstStyle>
          <a:p>
            <a:pPr algn="ctr"/>
            <a:r>
              <a:rPr lang="zh-CN" altLang="en-US" sz="1000" b="1" dirty="0">
                <a:solidFill>
                  <a:srgbClr val="E74C2E"/>
                </a:solidFill>
                <a:latin typeface="微软雅黑" panose="020B0503020204020204" pitchFamily="34" charset="-122"/>
                <a:ea typeface="微软雅黑" panose="020B0503020204020204" pitchFamily="34" charset="-122"/>
              </a:rPr>
              <a:t>输入你的标题</a:t>
            </a:r>
            <a:endParaRPr lang="en-US" altLang="zh-CN" sz="1000" b="1" dirty="0">
              <a:solidFill>
                <a:srgbClr val="E74C2E"/>
              </a:solidFill>
              <a:latin typeface="微软雅黑" panose="020B0503020204020204" pitchFamily="34" charset="-122"/>
              <a:ea typeface="微软雅黑" panose="020B0503020204020204" pitchFamily="34" charset="-122"/>
            </a:endParaRPr>
          </a:p>
        </p:txBody>
      </p:sp>
      <p:sp>
        <p:nvSpPr>
          <p:cNvPr id="27" name="Text Box 33"/>
          <p:cNvSpPr txBox="1">
            <a:spLocks noChangeArrowheads="1"/>
          </p:cNvSpPr>
          <p:nvPr/>
        </p:nvSpPr>
        <p:spPr bwMode="auto">
          <a:xfrm>
            <a:off x="3327325" y="1953229"/>
            <a:ext cx="132378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prstDash val="sysDot"/>
                <a:miter lim="800000"/>
                <a:headEnd/>
                <a:tailEnd/>
              </a14:hiddenLine>
            </a:ext>
          </a:extLst>
        </p:spPr>
        <p:txBody>
          <a:bodyPr>
            <a:spAutoFit/>
          </a:bodyPr>
          <a:lstStyle>
            <a:lvl1pPr eaLnBrk="0" hangingPunct="0">
              <a:defRPr kumimoji="1">
                <a:solidFill>
                  <a:schemeClr val="tx1"/>
                </a:solidFill>
                <a:latin typeface="굴림" pitchFamily="34" charset="-127"/>
                <a:ea typeface="굴림" pitchFamily="34" charset="-127"/>
              </a:defRPr>
            </a:lvl1pPr>
            <a:lvl2pPr marL="742950" indent="-285750" eaLnBrk="0" hangingPunct="0">
              <a:defRPr kumimoji="1">
                <a:solidFill>
                  <a:schemeClr val="tx1"/>
                </a:solidFill>
                <a:latin typeface="굴림" pitchFamily="34" charset="-127"/>
                <a:ea typeface="굴림" pitchFamily="34" charset="-127"/>
              </a:defRPr>
            </a:lvl2pPr>
            <a:lvl3pPr marL="1143000" indent="-228600" eaLnBrk="0" hangingPunct="0">
              <a:defRPr kumimoji="1">
                <a:solidFill>
                  <a:schemeClr val="tx1"/>
                </a:solidFill>
                <a:latin typeface="굴림" pitchFamily="34" charset="-127"/>
                <a:ea typeface="굴림" pitchFamily="34" charset="-127"/>
              </a:defRPr>
            </a:lvl3pPr>
            <a:lvl4pPr marL="1600200" indent="-228600" eaLnBrk="0" hangingPunct="0">
              <a:defRPr kumimoji="1">
                <a:solidFill>
                  <a:schemeClr val="tx1"/>
                </a:solidFill>
                <a:latin typeface="굴림" pitchFamily="34" charset="-127"/>
                <a:ea typeface="굴림" pitchFamily="34" charset="-127"/>
              </a:defRPr>
            </a:lvl4pPr>
            <a:lvl5pPr marL="2057400" indent="-228600" eaLnBrk="0" hangingPunct="0">
              <a:defRPr kumimoji="1">
                <a:solidFill>
                  <a:schemeClr val="tx1"/>
                </a:solidFill>
                <a:latin typeface="굴림" pitchFamily="34" charset="-127"/>
                <a:ea typeface="굴림" pitchFamily="34" charset="-127"/>
              </a:defRPr>
            </a:lvl5pPr>
            <a:lvl6pPr marL="25146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6pPr>
            <a:lvl7pPr marL="29718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7pPr>
            <a:lvl8pPr marL="34290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8pPr>
            <a:lvl9pPr marL="38862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9pPr>
          </a:lstStyle>
          <a:p>
            <a:pPr algn="ctr"/>
            <a:r>
              <a:rPr lang="zh-CN" altLang="en-US" sz="1000" b="1" dirty="0">
                <a:solidFill>
                  <a:schemeClr val="bg1"/>
                </a:solidFill>
                <a:latin typeface="微软雅黑" panose="020B0503020204020204" pitchFamily="34" charset="-122"/>
                <a:ea typeface="微软雅黑" panose="020B0503020204020204" pitchFamily="34" charset="-122"/>
              </a:rPr>
              <a:t>输入你的标题</a:t>
            </a:r>
            <a:endParaRPr lang="en-US" altLang="zh-CN" sz="1000" b="1" dirty="0">
              <a:solidFill>
                <a:schemeClr val="bg1"/>
              </a:solidFill>
              <a:latin typeface="微软雅黑" panose="020B0503020204020204" pitchFamily="34" charset="-122"/>
              <a:ea typeface="微软雅黑" panose="020B0503020204020204" pitchFamily="34" charset="-122"/>
            </a:endParaRPr>
          </a:p>
        </p:txBody>
      </p:sp>
      <p:sp>
        <p:nvSpPr>
          <p:cNvPr id="28" name="Text Box 35"/>
          <p:cNvSpPr txBox="1">
            <a:spLocks noChangeArrowheads="1"/>
          </p:cNvSpPr>
          <p:nvPr/>
        </p:nvSpPr>
        <p:spPr bwMode="auto">
          <a:xfrm>
            <a:off x="4618999" y="2119614"/>
            <a:ext cx="119096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prstDash val="sysDot"/>
                <a:miter lim="800000"/>
                <a:headEnd/>
                <a:tailEnd/>
              </a14:hiddenLine>
            </a:ext>
          </a:extLst>
        </p:spPr>
        <p:txBody>
          <a:bodyPr>
            <a:spAutoFit/>
          </a:bodyPr>
          <a:lstStyle>
            <a:lvl1pPr eaLnBrk="0" hangingPunct="0">
              <a:defRPr kumimoji="1">
                <a:solidFill>
                  <a:schemeClr val="tx1"/>
                </a:solidFill>
                <a:latin typeface="굴림" pitchFamily="34" charset="-127"/>
                <a:ea typeface="굴림" pitchFamily="34" charset="-127"/>
              </a:defRPr>
            </a:lvl1pPr>
            <a:lvl2pPr marL="742950" indent="-285750" eaLnBrk="0" hangingPunct="0">
              <a:defRPr kumimoji="1">
                <a:solidFill>
                  <a:schemeClr val="tx1"/>
                </a:solidFill>
                <a:latin typeface="굴림" pitchFamily="34" charset="-127"/>
                <a:ea typeface="굴림" pitchFamily="34" charset="-127"/>
              </a:defRPr>
            </a:lvl2pPr>
            <a:lvl3pPr marL="1143000" indent="-228600" eaLnBrk="0" hangingPunct="0">
              <a:defRPr kumimoji="1">
                <a:solidFill>
                  <a:schemeClr val="tx1"/>
                </a:solidFill>
                <a:latin typeface="굴림" pitchFamily="34" charset="-127"/>
                <a:ea typeface="굴림" pitchFamily="34" charset="-127"/>
              </a:defRPr>
            </a:lvl3pPr>
            <a:lvl4pPr marL="1600200" indent="-228600" eaLnBrk="0" hangingPunct="0">
              <a:defRPr kumimoji="1">
                <a:solidFill>
                  <a:schemeClr val="tx1"/>
                </a:solidFill>
                <a:latin typeface="굴림" pitchFamily="34" charset="-127"/>
                <a:ea typeface="굴림" pitchFamily="34" charset="-127"/>
              </a:defRPr>
            </a:lvl4pPr>
            <a:lvl5pPr marL="2057400" indent="-228600" eaLnBrk="0" hangingPunct="0">
              <a:defRPr kumimoji="1">
                <a:solidFill>
                  <a:schemeClr val="tx1"/>
                </a:solidFill>
                <a:latin typeface="굴림" pitchFamily="34" charset="-127"/>
                <a:ea typeface="굴림" pitchFamily="34" charset="-127"/>
              </a:defRPr>
            </a:lvl5pPr>
            <a:lvl6pPr marL="25146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6pPr>
            <a:lvl7pPr marL="29718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7pPr>
            <a:lvl8pPr marL="34290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8pPr>
            <a:lvl9pPr marL="38862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9pPr>
          </a:lstStyle>
          <a:p>
            <a:pPr algn="ctr"/>
            <a:r>
              <a:rPr lang="zh-CN" altLang="en-US" sz="1000" b="1" dirty="0">
                <a:solidFill>
                  <a:schemeClr val="bg1"/>
                </a:solidFill>
                <a:latin typeface="微软雅黑" panose="020B0503020204020204" pitchFamily="34" charset="-122"/>
                <a:ea typeface="微软雅黑" panose="020B0503020204020204" pitchFamily="34" charset="-122"/>
              </a:rPr>
              <a:t>输入你的标题</a:t>
            </a:r>
            <a:endParaRPr lang="en-US" altLang="zh-CN" sz="1000" b="1" dirty="0">
              <a:solidFill>
                <a:schemeClr val="bg1"/>
              </a:solidFill>
              <a:latin typeface="微软雅黑" panose="020B0503020204020204" pitchFamily="34" charset="-122"/>
              <a:ea typeface="微软雅黑" panose="020B0503020204020204" pitchFamily="34" charset="-122"/>
            </a:endParaRPr>
          </a:p>
        </p:txBody>
      </p:sp>
      <p:sp>
        <p:nvSpPr>
          <p:cNvPr id="29" name="Text Box 31"/>
          <p:cNvSpPr txBox="1">
            <a:spLocks noChangeArrowheads="1"/>
          </p:cNvSpPr>
          <p:nvPr/>
        </p:nvSpPr>
        <p:spPr bwMode="auto">
          <a:xfrm>
            <a:off x="2494108" y="2245214"/>
            <a:ext cx="132378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prstDash val="sysDot"/>
                <a:miter lim="800000"/>
                <a:headEnd/>
                <a:tailEnd/>
              </a14:hiddenLine>
            </a:ext>
          </a:extLst>
        </p:spPr>
        <p:txBody>
          <a:bodyPr>
            <a:spAutoFit/>
          </a:bodyPr>
          <a:lstStyle>
            <a:lvl1pPr eaLnBrk="0" hangingPunct="0">
              <a:defRPr kumimoji="1">
                <a:solidFill>
                  <a:schemeClr val="tx1"/>
                </a:solidFill>
                <a:latin typeface="굴림" pitchFamily="34" charset="-127"/>
                <a:ea typeface="굴림" pitchFamily="34" charset="-127"/>
              </a:defRPr>
            </a:lvl1pPr>
            <a:lvl2pPr marL="742950" indent="-285750" eaLnBrk="0" hangingPunct="0">
              <a:defRPr kumimoji="1">
                <a:solidFill>
                  <a:schemeClr val="tx1"/>
                </a:solidFill>
                <a:latin typeface="굴림" pitchFamily="34" charset="-127"/>
                <a:ea typeface="굴림" pitchFamily="34" charset="-127"/>
              </a:defRPr>
            </a:lvl2pPr>
            <a:lvl3pPr marL="1143000" indent="-228600" eaLnBrk="0" hangingPunct="0">
              <a:defRPr kumimoji="1">
                <a:solidFill>
                  <a:schemeClr val="tx1"/>
                </a:solidFill>
                <a:latin typeface="굴림" pitchFamily="34" charset="-127"/>
                <a:ea typeface="굴림" pitchFamily="34" charset="-127"/>
              </a:defRPr>
            </a:lvl3pPr>
            <a:lvl4pPr marL="1600200" indent="-228600" eaLnBrk="0" hangingPunct="0">
              <a:defRPr kumimoji="1">
                <a:solidFill>
                  <a:schemeClr val="tx1"/>
                </a:solidFill>
                <a:latin typeface="굴림" pitchFamily="34" charset="-127"/>
                <a:ea typeface="굴림" pitchFamily="34" charset="-127"/>
              </a:defRPr>
            </a:lvl4pPr>
            <a:lvl5pPr marL="2057400" indent="-228600" eaLnBrk="0" hangingPunct="0">
              <a:defRPr kumimoji="1">
                <a:solidFill>
                  <a:schemeClr val="tx1"/>
                </a:solidFill>
                <a:latin typeface="굴림" pitchFamily="34" charset="-127"/>
                <a:ea typeface="굴림" pitchFamily="34" charset="-127"/>
              </a:defRPr>
            </a:lvl5pPr>
            <a:lvl6pPr marL="25146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6pPr>
            <a:lvl7pPr marL="29718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7pPr>
            <a:lvl8pPr marL="34290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8pPr>
            <a:lvl9pPr marL="38862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9pPr>
          </a:lstStyle>
          <a:p>
            <a:pPr algn="ctr"/>
            <a:r>
              <a:rPr lang="zh-CN" altLang="en-US" sz="1000" b="1" dirty="0">
                <a:solidFill>
                  <a:schemeClr val="bg1"/>
                </a:solidFill>
                <a:latin typeface="微软雅黑" panose="020B0503020204020204" pitchFamily="34" charset="-122"/>
                <a:ea typeface="微软雅黑" panose="020B0503020204020204" pitchFamily="34" charset="-122"/>
              </a:rPr>
              <a:t>输入你的标题</a:t>
            </a:r>
            <a:endParaRPr lang="en-US" altLang="zh-CN" sz="1000" b="1" dirty="0">
              <a:solidFill>
                <a:schemeClr val="bg1"/>
              </a:solidFill>
              <a:latin typeface="微软雅黑" panose="020B0503020204020204" pitchFamily="34" charset="-122"/>
              <a:ea typeface="微软雅黑" panose="020B0503020204020204" pitchFamily="34" charset="-122"/>
            </a:endParaRPr>
          </a:p>
        </p:txBody>
      </p:sp>
      <p:sp>
        <p:nvSpPr>
          <p:cNvPr id="30" name="文本框 8"/>
          <p:cNvSpPr txBox="1"/>
          <p:nvPr/>
        </p:nvSpPr>
        <p:spPr>
          <a:xfrm>
            <a:off x="3290921" y="3821179"/>
            <a:ext cx="2163967" cy="538609"/>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1050" b="1" dirty="0">
                <a:solidFill>
                  <a:srgbClr val="EC3730"/>
                </a:solidFill>
                <a:latin typeface="微软雅黑" panose="020B0503020204020204" pitchFamily="34" charset="-122"/>
                <a:ea typeface="微软雅黑" panose="020B0503020204020204" pitchFamily="34" charset="-122"/>
              </a:rPr>
              <a:t>请在此输入你的标题</a:t>
            </a:r>
            <a:endParaRPr lang="en-US" altLang="zh-CN" sz="1050" b="1" dirty="0">
              <a:solidFill>
                <a:srgbClr val="EC3730"/>
              </a:solidFill>
              <a:latin typeface="微软雅黑" panose="020B0503020204020204" pitchFamily="34" charset="-122"/>
              <a:ea typeface="微软雅黑" panose="020B0503020204020204" pitchFamily="34" charset="-122"/>
            </a:endParaRPr>
          </a:p>
          <a:p>
            <a:pPr algn="ctr"/>
            <a:r>
              <a:rPr lang="zh-CN" altLang="en-US" sz="1000" b="1" dirty="0">
                <a:solidFill>
                  <a:schemeClr val="tx1">
                    <a:lumMod val="65000"/>
                    <a:lumOff val="35000"/>
                  </a:schemeClr>
                </a:solidFill>
                <a:latin typeface="微软雅黑" panose="020B0503020204020204" pitchFamily="34" charset="-122"/>
                <a:ea typeface="微软雅黑" panose="020B0503020204020204" pitchFamily="34" charset="-122"/>
              </a:rPr>
              <a:t>请在此粘贴或者输入你的文字内容</a:t>
            </a:r>
            <a:endParaRPr lang="en-US" altLang="zh-CN" sz="1000" b="1"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r>
              <a:rPr lang="zh-CN" altLang="en-US" sz="1000" b="1" dirty="0">
                <a:solidFill>
                  <a:schemeClr val="tx1">
                    <a:lumMod val="65000"/>
                    <a:lumOff val="35000"/>
                  </a:schemeClr>
                </a:solidFill>
                <a:latin typeface="微软雅黑" panose="020B0503020204020204" pitchFamily="34" charset="-122"/>
                <a:ea typeface="微软雅黑" panose="020B0503020204020204" pitchFamily="34" charset="-122"/>
              </a:rPr>
              <a:t>请在此粘贴或者输入你的文字内容</a:t>
            </a:r>
            <a:endParaRPr lang="en-US" altLang="zh-CN" sz="1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1" name="文本框 8"/>
          <p:cNvSpPr txBox="1"/>
          <p:nvPr/>
        </p:nvSpPr>
        <p:spPr>
          <a:xfrm>
            <a:off x="1857537" y="1185071"/>
            <a:ext cx="2163967" cy="538609"/>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zh-CN" altLang="en-US" sz="1050" b="1" dirty="0">
                <a:solidFill>
                  <a:srgbClr val="EC3730"/>
                </a:solidFill>
                <a:latin typeface="微软雅黑" panose="020B0503020204020204" pitchFamily="34" charset="-122"/>
                <a:ea typeface="微软雅黑" panose="020B0503020204020204" pitchFamily="34" charset="-122"/>
              </a:rPr>
              <a:t>请在此输入你的标题</a:t>
            </a:r>
            <a:endParaRPr lang="en-US" altLang="zh-CN" sz="1050" b="1" dirty="0">
              <a:solidFill>
                <a:srgbClr val="EC3730"/>
              </a:solidFill>
              <a:latin typeface="微软雅黑" panose="020B0503020204020204" pitchFamily="34" charset="-122"/>
              <a:ea typeface="微软雅黑" panose="020B0503020204020204" pitchFamily="34" charset="-122"/>
            </a:endParaRPr>
          </a:p>
          <a:p>
            <a:pPr algn="ctr"/>
            <a:r>
              <a:rPr lang="zh-CN" altLang="en-US" sz="1000" b="1" dirty="0">
                <a:solidFill>
                  <a:schemeClr val="tx1">
                    <a:lumMod val="65000"/>
                    <a:lumOff val="35000"/>
                  </a:schemeClr>
                </a:solidFill>
                <a:latin typeface="微软雅黑" panose="020B0503020204020204" pitchFamily="34" charset="-122"/>
                <a:ea typeface="微软雅黑" panose="020B0503020204020204" pitchFamily="34" charset="-122"/>
              </a:rPr>
              <a:t>请在此粘贴或者输入你的文字内容</a:t>
            </a:r>
            <a:endParaRPr lang="en-US" altLang="zh-CN" sz="1000" b="1"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r>
              <a:rPr lang="zh-CN" altLang="en-US" sz="1000" b="1" dirty="0">
                <a:solidFill>
                  <a:schemeClr val="tx1">
                    <a:lumMod val="65000"/>
                    <a:lumOff val="35000"/>
                  </a:schemeClr>
                </a:solidFill>
                <a:latin typeface="微软雅黑" panose="020B0503020204020204" pitchFamily="34" charset="-122"/>
                <a:ea typeface="微软雅黑" panose="020B0503020204020204" pitchFamily="34" charset="-122"/>
              </a:rPr>
              <a:t>请在此粘贴或者输入你的文字内容</a:t>
            </a:r>
            <a:endParaRPr lang="en-US" altLang="zh-CN" sz="1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2" name="文本框 8"/>
          <p:cNvSpPr txBox="1"/>
          <p:nvPr/>
        </p:nvSpPr>
        <p:spPr>
          <a:xfrm>
            <a:off x="5164859" y="1081096"/>
            <a:ext cx="2163967" cy="538609"/>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050" b="1" dirty="0">
                <a:solidFill>
                  <a:srgbClr val="EC3730"/>
                </a:solidFill>
                <a:latin typeface="微软雅黑" panose="020B0503020204020204" pitchFamily="34" charset="-122"/>
                <a:ea typeface="微软雅黑" panose="020B0503020204020204" pitchFamily="34" charset="-122"/>
              </a:rPr>
              <a:t>请在此输入你的标题</a:t>
            </a:r>
            <a:endParaRPr lang="en-US" altLang="zh-CN" sz="1050" b="1" dirty="0">
              <a:solidFill>
                <a:srgbClr val="EC3730"/>
              </a:solidFill>
              <a:latin typeface="微软雅黑" panose="020B0503020204020204" pitchFamily="34" charset="-122"/>
              <a:ea typeface="微软雅黑" panose="020B0503020204020204" pitchFamily="34" charset="-122"/>
            </a:endParaRPr>
          </a:p>
          <a:p>
            <a:r>
              <a:rPr lang="zh-CN" altLang="en-US" sz="1000" b="1" dirty="0">
                <a:solidFill>
                  <a:schemeClr val="tx1">
                    <a:lumMod val="65000"/>
                    <a:lumOff val="35000"/>
                  </a:schemeClr>
                </a:solidFill>
                <a:latin typeface="微软雅黑" panose="020B0503020204020204" pitchFamily="34" charset="-122"/>
                <a:ea typeface="微软雅黑" panose="020B0503020204020204" pitchFamily="34" charset="-122"/>
              </a:rPr>
              <a:t>请在此粘贴或者输入你的文字内容</a:t>
            </a:r>
            <a:endParaRPr lang="en-US" altLang="zh-CN" sz="1000" b="1" dirty="0">
              <a:solidFill>
                <a:schemeClr val="tx1">
                  <a:lumMod val="65000"/>
                  <a:lumOff val="35000"/>
                </a:schemeClr>
              </a:solidFill>
              <a:latin typeface="微软雅黑" panose="020B0503020204020204" pitchFamily="34" charset="-122"/>
              <a:ea typeface="微软雅黑" panose="020B0503020204020204" pitchFamily="34" charset="-122"/>
            </a:endParaRPr>
          </a:p>
          <a:p>
            <a:r>
              <a:rPr lang="zh-CN" altLang="en-US" sz="1000" b="1" dirty="0">
                <a:solidFill>
                  <a:schemeClr val="tx1">
                    <a:lumMod val="65000"/>
                    <a:lumOff val="35000"/>
                  </a:schemeClr>
                </a:solidFill>
                <a:latin typeface="微软雅黑" panose="020B0503020204020204" pitchFamily="34" charset="-122"/>
                <a:ea typeface="微软雅黑" panose="020B0503020204020204" pitchFamily="34" charset="-122"/>
              </a:rPr>
              <a:t>请在此粘贴或者输入你的文字内容</a:t>
            </a:r>
            <a:endParaRPr lang="en-US" altLang="zh-CN" sz="1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250" fill="hold"/>
                                        <p:tgtEl>
                                          <p:spTgt spid="18"/>
                                        </p:tgtEl>
                                        <p:attrNameLst>
                                          <p:attrName>ppt_x</p:attrName>
                                        </p:attrNameLst>
                                      </p:cBhvr>
                                      <p:tavLst>
                                        <p:tav tm="0">
                                          <p:val>
                                            <p:strVal val="#ppt_x"/>
                                          </p:val>
                                        </p:tav>
                                        <p:tav tm="100000">
                                          <p:val>
                                            <p:strVal val="#ppt_x"/>
                                          </p:val>
                                        </p:tav>
                                      </p:tavLst>
                                    </p:anim>
                                    <p:anim calcmode="lin" valueType="num">
                                      <p:cBhvr additive="base">
                                        <p:cTn id="8" dur="250" fill="hold"/>
                                        <p:tgtEl>
                                          <p:spTgt spid="1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1" fill="hold"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250" fill="hold"/>
                                        <p:tgtEl>
                                          <p:spTgt spid="11"/>
                                        </p:tgtEl>
                                        <p:attrNameLst>
                                          <p:attrName>ppt_x</p:attrName>
                                        </p:attrNameLst>
                                      </p:cBhvr>
                                      <p:tavLst>
                                        <p:tav tm="0">
                                          <p:val>
                                            <p:strVal val="#ppt_x"/>
                                          </p:val>
                                        </p:tav>
                                        <p:tav tm="100000">
                                          <p:val>
                                            <p:strVal val="#ppt_x"/>
                                          </p:val>
                                        </p:tav>
                                      </p:tavLst>
                                    </p:anim>
                                    <p:anim calcmode="lin" valueType="num">
                                      <p:cBhvr additive="base">
                                        <p:cTn id="13" dur="250" fill="hold"/>
                                        <p:tgtEl>
                                          <p:spTgt spid="11"/>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1"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250" fill="hold"/>
                                        <p:tgtEl>
                                          <p:spTgt spid="5"/>
                                        </p:tgtEl>
                                        <p:attrNameLst>
                                          <p:attrName>ppt_x</p:attrName>
                                        </p:attrNameLst>
                                      </p:cBhvr>
                                      <p:tavLst>
                                        <p:tav tm="0">
                                          <p:val>
                                            <p:strVal val="#ppt_x"/>
                                          </p:val>
                                        </p:tav>
                                        <p:tav tm="100000">
                                          <p:val>
                                            <p:strVal val="#ppt_x"/>
                                          </p:val>
                                        </p:tav>
                                      </p:tavLst>
                                    </p:anim>
                                    <p:anim calcmode="lin" valueType="num">
                                      <p:cBhvr additive="base">
                                        <p:cTn id="18" dur="250" fill="hold"/>
                                        <p:tgtEl>
                                          <p:spTgt spid="5"/>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 presetClass="entr" presetSubtype="1" fill="hold" nodeType="after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additive="base">
                                        <p:cTn id="22" dur="250" fill="hold"/>
                                        <p:tgtEl>
                                          <p:spTgt spid="2"/>
                                        </p:tgtEl>
                                        <p:attrNameLst>
                                          <p:attrName>ppt_x</p:attrName>
                                        </p:attrNameLst>
                                      </p:cBhvr>
                                      <p:tavLst>
                                        <p:tav tm="0">
                                          <p:val>
                                            <p:strVal val="#ppt_x"/>
                                          </p:val>
                                        </p:tav>
                                        <p:tav tm="100000">
                                          <p:val>
                                            <p:strVal val="#ppt_x"/>
                                          </p:val>
                                        </p:tav>
                                      </p:tavLst>
                                    </p:anim>
                                    <p:anim calcmode="lin" valueType="num">
                                      <p:cBhvr additive="base">
                                        <p:cTn id="23" dur="250" fill="hold"/>
                                        <p:tgtEl>
                                          <p:spTgt spid="2"/>
                                        </p:tgtEl>
                                        <p:attrNameLst>
                                          <p:attrName>ppt_y</p:attrName>
                                        </p:attrNameLst>
                                      </p:cBhvr>
                                      <p:tavLst>
                                        <p:tav tm="0">
                                          <p:val>
                                            <p:strVal val="0-#ppt_h/2"/>
                                          </p:val>
                                        </p:tav>
                                        <p:tav tm="100000">
                                          <p:val>
                                            <p:strVal val="#ppt_y"/>
                                          </p:val>
                                        </p:tav>
                                      </p:tavLst>
                                    </p:anim>
                                  </p:childTnLst>
                                </p:cTn>
                              </p:par>
                            </p:childTnLst>
                          </p:cTn>
                        </p:par>
                        <p:par>
                          <p:cTn id="24" fill="hold">
                            <p:stCondLst>
                              <p:cond delay="2000"/>
                            </p:stCondLst>
                            <p:childTnLst>
                              <p:par>
                                <p:cTn id="25" presetID="2" presetClass="entr" presetSubtype="1" fill="hold" nodeType="after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250" fill="hold"/>
                                        <p:tgtEl>
                                          <p:spTgt spid="8"/>
                                        </p:tgtEl>
                                        <p:attrNameLst>
                                          <p:attrName>ppt_x</p:attrName>
                                        </p:attrNameLst>
                                      </p:cBhvr>
                                      <p:tavLst>
                                        <p:tav tm="0">
                                          <p:val>
                                            <p:strVal val="#ppt_x"/>
                                          </p:val>
                                        </p:tav>
                                        <p:tav tm="100000">
                                          <p:val>
                                            <p:strVal val="#ppt_x"/>
                                          </p:val>
                                        </p:tav>
                                      </p:tavLst>
                                    </p:anim>
                                    <p:anim calcmode="lin" valueType="num">
                                      <p:cBhvr additive="base">
                                        <p:cTn id="28" dur="250" fill="hold"/>
                                        <p:tgtEl>
                                          <p:spTgt spid="8"/>
                                        </p:tgtEl>
                                        <p:attrNameLst>
                                          <p:attrName>ppt_y</p:attrName>
                                        </p:attrNameLst>
                                      </p:cBhvr>
                                      <p:tavLst>
                                        <p:tav tm="0">
                                          <p:val>
                                            <p:strVal val="0-#ppt_h/2"/>
                                          </p:val>
                                        </p:tav>
                                        <p:tav tm="100000">
                                          <p:val>
                                            <p:strVal val="#ppt_y"/>
                                          </p:val>
                                        </p:tav>
                                      </p:tavLst>
                                    </p:anim>
                                  </p:childTnLst>
                                </p:cTn>
                              </p:par>
                            </p:childTnLst>
                          </p:cTn>
                        </p:par>
                        <p:par>
                          <p:cTn id="29" fill="hold">
                            <p:stCondLst>
                              <p:cond delay="2500"/>
                            </p:stCondLst>
                            <p:childTnLst>
                              <p:par>
                                <p:cTn id="30" presetID="2" presetClass="entr" presetSubtype="1" fill="hold" nodeType="after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additive="base">
                                        <p:cTn id="32" dur="250" fill="hold"/>
                                        <p:tgtEl>
                                          <p:spTgt spid="14"/>
                                        </p:tgtEl>
                                        <p:attrNameLst>
                                          <p:attrName>ppt_x</p:attrName>
                                        </p:attrNameLst>
                                      </p:cBhvr>
                                      <p:tavLst>
                                        <p:tav tm="0">
                                          <p:val>
                                            <p:strVal val="#ppt_x"/>
                                          </p:val>
                                        </p:tav>
                                        <p:tav tm="100000">
                                          <p:val>
                                            <p:strVal val="#ppt_x"/>
                                          </p:val>
                                        </p:tav>
                                      </p:tavLst>
                                    </p:anim>
                                    <p:anim calcmode="lin" valueType="num">
                                      <p:cBhvr additive="base">
                                        <p:cTn id="33" dur="250" fill="hold"/>
                                        <p:tgtEl>
                                          <p:spTgt spid="14"/>
                                        </p:tgtEl>
                                        <p:attrNameLst>
                                          <p:attrName>ppt_y</p:attrName>
                                        </p:attrNameLst>
                                      </p:cBhvr>
                                      <p:tavLst>
                                        <p:tav tm="0">
                                          <p:val>
                                            <p:strVal val="0-#ppt_h/2"/>
                                          </p:val>
                                        </p:tav>
                                        <p:tav tm="100000">
                                          <p:val>
                                            <p:strVal val="#ppt_y"/>
                                          </p:val>
                                        </p:tav>
                                      </p:tavLst>
                                    </p:anim>
                                  </p:childTnLst>
                                </p:cTn>
                              </p:par>
                            </p:childTnLst>
                          </p:cTn>
                        </p:par>
                        <p:par>
                          <p:cTn id="34" fill="hold">
                            <p:stCondLst>
                              <p:cond delay="3000"/>
                            </p:stCondLst>
                            <p:childTnLst>
                              <p:par>
                                <p:cTn id="35" presetID="53" presetClass="entr" presetSubtype="16" fill="hold" grpId="0" nodeType="after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p:cTn id="37" dur="500" fill="hold"/>
                                        <p:tgtEl>
                                          <p:spTgt spid="24"/>
                                        </p:tgtEl>
                                        <p:attrNameLst>
                                          <p:attrName>ppt_w</p:attrName>
                                        </p:attrNameLst>
                                      </p:cBhvr>
                                      <p:tavLst>
                                        <p:tav tm="0">
                                          <p:val>
                                            <p:fltVal val="0"/>
                                          </p:val>
                                        </p:tav>
                                        <p:tav tm="100000">
                                          <p:val>
                                            <p:strVal val="#ppt_w"/>
                                          </p:val>
                                        </p:tav>
                                      </p:tavLst>
                                    </p:anim>
                                    <p:anim calcmode="lin" valueType="num">
                                      <p:cBhvr>
                                        <p:cTn id="38" dur="500" fill="hold"/>
                                        <p:tgtEl>
                                          <p:spTgt spid="24"/>
                                        </p:tgtEl>
                                        <p:attrNameLst>
                                          <p:attrName>ppt_h</p:attrName>
                                        </p:attrNameLst>
                                      </p:cBhvr>
                                      <p:tavLst>
                                        <p:tav tm="0">
                                          <p:val>
                                            <p:fltVal val="0"/>
                                          </p:val>
                                        </p:tav>
                                        <p:tav tm="100000">
                                          <p:val>
                                            <p:strVal val="#ppt_h"/>
                                          </p:val>
                                        </p:tav>
                                      </p:tavLst>
                                    </p:anim>
                                    <p:animEffect transition="in" filter="fade">
                                      <p:cBhvr>
                                        <p:cTn id="39" dur="500"/>
                                        <p:tgtEl>
                                          <p:spTgt spid="24"/>
                                        </p:tgtEl>
                                      </p:cBhvr>
                                    </p:animEffect>
                                  </p:childTnLst>
                                </p:cTn>
                              </p:par>
                            </p:childTnLst>
                          </p:cTn>
                        </p:par>
                        <p:par>
                          <p:cTn id="40" fill="hold">
                            <p:stCondLst>
                              <p:cond delay="3500"/>
                            </p:stCondLst>
                            <p:childTnLst>
                              <p:par>
                                <p:cTn id="41" presetID="53" presetClass="entr" presetSubtype="16" fill="hold" grpId="0" nodeType="afterEffect">
                                  <p:stCondLst>
                                    <p:cond delay="0"/>
                                  </p:stCondLst>
                                  <p:childTnLst>
                                    <p:set>
                                      <p:cBhvr>
                                        <p:cTn id="42" dur="1" fill="hold">
                                          <p:stCondLst>
                                            <p:cond delay="0"/>
                                          </p:stCondLst>
                                        </p:cTn>
                                        <p:tgtEl>
                                          <p:spTgt spid="25"/>
                                        </p:tgtEl>
                                        <p:attrNameLst>
                                          <p:attrName>style.visibility</p:attrName>
                                        </p:attrNameLst>
                                      </p:cBhvr>
                                      <p:to>
                                        <p:strVal val="visible"/>
                                      </p:to>
                                    </p:set>
                                    <p:anim calcmode="lin" valueType="num">
                                      <p:cBhvr>
                                        <p:cTn id="43" dur="500" fill="hold"/>
                                        <p:tgtEl>
                                          <p:spTgt spid="25"/>
                                        </p:tgtEl>
                                        <p:attrNameLst>
                                          <p:attrName>ppt_w</p:attrName>
                                        </p:attrNameLst>
                                      </p:cBhvr>
                                      <p:tavLst>
                                        <p:tav tm="0">
                                          <p:val>
                                            <p:fltVal val="0"/>
                                          </p:val>
                                        </p:tav>
                                        <p:tav tm="100000">
                                          <p:val>
                                            <p:strVal val="#ppt_w"/>
                                          </p:val>
                                        </p:tav>
                                      </p:tavLst>
                                    </p:anim>
                                    <p:anim calcmode="lin" valueType="num">
                                      <p:cBhvr>
                                        <p:cTn id="44" dur="500" fill="hold"/>
                                        <p:tgtEl>
                                          <p:spTgt spid="25"/>
                                        </p:tgtEl>
                                        <p:attrNameLst>
                                          <p:attrName>ppt_h</p:attrName>
                                        </p:attrNameLst>
                                      </p:cBhvr>
                                      <p:tavLst>
                                        <p:tav tm="0">
                                          <p:val>
                                            <p:fltVal val="0"/>
                                          </p:val>
                                        </p:tav>
                                        <p:tav tm="100000">
                                          <p:val>
                                            <p:strVal val="#ppt_h"/>
                                          </p:val>
                                        </p:tav>
                                      </p:tavLst>
                                    </p:anim>
                                    <p:animEffect transition="in" filter="fade">
                                      <p:cBhvr>
                                        <p:cTn id="45" dur="500"/>
                                        <p:tgtEl>
                                          <p:spTgt spid="25"/>
                                        </p:tgtEl>
                                      </p:cBhvr>
                                    </p:animEffect>
                                  </p:childTnLst>
                                </p:cTn>
                              </p:par>
                            </p:childTnLst>
                          </p:cTn>
                        </p:par>
                        <p:par>
                          <p:cTn id="46" fill="hold">
                            <p:stCondLst>
                              <p:cond delay="4000"/>
                            </p:stCondLst>
                            <p:childTnLst>
                              <p:par>
                                <p:cTn id="47" presetID="53" presetClass="entr" presetSubtype="16" fill="hold" grpId="0" nodeType="afterEffect">
                                  <p:stCondLst>
                                    <p:cond delay="0"/>
                                  </p:stCondLst>
                                  <p:childTnLst>
                                    <p:set>
                                      <p:cBhvr>
                                        <p:cTn id="48" dur="1" fill="hold">
                                          <p:stCondLst>
                                            <p:cond delay="0"/>
                                          </p:stCondLst>
                                        </p:cTn>
                                        <p:tgtEl>
                                          <p:spTgt spid="28"/>
                                        </p:tgtEl>
                                        <p:attrNameLst>
                                          <p:attrName>style.visibility</p:attrName>
                                        </p:attrNameLst>
                                      </p:cBhvr>
                                      <p:to>
                                        <p:strVal val="visible"/>
                                      </p:to>
                                    </p:set>
                                    <p:anim calcmode="lin" valueType="num">
                                      <p:cBhvr>
                                        <p:cTn id="49" dur="500" fill="hold"/>
                                        <p:tgtEl>
                                          <p:spTgt spid="28"/>
                                        </p:tgtEl>
                                        <p:attrNameLst>
                                          <p:attrName>ppt_w</p:attrName>
                                        </p:attrNameLst>
                                      </p:cBhvr>
                                      <p:tavLst>
                                        <p:tav tm="0">
                                          <p:val>
                                            <p:fltVal val="0"/>
                                          </p:val>
                                        </p:tav>
                                        <p:tav tm="100000">
                                          <p:val>
                                            <p:strVal val="#ppt_w"/>
                                          </p:val>
                                        </p:tav>
                                      </p:tavLst>
                                    </p:anim>
                                    <p:anim calcmode="lin" valueType="num">
                                      <p:cBhvr>
                                        <p:cTn id="50" dur="500" fill="hold"/>
                                        <p:tgtEl>
                                          <p:spTgt spid="28"/>
                                        </p:tgtEl>
                                        <p:attrNameLst>
                                          <p:attrName>ppt_h</p:attrName>
                                        </p:attrNameLst>
                                      </p:cBhvr>
                                      <p:tavLst>
                                        <p:tav tm="0">
                                          <p:val>
                                            <p:fltVal val="0"/>
                                          </p:val>
                                        </p:tav>
                                        <p:tav tm="100000">
                                          <p:val>
                                            <p:strVal val="#ppt_h"/>
                                          </p:val>
                                        </p:tav>
                                      </p:tavLst>
                                    </p:anim>
                                    <p:animEffect transition="in" filter="fade">
                                      <p:cBhvr>
                                        <p:cTn id="51" dur="500"/>
                                        <p:tgtEl>
                                          <p:spTgt spid="28"/>
                                        </p:tgtEl>
                                      </p:cBhvr>
                                    </p:animEffect>
                                  </p:childTnLst>
                                </p:cTn>
                              </p:par>
                            </p:childTnLst>
                          </p:cTn>
                        </p:par>
                        <p:par>
                          <p:cTn id="52" fill="hold">
                            <p:stCondLst>
                              <p:cond delay="4500"/>
                            </p:stCondLst>
                            <p:childTnLst>
                              <p:par>
                                <p:cTn id="53" presetID="53" presetClass="entr" presetSubtype="16" fill="hold" grpId="0" nodeType="afterEffect">
                                  <p:stCondLst>
                                    <p:cond delay="0"/>
                                  </p:stCondLst>
                                  <p:childTnLst>
                                    <p:set>
                                      <p:cBhvr>
                                        <p:cTn id="54" dur="1" fill="hold">
                                          <p:stCondLst>
                                            <p:cond delay="0"/>
                                          </p:stCondLst>
                                        </p:cTn>
                                        <p:tgtEl>
                                          <p:spTgt spid="27"/>
                                        </p:tgtEl>
                                        <p:attrNameLst>
                                          <p:attrName>style.visibility</p:attrName>
                                        </p:attrNameLst>
                                      </p:cBhvr>
                                      <p:to>
                                        <p:strVal val="visible"/>
                                      </p:to>
                                    </p:set>
                                    <p:anim calcmode="lin" valueType="num">
                                      <p:cBhvr>
                                        <p:cTn id="55" dur="500" fill="hold"/>
                                        <p:tgtEl>
                                          <p:spTgt spid="27"/>
                                        </p:tgtEl>
                                        <p:attrNameLst>
                                          <p:attrName>ppt_w</p:attrName>
                                        </p:attrNameLst>
                                      </p:cBhvr>
                                      <p:tavLst>
                                        <p:tav tm="0">
                                          <p:val>
                                            <p:fltVal val="0"/>
                                          </p:val>
                                        </p:tav>
                                        <p:tav tm="100000">
                                          <p:val>
                                            <p:strVal val="#ppt_w"/>
                                          </p:val>
                                        </p:tav>
                                      </p:tavLst>
                                    </p:anim>
                                    <p:anim calcmode="lin" valueType="num">
                                      <p:cBhvr>
                                        <p:cTn id="56" dur="500" fill="hold"/>
                                        <p:tgtEl>
                                          <p:spTgt spid="27"/>
                                        </p:tgtEl>
                                        <p:attrNameLst>
                                          <p:attrName>ppt_h</p:attrName>
                                        </p:attrNameLst>
                                      </p:cBhvr>
                                      <p:tavLst>
                                        <p:tav tm="0">
                                          <p:val>
                                            <p:fltVal val="0"/>
                                          </p:val>
                                        </p:tav>
                                        <p:tav tm="100000">
                                          <p:val>
                                            <p:strVal val="#ppt_h"/>
                                          </p:val>
                                        </p:tav>
                                      </p:tavLst>
                                    </p:anim>
                                    <p:animEffect transition="in" filter="fade">
                                      <p:cBhvr>
                                        <p:cTn id="57" dur="500"/>
                                        <p:tgtEl>
                                          <p:spTgt spid="27"/>
                                        </p:tgtEl>
                                      </p:cBhvr>
                                    </p:animEffect>
                                  </p:childTnLst>
                                </p:cTn>
                              </p:par>
                            </p:childTnLst>
                          </p:cTn>
                        </p:par>
                        <p:par>
                          <p:cTn id="58" fill="hold">
                            <p:stCondLst>
                              <p:cond delay="5000"/>
                            </p:stCondLst>
                            <p:childTnLst>
                              <p:par>
                                <p:cTn id="59" presetID="53" presetClass="entr" presetSubtype="16" fill="hold" grpId="0" nodeType="afterEffect">
                                  <p:stCondLst>
                                    <p:cond delay="0"/>
                                  </p:stCondLst>
                                  <p:childTnLst>
                                    <p:set>
                                      <p:cBhvr>
                                        <p:cTn id="60" dur="1" fill="hold">
                                          <p:stCondLst>
                                            <p:cond delay="0"/>
                                          </p:stCondLst>
                                        </p:cTn>
                                        <p:tgtEl>
                                          <p:spTgt spid="29"/>
                                        </p:tgtEl>
                                        <p:attrNameLst>
                                          <p:attrName>style.visibility</p:attrName>
                                        </p:attrNameLst>
                                      </p:cBhvr>
                                      <p:to>
                                        <p:strVal val="visible"/>
                                      </p:to>
                                    </p:set>
                                    <p:anim calcmode="lin" valueType="num">
                                      <p:cBhvr>
                                        <p:cTn id="61" dur="500" fill="hold"/>
                                        <p:tgtEl>
                                          <p:spTgt spid="29"/>
                                        </p:tgtEl>
                                        <p:attrNameLst>
                                          <p:attrName>ppt_w</p:attrName>
                                        </p:attrNameLst>
                                      </p:cBhvr>
                                      <p:tavLst>
                                        <p:tav tm="0">
                                          <p:val>
                                            <p:fltVal val="0"/>
                                          </p:val>
                                        </p:tav>
                                        <p:tav tm="100000">
                                          <p:val>
                                            <p:strVal val="#ppt_w"/>
                                          </p:val>
                                        </p:tav>
                                      </p:tavLst>
                                    </p:anim>
                                    <p:anim calcmode="lin" valueType="num">
                                      <p:cBhvr>
                                        <p:cTn id="62" dur="500" fill="hold"/>
                                        <p:tgtEl>
                                          <p:spTgt spid="29"/>
                                        </p:tgtEl>
                                        <p:attrNameLst>
                                          <p:attrName>ppt_h</p:attrName>
                                        </p:attrNameLst>
                                      </p:cBhvr>
                                      <p:tavLst>
                                        <p:tav tm="0">
                                          <p:val>
                                            <p:fltVal val="0"/>
                                          </p:val>
                                        </p:tav>
                                        <p:tav tm="100000">
                                          <p:val>
                                            <p:strVal val="#ppt_h"/>
                                          </p:val>
                                        </p:tav>
                                      </p:tavLst>
                                    </p:anim>
                                    <p:animEffect transition="in" filter="fade">
                                      <p:cBhvr>
                                        <p:cTn id="63" dur="500"/>
                                        <p:tgtEl>
                                          <p:spTgt spid="29"/>
                                        </p:tgtEl>
                                      </p:cBhvr>
                                    </p:animEffect>
                                  </p:childTnLst>
                                </p:cTn>
                              </p:par>
                            </p:childTnLst>
                          </p:cTn>
                        </p:par>
                        <p:par>
                          <p:cTn id="64" fill="hold">
                            <p:stCondLst>
                              <p:cond delay="5500"/>
                            </p:stCondLst>
                            <p:childTnLst>
                              <p:par>
                                <p:cTn id="65" presetID="53" presetClass="entr" presetSubtype="16" fill="hold" grpId="0" nodeType="afterEffect">
                                  <p:stCondLst>
                                    <p:cond delay="0"/>
                                  </p:stCondLst>
                                  <p:childTnLst>
                                    <p:set>
                                      <p:cBhvr>
                                        <p:cTn id="66" dur="1" fill="hold">
                                          <p:stCondLst>
                                            <p:cond delay="0"/>
                                          </p:stCondLst>
                                        </p:cTn>
                                        <p:tgtEl>
                                          <p:spTgt spid="26"/>
                                        </p:tgtEl>
                                        <p:attrNameLst>
                                          <p:attrName>style.visibility</p:attrName>
                                        </p:attrNameLst>
                                      </p:cBhvr>
                                      <p:to>
                                        <p:strVal val="visible"/>
                                      </p:to>
                                    </p:set>
                                    <p:anim calcmode="lin" valueType="num">
                                      <p:cBhvr>
                                        <p:cTn id="67" dur="500" fill="hold"/>
                                        <p:tgtEl>
                                          <p:spTgt spid="26"/>
                                        </p:tgtEl>
                                        <p:attrNameLst>
                                          <p:attrName>ppt_w</p:attrName>
                                        </p:attrNameLst>
                                      </p:cBhvr>
                                      <p:tavLst>
                                        <p:tav tm="0">
                                          <p:val>
                                            <p:fltVal val="0"/>
                                          </p:val>
                                        </p:tav>
                                        <p:tav tm="100000">
                                          <p:val>
                                            <p:strVal val="#ppt_w"/>
                                          </p:val>
                                        </p:tav>
                                      </p:tavLst>
                                    </p:anim>
                                    <p:anim calcmode="lin" valueType="num">
                                      <p:cBhvr>
                                        <p:cTn id="68" dur="500" fill="hold"/>
                                        <p:tgtEl>
                                          <p:spTgt spid="26"/>
                                        </p:tgtEl>
                                        <p:attrNameLst>
                                          <p:attrName>ppt_h</p:attrName>
                                        </p:attrNameLst>
                                      </p:cBhvr>
                                      <p:tavLst>
                                        <p:tav tm="0">
                                          <p:val>
                                            <p:fltVal val="0"/>
                                          </p:val>
                                        </p:tav>
                                        <p:tav tm="100000">
                                          <p:val>
                                            <p:strVal val="#ppt_h"/>
                                          </p:val>
                                        </p:tav>
                                      </p:tavLst>
                                    </p:anim>
                                    <p:animEffect transition="in" filter="fade">
                                      <p:cBhvr>
                                        <p:cTn id="69" dur="500"/>
                                        <p:tgtEl>
                                          <p:spTgt spid="26"/>
                                        </p:tgtEl>
                                      </p:cBhvr>
                                    </p:animEffect>
                                  </p:childTnLst>
                                </p:cTn>
                              </p:par>
                            </p:childTnLst>
                          </p:cTn>
                        </p:par>
                        <p:par>
                          <p:cTn id="70" fill="hold">
                            <p:stCondLst>
                              <p:cond delay="6000"/>
                            </p:stCondLst>
                            <p:childTnLst>
                              <p:par>
                                <p:cTn id="71" presetID="2" presetClass="entr" presetSubtype="4" fill="hold" grpId="0" nodeType="afterEffect">
                                  <p:stCondLst>
                                    <p:cond delay="0"/>
                                  </p:stCondLst>
                                  <p:childTnLst>
                                    <p:set>
                                      <p:cBhvr>
                                        <p:cTn id="72" dur="1" fill="hold">
                                          <p:stCondLst>
                                            <p:cond delay="0"/>
                                          </p:stCondLst>
                                        </p:cTn>
                                        <p:tgtEl>
                                          <p:spTgt spid="30"/>
                                        </p:tgtEl>
                                        <p:attrNameLst>
                                          <p:attrName>style.visibility</p:attrName>
                                        </p:attrNameLst>
                                      </p:cBhvr>
                                      <p:to>
                                        <p:strVal val="visible"/>
                                      </p:to>
                                    </p:set>
                                    <p:anim calcmode="lin" valueType="num">
                                      <p:cBhvr additive="base">
                                        <p:cTn id="73" dur="500" fill="hold"/>
                                        <p:tgtEl>
                                          <p:spTgt spid="30"/>
                                        </p:tgtEl>
                                        <p:attrNameLst>
                                          <p:attrName>ppt_x</p:attrName>
                                        </p:attrNameLst>
                                      </p:cBhvr>
                                      <p:tavLst>
                                        <p:tav tm="0">
                                          <p:val>
                                            <p:strVal val="#ppt_x"/>
                                          </p:val>
                                        </p:tav>
                                        <p:tav tm="100000">
                                          <p:val>
                                            <p:strVal val="#ppt_x"/>
                                          </p:val>
                                        </p:tav>
                                      </p:tavLst>
                                    </p:anim>
                                    <p:anim calcmode="lin" valueType="num">
                                      <p:cBhvr additive="base">
                                        <p:cTn id="74" dur="500" fill="hold"/>
                                        <p:tgtEl>
                                          <p:spTgt spid="30"/>
                                        </p:tgtEl>
                                        <p:attrNameLst>
                                          <p:attrName>ppt_y</p:attrName>
                                        </p:attrNameLst>
                                      </p:cBhvr>
                                      <p:tavLst>
                                        <p:tav tm="0">
                                          <p:val>
                                            <p:strVal val="1+#ppt_h/2"/>
                                          </p:val>
                                        </p:tav>
                                        <p:tav tm="100000">
                                          <p:val>
                                            <p:strVal val="#ppt_y"/>
                                          </p:val>
                                        </p:tav>
                                      </p:tavLst>
                                    </p:anim>
                                  </p:childTnLst>
                                </p:cTn>
                              </p:par>
                            </p:childTnLst>
                          </p:cTn>
                        </p:par>
                        <p:par>
                          <p:cTn id="75" fill="hold">
                            <p:stCondLst>
                              <p:cond delay="6500"/>
                            </p:stCondLst>
                            <p:childTnLst>
                              <p:par>
                                <p:cTn id="76" presetID="2" presetClass="entr" presetSubtype="8" fill="hold" grpId="0" nodeType="afterEffect">
                                  <p:stCondLst>
                                    <p:cond delay="0"/>
                                  </p:stCondLst>
                                  <p:childTnLst>
                                    <p:set>
                                      <p:cBhvr>
                                        <p:cTn id="77" dur="1" fill="hold">
                                          <p:stCondLst>
                                            <p:cond delay="0"/>
                                          </p:stCondLst>
                                        </p:cTn>
                                        <p:tgtEl>
                                          <p:spTgt spid="31"/>
                                        </p:tgtEl>
                                        <p:attrNameLst>
                                          <p:attrName>style.visibility</p:attrName>
                                        </p:attrNameLst>
                                      </p:cBhvr>
                                      <p:to>
                                        <p:strVal val="visible"/>
                                      </p:to>
                                    </p:set>
                                    <p:anim calcmode="lin" valueType="num">
                                      <p:cBhvr additive="base">
                                        <p:cTn id="78" dur="500" fill="hold"/>
                                        <p:tgtEl>
                                          <p:spTgt spid="31"/>
                                        </p:tgtEl>
                                        <p:attrNameLst>
                                          <p:attrName>ppt_x</p:attrName>
                                        </p:attrNameLst>
                                      </p:cBhvr>
                                      <p:tavLst>
                                        <p:tav tm="0">
                                          <p:val>
                                            <p:strVal val="0-#ppt_w/2"/>
                                          </p:val>
                                        </p:tav>
                                        <p:tav tm="100000">
                                          <p:val>
                                            <p:strVal val="#ppt_x"/>
                                          </p:val>
                                        </p:tav>
                                      </p:tavLst>
                                    </p:anim>
                                    <p:anim calcmode="lin" valueType="num">
                                      <p:cBhvr additive="base">
                                        <p:cTn id="79" dur="500" fill="hold"/>
                                        <p:tgtEl>
                                          <p:spTgt spid="31"/>
                                        </p:tgtEl>
                                        <p:attrNameLst>
                                          <p:attrName>ppt_y</p:attrName>
                                        </p:attrNameLst>
                                      </p:cBhvr>
                                      <p:tavLst>
                                        <p:tav tm="0">
                                          <p:val>
                                            <p:strVal val="#ppt_y"/>
                                          </p:val>
                                        </p:tav>
                                        <p:tav tm="100000">
                                          <p:val>
                                            <p:strVal val="#ppt_y"/>
                                          </p:val>
                                        </p:tav>
                                      </p:tavLst>
                                    </p:anim>
                                  </p:childTnLst>
                                </p:cTn>
                              </p:par>
                              <p:par>
                                <p:cTn id="80" presetID="2" presetClass="entr" presetSubtype="2" fill="hold" grpId="0" nodeType="withEffect">
                                  <p:stCondLst>
                                    <p:cond delay="0"/>
                                  </p:stCondLst>
                                  <p:childTnLst>
                                    <p:set>
                                      <p:cBhvr>
                                        <p:cTn id="81" dur="1" fill="hold">
                                          <p:stCondLst>
                                            <p:cond delay="0"/>
                                          </p:stCondLst>
                                        </p:cTn>
                                        <p:tgtEl>
                                          <p:spTgt spid="32"/>
                                        </p:tgtEl>
                                        <p:attrNameLst>
                                          <p:attrName>style.visibility</p:attrName>
                                        </p:attrNameLst>
                                      </p:cBhvr>
                                      <p:to>
                                        <p:strVal val="visible"/>
                                      </p:to>
                                    </p:set>
                                    <p:anim calcmode="lin" valueType="num">
                                      <p:cBhvr additive="base">
                                        <p:cTn id="82" dur="500" fill="hold"/>
                                        <p:tgtEl>
                                          <p:spTgt spid="32"/>
                                        </p:tgtEl>
                                        <p:attrNameLst>
                                          <p:attrName>ppt_x</p:attrName>
                                        </p:attrNameLst>
                                      </p:cBhvr>
                                      <p:tavLst>
                                        <p:tav tm="0">
                                          <p:val>
                                            <p:strVal val="1+#ppt_w/2"/>
                                          </p:val>
                                        </p:tav>
                                        <p:tav tm="100000">
                                          <p:val>
                                            <p:strVal val="#ppt_x"/>
                                          </p:val>
                                        </p:tav>
                                      </p:tavLst>
                                    </p:anim>
                                    <p:anim calcmode="lin" valueType="num">
                                      <p:cBhvr additive="base">
                                        <p:cTn id="83" dur="500" fill="hold"/>
                                        <p:tgtEl>
                                          <p:spTgt spid="32"/>
                                        </p:tgtEl>
                                        <p:attrNameLst>
                                          <p:attrName>ppt_y</p:attrName>
                                        </p:attrNameLst>
                                      </p:cBhvr>
                                      <p:tavLst>
                                        <p:tav tm="0">
                                          <p:val>
                                            <p:strVal val="#ppt_y"/>
                                          </p:val>
                                        </p:tav>
                                        <p:tav tm="100000">
                                          <p:val>
                                            <p:strVal val="#ppt_y"/>
                                          </p:val>
                                        </p:tav>
                                      </p:tavLst>
                                    </p:anim>
                                  </p:childTnLst>
                                </p:cTn>
                              </p:par>
                            </p:childTnLst>
                          </p:cTn>
                        </p:par>
                        <p:par>
                          <p:cTn id="84" fill="hold">
                            <p:stCondLst>
                              <p:cond delay="7000"/>
                            </p:stCondLst>
                            <p:childTnLst>
                              <p:par>
                                <p:cTn id="85" presetID="22" presetClass="entr" presetSubtype="4" fill="hold" grpId="0" nodeType="afterEffect">
                                  <p:stCondLst>
                                    <p:cond delay="0"/>
                                  </p:stCondLst>
                                  <p:childTnLst>
                                    <p:set>
                                      <p:cBhvr>
                                        <p:cTn id="86" dur="1" fill="hold">
                                          <p:stCondLst>
                                            <p:cond delay="0"/>
                                          </p:stCondLst>
                                        </p:cTn>
                                        <p:tgtEl>
                                          <p:spTgt spid="22"/>
                                        </p:tgtEl>
                                        <p:attrNameLst>
                                          <p:attrName>style.visibility</p:attrName>
                                        </p:attrNameLst>
                                      </p:cBhvr>
                                      <p:to>
                                        <p:strVal val="visible"/>
                                      </p:to>
                                    </p:set>
                                    <p:animEffect transition="in" filter="wipe(down)">
                                      <p:cBhvr>
                                        <p:cTn id="87" dur="500"/>
                                        <p:tgtEl>
                                          <p:spTgt spid="22"/>
                                        </p:tgtEl>
                                      </p:cBhvr>
                                    </p:animEffect>
                                  </p:childTnLst>
                                </p:cTn>
                              </p:par>
                            </p:childTnLst>
                          </p:cTn>
                        </p:par>
                        <p:par>
                          <p:cTn id="88" fill="hold">
                            <p:stCondLst>
                              <p:cond delay="7500"/>
                            </p:stCondLst>
                            <p:childTnLst>
                              <p:par>
                                <p:cTn id="89" presetID="22" presetClass="entr" presetSubtype="4" fill="hold" grpId="0" nodeType="afterEffect">
                                  <p:stCondLst>
                                    <p:cond delay="0"/>
                                  </p:stCondLst>
                                  <p:childTnLst>
                                    <p:set>
                                      <p:cBhvr>
                                        <p:cTn id="90" dur="1" fill="hold">
                                          <p:stCondLst>
                                            <p:cond delay="0"/>
                                          </p:stCondLst>
                                        </p:cTn>
                                        <p:tgtEl>
                                          <p:spTgt spid="23"/>
                                        </p:tgtEl>
                                        <p:attrNameLst>
                                          <p:attrName>style.visibility</p:attrName>
                                        </p:attrNameLst>
                                      </p:cBhvr>
                                      <p:to>
                                        <p:strVal val="visible"/>
                                      </p:to>
                                    </p:set>
                                    <p:animEffect transition="in" filter="wipe(down)">
                                      <p:cBhvr>
                                        <p:cTn id="9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4" grpId="0"/>
      <p:bldP spid="25" grpId="0"/>
      <p:bldP spid="26" grpId="0"/>
      <p:bldP spid="27" grpId="0"/>
      <p:bldP spid="28" grpId="0"/>
      <p:bldP spid="29" grpId="0"/>
      <p:bldP spid="30" grpId="0"/>
      <p:bldP spid="31" grpId="0"/>
      <p:bldP spid="3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541062" y="1059582"/>
            <a:ext cx="999654" cy="1355642"/>
            <a:chOff x="2541062" y="1214724"/>
            <a:chExt cx="999654" cy="1355642"/>
          </a:xfrm>
        </p:grpSpPr>
        <p:grpSp>
          <p:nvGrpSpPr>
            <p:cNvPr id="3" name="Group 20"/>
            <p:cNvGrpSpPr/>
            <p:nvPr/>
          </p:nvGrpSpPr>
          <p:grpSpPr bwMode="auto">
            <a:xfrm>
              <a:off x="2545176" y="1214724"/>
              <a:ext cx="995540" cy="1355642"/>
              <a:chOff x="0" y="0"/>
              <a:chExt cx="1210" cy="1648"/>
            </a:xfrm>
          </p:grpSpPr>
          <p:sp>
            <p:nvSpPr>
              <p:cNvPr id="5" name="AutoShape 21"/>
              <p:cNvSpPr>
                <a:spLocks noChangeArrowheads="1"/>
              </p:cNvSpPr>
              <p:nvPr/>
            </p:nvSpPr>
            <p:spPr bwMode="auto">
              <a:xfrm>
                <a:off x="0" y="0"/>
                <a:ext cx="1210" cy="1132"/>
              </a:xfrm>
              <a:prstGeom prst="roundRect">
                <a:avLst>
                  <a:gd name="adj" fmla="val 16667"/>
                </a:avLst>
              </a:prstGeom>
              <a:solidFill>
                <a:srgbClr val="31859C"/>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tx1">
                      <a:lumMod val="75000"/>
                      <a:lumOff val="25000"/>
                    </a:schemeClr>
                  </a:solidFill>
                  <a:effectLst/>
                  <a:uLnTx/>
                  <a:uFillTx/>
                </a:endParaRPr>
              </a:p>
            </p:txBody>
          </p:sp>
          <p:sp>
            <p:nvSpPr>
              <p:cNvPr id="6" name="AutoShape 22"/>
              <p:cNvSpPr>
                <a:spLocks noChangeArrowheads="1"/>
              </p:cNvSpPr>
              <p:nvPr/>
            </p:nvSpPr>
            <p:spPr bwMode="auto">
              <a:xfrm>
                <a:off x="151" y="151"/>
                <a:ext cx="907" cy="817"/>
              </a:xfrm>
              <a:prstGeom prst="roundRect">
                <a:avLst>
                  <a:gd name="adj" fmla="val 16667"/>
                </a:avLst>
              </a:prstGeom>
              <a:solidFill>
                <a:schemeClr val="bg1">
                  <a:lumMod val="95000"/>
                </a:scheme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tx1">
                      <a:lumMod val="75000"/>
                      <a:lumOff val="25000"/>
                    </a:schemeClr>
                  </a:solidFill>
                  <a:effectLst/>
                  <a:uLnTx/>
                  <a:uFillTx/>
                </a:endParaRPr>
              </a:p>
            </p:txBody>
          </p:sp>
          <p:sp>
            <p:nvSpPr>
              <p:cNvPr id="7" name="AutoShape 23"/>
              <p:cNvSpPr>
                <a:spLocks noChangeArrowheads="1"/>
              </p:cNvSpPr>
              <p:nvPr/>
            </p:nvSpPr>
            <p:spPr bwMode="auto">
              <a:xfrm rot="10800000">
                <a:off x="433" y="1120"/>
                <a:ext cx="378" cy="529"/>
              </a:xfrm>
              <a:prstGeom prst="triangle">
                <a:avLst>
                  <a:gd name="adj" fmla="val 50000"/>
                </a:avLst>
              </a:prstGeom>
              <a:solidFill>
                <a:srgbClr val="31859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tx1">
                      <a:lumMod val="75000"/>
                      <a:lumOff val="25000"/>
                    </a:schemeClr>
                  </a:solidFill>
                  <a:effectLst/>
                  <a:uLnTx/>
                  <a:uFillTx/>
                </a:endParaRPr>
              </a:p>
            </p:txBody>
          </p:sp>
        </p:grpSp>
        <p:sp>
          <p:nvSpPr>
            <p:cNvPr id="4" name="Text Box 36"/>
            <p:cNvSpPr txBox="1">
              <a:spLocks noChangeArrowheads="1"/>
            </p:cNvSpPr>
            <p:nvPr/>
          </p:nvSpPr>
          <p:spPr bwMode="auto">
            <a:xfrm>
              <a:off x="2541062" y="1486181"/>
              <a:ext cx="995540" cy="276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200" b="1" i="0" u="none" strike="noStrike" kern="0" cap="none" spc="0" normalizeH="0" baseline="0" noProof="0" dirty="0">
                  <a:ln>
                    <a:noFill/>
                  </a:ln>
                  <a:solidFill>
                    <a:schemeClr val="tx1">
                      <a:lumMod val="75000"/>
                      <a:lumOff val="25000"/>
                    </a:schemeClr>
                  </a:solidFill>
                  <a:effectLst/>
                  <a:uLnTx/>
                  <a:uFillTx/>
                  <a:latin typeface="Arial" panose="020B0604020202020204" pitchFamily="34" charset="0"/>
                  <a:ea typeface="汉仪中圆简" pitchFamily="49" charset="-122"/>
                  <a:sym typeface="Arial" panose="020B0604020202020204" pitchFamily="34" charset="0"/>
                </a:rPr>
                <a:t>输入内容</a:t>
              </a:r>
            </a:p>
          </p:txBody>
        </p:sp>
      </p:grpSp>
      <p:grpSp>
        <p:nvGrpSpPr>
          <p:cNvPr id="8" name="组合 7"/>
          <p:cNvGrpSpPr/>
          <p:nvPr/>
        </p:nvGrpSpPr>
        <p:grpSpPr>
          <a:xfrm>
            <a:off x="3984184" y="1618949"/>
            <a:ext cx="1000477" cy="1355642"/>
            <a:chOff x="3984184" y="1774091"/>
            <a:chExt cx="1000477" cy="1355642"/>
          </a:xfrm>
        </p:grpSpPr>
        <p:grpSp>
          <p:nvGrpSpPr>
            <p:cNvPr id="9" name="Group 24"/>
            <p:cNvGrpSpPr/>
            <p:nvPr/>
          </p:nvGrpSpPr>
          <p:grpSpPr bwMode="auto">
            <a:xfrm>
              <a:off x="3984184" y="1774091"/>
              <a:ext cx="995540" cy="1355642"/>
              <a:chOff x="0" y="0"/>
              <a:chExt cx="1210" cy="1648"/>
            </a:xfrm>
          </p:grpSpPr>
          <p:sp>
            <p:nvSpPr>
              <p:cNvPr id="11" name="AutoShape 25"/>
              <p:cNvSpPr>
                <a:spLocks noChangeArrowheads="1"/>
              </p:cNvSpPr>
              <p:nvPr/>
            </p:nvSpPr>
            <p:spPr bwMode="auto">
              <a:xfrm>
                <a:off x="0" y="0"/>
                <a:ext cx="1210" cy="1132"/>
              </a:xfrm>
              <a:prstGeom prst="roundRect">
                <a:avLst>
                  <a:gd name="adj" fmla="val 16667"/>
                </a:avLst>
              </a:prstGeom>
              <a:solidFill>
                <a:srgbClr val="FF990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tx1">
                      <a:lumMod val="75000"/>
                      <a:lumOff val="25000"/>
                    </a:schemeClr>
                  </a:solidFill>
                  <a:effectLst/>
                  <a:uLnTx/>
                  <a:uFillTx/>
                </a:endParaRPr>
              </a:p>
            </p:txBody>
          </p:sp>
          <p:sp>
            <p:nvSpPr>
              <p:cNvPr id="12" name="AutoShape 26"/>
              <p:cNvSpPr>
                <a:spLocks noChangeArrowheads="1"/>
              </p:cNvSpPr>
              <p:nvPr/>
            </p:nvSpPr>
            <p:spPr bwMode="auto">
              <a:xfrm>
                <a:off x="151" y="151"/>
                <a:ext cx="907" cy="817"/>
              </a:xfrm>
              <a:prstGeom prst="roundRect">
                <a:avLst>
                  <a:gd name="adj" fmla="val 16667"/>
                </a:avLst>
              </a:prstGeom>
              <a:solidFill>
                <a:schemeClr val="bg1">
                  <a:lumMod val="95000"/>
                </a:scheme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tx1">
                      <a:lumMod val="75000"/>
                      <a:lumOff val="25000"/>
                    </a:schemeClr>
                  </a:solidFill>
                  <a:effectLst/>
                  <a:uLnTx/>
                  <a:uFillTx/>
                </a:endParaRPr>
              </a:p>
            </p:txBody>
          </p:sp>
          <p:sp>
            <p:nvSpPr>
              <p:cNvPr id="13" name="AutoShape 27"/>
              <p:cNvSpPr>
                <a:spLocks noChangeArrowheads="1"/>
              </p:cNvSpPr>
              <p:nvPr/>
            </p:nvSpPr>
            <p:spPr bwMode="auto">
              <a:xfrm rot="10800000">
                <a:off x="433" y="1120"/>
                <a:ext cx="378" cy="529"/>
              </a:xfrm>
              <a:prstGeom prst="triangle">
                <a:avLst>
                  <a:gd name="adj" fmla="val 50000"/>
                </a:avLst>
              </a:prstGeom>
              <a:solidFill>
                <a:srgbClr val="FF99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tx1">
                      <a:lumMod val="75000"/>
                      <a:lumOff val="25000"/>
                    </a:schemeClr>
                  </a:solidFill>
                  <a:effectLst/>
                  <a:uLnTx/>
                  <a:uFillTx/>
                </a:endParaRPr>
              </a:p>
            </p:txBody>
          </p:sp>
        </p:grpSp>
        <p:sp>
          <p:nvSpPr>
            <p:cNvPr id="10" name="Text Box 37"/>
            <p:cNvSpPr txBox="1">
              <a:spLocks noChangeArrowheads="1"/>
            </p:cNvSpPr>
            <p:nvPr/>
          </p:nvSpPr>
          <p:spPr bwMode="auto">
            <a:xfrm>
              <a:off x="3989121" y="2053774"/>
              <a:ext cx="995540"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400" b="0" i="0" u="none" strike="noStrike" kern="0" cap="none" spc="0" normalizeH="0" baseline="0" noProof="0">
                  <a:ln>
                    <a:noFill/>
                  </a:ln>
                  <a:solidFill>
                    <a:schemeClr val="tx1">
                      <a:lumMod val="75000"/>
                      <a:lumOff val="25000"/>
                    </a:schemeClr>
                  </a:solidFill>
                  <a:effectLst/>
                  <a:uLnTx/>
                  <a:uFillTx/>
                </a:rPr>
                <a:t>输入内容</a:t>
              </a:r>
              <a:endParaRPr kumimoji="0" lang="zh-CN" altLang="en-US" sz="1400" b="0" i="0" u="none" strike="noStrike" kern="0" cap="none" spc="0" normalizeH="0" baseline="0" noProof="0" dirty="0">
                <a:ln>
                  <a:noFill/>
                </a:ln>
                <a:solidFill>
                  <a:schemeClr val="tx1">
                    <a:lumMod val="75000"/>
                    <a:lumOff val="25000"/>
                  </a:schemeClr>
                </a:solidFill>
                <a:effectLst/>
                <a:uLnTx/>
                <a:uFillTx/>
              </a:endParaRPr>
            </a:p>
          </p:txBody>
        </p:sp>
      </p:grpSp>
      <p:grpSp>
        <p:nvGrpSpPr>
          <p:cNvPr id="14" name="组合 13"/>
          <p:cNvGrpSpPr/>
          <p:nvPr/>
        </p:nvGrpSpPr>
        <p:grpSpPr>
          <a:xfrm>
            <a:off x="5433889" y="1783468"/>
            <a:ext cx="998831" cy="1355642"/>
            <a:chOff x="5433889" y="1938610"/>
            <a:chExt cx="998831" cy="1355642"/>
          </a:xfrm>
        </p:grpSpPr>
        <p:grpSp>
          <p:nvGrpSpPr>
            <p:cNvPr id="15" name="Group 28"/>
            <p:cNvGrpSpPr/>
            <p:nvPr/>
          </p:nvGrpSpPr>
          <p:grpSpPr bwMode="auto">
            <a:xfrm>
              <a:off x="5433889" y="1938610"/>
              <a:ext cx="995540" cy="1355642"/>
              <a:chOff x="0" y="0"/>
              <a:chExt cx="1210" cy="1648"/>
            </a:xfrm>
          </p:grpSpPr>
          <p:sp>
            <p:nvSpPr>
              <p:cNvPr id="17" name="AutoShape 29"/>
              <p:cNvSpPr>
                <a:spLocks noChangeArrowheads="1"/>
              </p:cNvSpPr>
              <p:nvPr/>
            </p:nvSpPr>
            <p:spPr bwMode="auto">
              <a:xfrm>
                <a:off x="0" y="0"/>
                <a:ext cx="1210" cy="1132"/>
              </a:xfrm>
              <a:prstGeom prst="roundRect">
                <a:avLst>
                  <a:gd name="adj" fmla="val 16667"/>
                </a:avLst>
              </a:prstGeom>
              <a:solidFill>
                <a:srgbClr val="909698"/>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tx1">
                      <a:lumMod val="75000"/>
                      <a:lumOff val="25000"/>
                    </a:schemeClr>
                  </a:solidFill>
                  <a:effectLst/>
                  <a:uLnTx/>
                  <a:uFillTx/>
                </a:endParaRPr>
              </a:p>
            </p:txBody>
          </p:sp>
          <p:sp>
            <p:nvSpPr>
              <p:cNvPr id="18" name="AutoShape 30"/>
              <p:cNvSpPr>
                <a:spLocks noChangeArrowheads="1"/>
              </p:cNvSpPr>
              <p:nvPr/>
            </p:nvSpPr>
            <p:spPr bwMode="auto">
              <a:xfrm>
                <a:off x="151" y="151"/>
                <a:ext cx="907" cy="817"/>
              </a:xfrm>
              <a:prstGeom prst="roundRect">
                <a:avLst>
                  <a:gd name="adj" fmla="val 16667"/>
                </a:avLst>
              </a:prstGeom>
              <a:solidFill>
                <a:schemeClr val="bg1">
                  <a:lumMod val="95000"/>
                </a:scheme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tx1">
                      <a:lumMod val="75000"/>
                      <a:lumOff val="25000"/>
                    </a:schemeClr>
                  </a:solidFill>
                  <a:effectLst/>
                  <a:uLnTx/>
                  <a:uFillTx/>
                </a:endParaRPr>
              </a:p>
            </p:txBody>
          </p:sp>
          <p:sp>
            <p:nvSpPr>
              <p:cNvPr id="19" name="AutoShape 31"/>
              <p:cNvSpPr>
                <a:spLocks noChangeArrowheads="1"/>
              </p:cNvSpPr>
              <p:nvPr/>
            </p:nvSpPr>
            <p:spPr bwMode="auto">
              <a:xfrm rot="10800000">
                <a:off x="433" y="1120"/>
                <a:ext cx="378" cy="529"/>
              </a:xfrm>
              <a:prstGeom prst="triangle">
                <a:avLst>
                  <a:gd name="adj" fmla="val 50000"/>
                </a:avLst>
              </a:prstGeom>
              <a:solidFill>
                <a:srgbClr val="909698"/>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tx1">
                      <a:lumMod val="75000"/>
                      <a:lumOff val="25000"/>
                    </a:schemeClr>
                  </a:solidFill>
                  <a:effectLst/>
                  <a:uLnTx/>
                  <a:uFillTx/>
                </a:endParaRPr>
              </a:p>
            </p:txBody>
          </p:sp>
        </p:grpSp>
        <p:sp>
          <p:nvSpPr>
            <p:cNvPr id="16" name="Text Box 38"/>
            <p:cNvSpPr txBox="1">
              <a:spLocks noChangeArrowheads="1"/>
            </p:cNvSpPr>
            <p:nvPr/>
          </p:nvSpPr>
          <p:spPr bwMode="auto">
            <a:xfrm>
              <a:off x="5437180" y="2222407"/>
              <a:ext cx="995540" cy="276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200" b="1" i="0" u="none" strike="noStrike" kern="0" cap="none" spc="0" normalizeH="0" baseline="0" noProof="0" dirty="0">
                  <a:ln>
                    <a:noFill/>
                  </a:ln>
                  <a:solidFill>
                    <a:schemeClr val="tx1">
                      <a:lumMod val="75000"/>
                      <a:lumOff val="25000"/>
                    </a:schemeClr>
                  </a:solidFill>
                  <a:effectLst/>
                  <a:uLnTx/>
                  <a:uFillTx/>
                  <a:latin typeface="Arial" panose="020B0604020202020204" pitchFamily="34" charset="0"/>
                  <a:ea typeface="汉仪中圆简" pitchFamily="49" charset="-122"/>
                  <a:sym typeface="Arial" panose="020B0604020202020204" pitchFamily="34" charset="0"/>
                </a:rPr>
                <a:t>输入内容</a:t>
              </a:r>
            </a:p>
          </p:txBody>
        </p:sp>
      </p:grpSp>
      <p:grpSp>
        <p:nvGrpSpPr>
          <p:cNvPr id="20" name="组合 19"/>
          <p:cNvGrpSpPr/>
          <p:nvPr/>
        </p:nvGrpSpPr>
        <p:grpSpPr>
          <a:xfrm>
            <a:off x="6881125" y="1158294"/>
            <a:ext cx="999654" cy="1355642"/>
            <a:chOff x="6881125" y="1313436"/>
            <a:chExt cx="999654" cy="1355642"/>
          </a:xfrm>
        </p:grpSpPr>
        <p:grpSp>
          <p:nvGrpSpPr>
            <p:cNvPr id="21" name="Group 32"/>
            <p:cNvGrpSpPr/>
            <p:nvPr/>
          </p:nvGrpSpPr>
          <p:grpSpPr bwMode="auto">
            <a:xfrm>
              <a:off x="6881125" y="1313436"/>
              <a:ext cx="995540" cy="1355642"/>
              <a:chOff x="0" y="0"/>
              <a:chExt cx="1210" cy="1648"/>
            </a:xfrm>
          </p:grpSpPr>
          <p:sp>
            <p:nvSpPr>
              <p:cNvPr id="23" name="AutoShape 33"/>
              <p:cNvSpPr>
                <a:spLocks noChangeArrowheads="1"/>
              </p:cNvSpPr>
              <p:nvPr/>
            </p:nvSpPr>
            <p:spPr bwMode="auto">
              <a:xfrm>
                <a:off x="0" y="0"/>
                <a:ext cx="1210" cy="1132"/>
              </a:xfrm>
              <a:prstGeom prst="roundRect">
                <a:avLst>
                  <a:gd name="adj" fmla="val 16667"/>
                </a:avLst>
              </a:prstGeom>
              <a:solidFill>
                <a:srgbClr val="E74C2E"/>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tx1">
                      <a:lumMod val="75000"/>
                      <a:lumOff val="25000"/>
                    </a:schemeClr>
                  </a:solidFill>
                  <a:effectLst/>
                  <a:uLnTx/>
                  <a:uFillTx/>
                </a:endParaRPr>
              </a:p>
            </p:txBody>
          </p:sp>
          <p:sp>
            <p:nvSpPr>
              <p:cNvPr id="24" name="AutoShape 34"/>
              <p:cNvSpPr>
                <a:spLocks noChangeArrowheads="1"/>
              </p:cNvSpPr>
              <p:nvPr/>
            </p:nvSpPr>
            <p:spPr bwMode="auto">
              <a:xfrm>
                <a:off x="151" y="151"/>
                <a:ext cx="907" cy="817"/>
              </a:xfrm>
              <a:prstGeom prst="roundRect">
                <a:avLst>
                  <a:gd name="adj" fmla="val 16667"/>
                </a:avLst>
              </a:prstGeom>
              <a:solidFill>
                <a:schemeClr val="bg1">
                  <a:lumMod val="95000"/>
                </a:scheme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tx1">
                      <a:lumMod val="75000"/>
                      <a:lumOff val="25000"/>
                    </a:schemeClr>
                  </a:solidFill>
                  <a:effectLst/>
                  <a:uLnTx/>
                  <a:uFillTx/>
                </a:endParaRPr>
              </a:p>
            </p:txBody>
          </p:sp>
          <p:sp>
            <p:nvSpPr>
              <p:cNvPr id="25" name="AutoShape 35"/>
              <p:cNvSpPr>
                <a:spLocks noChangeArrowheads="1"/>
              </p:cNvSpPr>
              <p:nvPr/>
            </p:nvSpPr>
            <p:spPr bwMode="auto">
              <a:xfrm rot="10800000">
                <a:off x="433" y="1120"/>
                <a:ext cx="378" cy="529"/>
              </a:xfrm>
              <a:prstGeom prst="triangle">
                <a:avLst>
                  <a:gd name="adj" fmla="val 50000"/>
                </a:avLst>
              </a:prstGeom>
              <a:solidFill>
                <a:srgbClr val="E74C2E"/>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tx1">
                      <a:lumMod val="75000"/>
                      <a:lumOff val="25000"/>
                    </a:schemeClr>
                  </a:solidFill>
                  <a:effectLst/>
                  <a:uLnTx/>
                  <a:uFillTx/>
                </a:endParaRPr>
              </a:p>
            </p:txBody>
          </p:sp>
        </p:grpSp>
        <p:sp>
          <p:nvSpPr>
            <p:cNvPr id="22" name="Text Box 39"/>
            <p:cNvSpPr txBox="1">
              <a:spLocks noChangeArrowheads="1"/>
            </p:cNvSpPr>
            <p:nvPr/>
          </p:nvSpPr>
          <p:spPr bwMode="auto">
            <a:xfrm>
              <a:off x="6885239" y="1601345"/>
              <a:ext cx="995540" cy="276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200" b="1" i="0" u="none" strike="noStrike" kern="0" cap="none" spc="0" normalizeH="0" baseline="0" noProof="0" dirty="0">
                  <a:ln>
                    <a:noFill/>
                  </a:ln>
                  <a:solidFill>
                    <a:schemeClr val="tx1">
                      <a:lumMod val="75000"/>
                      <a:lumOff val="25000"/>
                    </a:schemeClr>
                  </a:solidFill>
                  <a:effectLst/>
                  <a:uLnTx/>
                  <a:uFillTx/>
                  <a:latin typeface="Arial" panose="020B0604020202020204" pitchFamily="34" charset="0"/>
                  <a:ea typeface="汉仪中圆简" pitchFamily="49" charset="-122"/>
                  <a:sym typeface="Arial" panose="020B0604020202020204" pitchFamily="34" charset="0"/>
                </a:rPr>
                <a:t>输入内容</a:t>
              </a:r>
            </a:p>
          </p:txBody>
        </p:sp>
      </p:grpSp>
      <p:grpSp>
        <p:nvGrpSpPr>
          <p:cNvPr id="26" name="组合 25"/>
          <p:cNvGrpSpPr/>
          <p:nvPr/>
        </p:nvGrpSpPr>
        <p:grpSpPr>
          <a:xfrm>
            <a:off x="1121800" y="1512011"/>
            <a:ext cx="995540" cy="1357287"/>
            <a:chOff x="1121800" y="1667153"/>
            <a:chExt cx="995540" cy="1357287"/>
          </a:xfrm>
        </p:grpSpPr>
        <p:grpSp>
          <p:nvGrpSpPr>
            <p:cNvPr id="27" name="Group 16"/>
            <p:cNvGrpSpPr/>
            <p:nvPr/>
          </p:nvGrpSpPr>
          <p:grpSpPr bwMode="auto">
            <a:xfrm>
              <a:off x="1121800" y="1667153"/>
              <a:ext cx="995540" cy="1357287"/>
              <a:chOff x="0" y="0"/>
              <a:chExt cx="1760" cy="2405"/>
            </a:xfrm>
          </p:grpSpPr>
          <p:sp>
            <p:nvSpPr>
              <p:cNvPr id="29" name="AutoShape 17"/>
              <p:cNvSpPr>
                <a:spLocks noChangeArrowheads="1"/>
              </p:cNvSpPr>
              <p:nvPr/>
            </p:nvSpPr>
            <p:spPr bwMode="auto">
              <a:xfrm>
                <a:off x="0" y="0"/>
                <a:ext cx="1760" cy="1650"/>
              </a:xfrm>
              <a:prstGeom prst="roundRect">
                <a:avLst>
                  <a:gd name="adj" fmla="val 16667"/>
                </a:avLst>
              </a:prstGeom>
              <a:solidFill>
                <a:srgbClr val="17375E"/>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tx1">
                      <a:lumMod val="75000"/>
                      <a:lumOff val="25000"/>
                    </a:schemeClr>
                  </a:solidFill>
                  <a:effectLst/>
                  <a:uLnTx/>
                  <a:uFillTx/>
                </a:endParaRPr>
              </a:p>
            </p:txBody>
          </p:sp>
          <p:sp>
            <p:nvSpPr>
              <p:cNvPr id="30" name="AutoShape 18"/>
              <p:cNvSpPr>
                <a:spLocks noChangeArrowheads="1"/>
              </p:cNvSpPr>
              <p:nvPr/>
            </p:nvSpPr>
            <p:spPr bwMode="auto">
              <a:xfrm>
                <a:off x="220" y="221"/>
                <a:ext cx="1320" cy="1191"/>
              </a:xfrm>
              <a:prstGeom prst="roundRect">
                <a:avLst>
                  <a:gd name="adj" fmla="val 16667"/>
                </a:avLst>
              </a:prstGeom>
              <a:solidFill>
                <a:schemeClr val="bg1">
                  <a:lumMod val="95000"/>
                </a:scheme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tx1">
                      <a:lumMod val="75000"/>
                      <a:lumOff val="25000"/>
                    </a:schemeClr>
                  </a:solidFill>
                  <a:effectLst/>
                  <a:uLnTx/>
                  <a:uFillTx/>
                </a:endParaRPr>
              </a:p>
            </p:txBody>
          </p:sp>
          <p:sp>
            <p:nvSpPr>
              <p:cNvPr id="31" name="AutoShape 19"/>
              <p:cNvSpPr>
                <a:spLocks noChangeArrowheads="1"/>
              </p:cNvSpPr>
              <p:nvPr/>
            </p:nvSpPr>
            <p:spPr bwMode="auto">
              <a:xfrm rot="10800000">
                <a:off x="630" y="1635"/>
                <a:ext cx="550" cy="770"/>
              </a:xfrm>
              <a:prstGeom prst="triangle">
                <a:avLst>
                  <a:gd name="adj" fmla="val 50000"/>
                </a:avLst>
              </a:prstGeom>
              <a:solidFill>
                <a:srgbClr val="17375E"/>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tx1">
                      <a:lumMod val="75000"/>
                      <a:lumOff val="25000"/>
                    </a:schemeClr>
                  </a:solidFill>
                  <a:effectLst/>
                  <a:uLnTx/>
                  <a:uFillTx/>
                </a:endParaRPr>
              </a:p>
            </p:txBody>
          </p:sp>
        </p:grpSp>
        <p:sp>
          <p:nvSpPr>
            <p:cNvPr id="28" name="Text Box 40"/>
            <p:cNvSpPr txBox="1">
              <a:spLocks noChangeArrowheads="1"/>
            </p:cNvSpPr>
            <p:nvPr/>
          </p:nvSpPr>
          <p:spPr bwMode="auto">
            <a:xfrm>
              <a:off x="1121800" y="1950949"/>
              <a:ext cx="995540" cy="276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200" b="1" i="0" u="none" strike="noStrike" kern="0" cap="none" spc="0" normalizeH="0" baseline="0" noProof="0" dirty="0">
                  <a:ln>
                    <a:noFill/>
                  </a:ln>
                  <a:solidFill>
                    <a:schemeClr val="tx1">
                      <a:lumMod val="75000"/>
                      <a:lumOff val="25000"/>
                    </a:schemeClr>
                  </a:solidFill>
                  <a:effectLst/>
                  <a:uLnTx/>
                  <a:uFillTx/>
                  <a:latin typeface="Arial" panose="020B0604020202020204" pitchFamily="34" charset="0"/>
                  <a:ea typeface="汉仪中圆简" pitchFamily="49" charset="-122"/>
                  <a:sym typeface="Arial" panose="020B0604020202020204" pitchFamily="34" charset="0"/>
                </a:rPr>
                <a:t>输入内容</a:t>
              </a:r>
            </a:p>
          </p:txBody>
        </p:sp>
      </p:grpSp>
      <p:sp>
        <p:nvSpPr>
          <p:cNvPr id="32" name="曲线 568"/>
          <p:cNvSpPr/>
          <p:nvPr/>
        </p:nvSpPr>
        <p:spPr bwMode="auto">
          <a:xfrm>
            <a:off x="1622037" y="2633531"/>
            <a:ext cx="5800463" cy="913573"/>
          </a:xfrm>
          <a:custGeom>
            <a:avLst/>
            <a:gdLst>
              <a:gd name="T0" fmla="*/ 0 w 21600"/>
              <a:gd name="T1" fmla="*/ 10683 h 21600"/>
              <a:gd name="T2" fmla="*/ 2138 w 21600"/>
              <a:gd name="T3" fmla="*/ 1829 h 21600"/>
              <a:gd name="T4" fmla="*/ 3161 w 21600"/>
              <a:gd name="T5" fmla="*/ 10975 h 21600"/>
              <a:gd name="T6" fmla="*/ 5162 w 21600"/>
              <a:gd name="T7" fmla="*/ 642 h 21600"/>
              <a:gd name="T8" fmla="*/ 7160 w 21600"/>
              <a:gd name="T9" fmla="*/ 7725 h 21600"/>
              <a:gd name="T10" fmla="*/ 8321 w 21600"/>
              <a:gd name="T11" fmla="*/ 19537 h 21600"/>
              <a:gd name="T12" fmla="*/ 10554 w 21600"/>
              <a:gd name="T13" fmla="*/ 13349 h 21600"/>
              <a:gd name="T14" fmla="*/ 12647 w 21600"/>
              <a:gd name="T15" fmla="*/ 18369 h 21600"/>
              <a:gd name="T16" fmla="*/ 14087 w 21600"/>
              <a:gd name="T17" fmla="*/ 14516 h 21600"/>
              <a:gd name="T18" fmla="*/ 15947 w 21600"/>
              <a:gd name="T19" fmla="*/ 16598 h 21600"/>
              <a:gd name="T20" fmla="*/ 17761 w 21600"/>
              <a:gd name="T21" fmla="*/ 21308 h 21600"/>
              <a:gd name="T22" fmla="*/ 19292 w 21600"/>
              <a:gd name="T23" fmla="*/ 18077 h 21600"/>
              <a:gd name="T24" fmla="*/ 19620 w 21600"/>
              <a:gd name="T25" fmla="*/ 11578 h 21600"/>
              <a:gd name="T26" fmla="*/ 20132 w 21600"/>
              <a:gd name="T27" fmla="*/ 6557 h 21600"/>
              <a:gd name="T28" fmla="*/ 21339 w 21600"/>
              <a:gd name="T29" fmla="*/ 3891 h 21600"/>
              <a:gd name="T30" fmla="*/ 21431 w 21600"/>
              <a:gd name="T31" fmla="*/ 3891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600" h="21600">
                <a:moveTo>
                  <a:pt x="0" y="10683"/>
                </a:moveTo>
                <a:cubicBezTo>
                  <a:pt x="407" y="8737"/>
                  <a:pt x="1507" y="1770"/>
                  <a:pt x="2138" y="1829"/>
                </a:cubicBezTo>
                <a:cubicBezTo>
                  <a:pt x="2769" y="1887"/>
                  <a:pt x="2558" y="11208"/>
                  <a:pt x="3161" y="10975"/>
                </a:cubicBezTo>
                <a:cubicBezTo>
                  <a:pt x="3765" y="10741"/>
                  <a:pt x="4362" y="1284"/>
                  <a:pt x="5162" y="642"/>
                </a:cubicBezTo>
                <a:cubicBezTo>
                  <a:pt x="5962" y="0"/>
                  <a:pt x="6529" y="3950"/>
                  <a:pt x="7160" y="7725"/>
                </a:cubicBezTo>
                <a:cubicBezTo>
                  <a:pt x="7791" y="11500"/>
                  <a:pt x="7641" y="18408"/>
                  <a:pt x="8321" y="19537"/>
                </a:cubicBezTo>
                <a:cubicBezTo>
                  <a:pt x="9001" y="20665"/>
                  <a:pt x="9690" y="13582"/>
                  <a:pt x="10554" y="13349"/>
                </a:cubicBezTo>
                <a:cubicBezTo>
                  <a:pt x="11418" y="13115"/>
                  <a:pt x="11939" y="18136"/>
                  <a:pt x="12647" y="18369"/>
                </a:cubicBezTo>
                <a:cubicBezTo>
                  <a:pt x="13355" y="18603"/>
                  <a:pt x="13428" y="14867"/>
                  <a:pt x="14087" y="14516"/>
                </a:cubicBezTo>
                <a:cubicBezTo>
                  <a:pt x="14746" y="14166"/>
                  <a:pt x="15211" y="15236"/>
                  <a:pt x="15947" y="16598"/>
                </a:cubicBezTo>
                <a:cubicBezTo>
                  <a:pt x="16682" y="17961"/>
                  <a:pt x="17093" y="21016"/>
                  <a:pt x="17761" y="21308"/>
                </a:cubicBezTo>
                <a:cubicBezTo>
                  <a:pt x="18428" y="21600"/>
                  <a:pt x="18922" y="20023"/>
                  <a:pt x="19292" y="18077"/>
                </a:cubicBezTo>
                <a:cubicBezTo>
                  <a:pt x="19663" y="16131"/>
                  <a:pt x="19452" y="13874"/>
                  <a:pt x="19620" y="11578"/>
                </a:cubicBezTo>
                <a:cubicBezTo>
                  <a:pt x="19789" y="9282"/>
                  <a:pt x="19789" y="8095"/>
                  <a:pt x="20132" y="6557"/>
                </a:cubicBezTo>
                <a:cubicBezTo>
                  <a:pt x="20475" y="5020"/>
                  <a:pt x="21079" y="4417"/>
                  <a:pt x="21339" y="3891"/>
                </a:cubicBezTo>
                <a:cubicBezTo>
                  <a:pt x="21600" y="3366"/>
                  <a:pt x="21437" y="3833"/>
                  <a:pt x="21431" y="3891"/>
                </a:cubicBezTo>
              </a:path>
            </a:pathLst>
          </a:custGeom>
          <a:noFill/>
          <a:ln w="28575" cap="flat" cmpd="sng">
            <a:solidFill>
              <a:srgbClr val="909698"/>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nvGrpSpPr>
          <p:cNvPr id="33" name="组合 32"/>
          <p:cNvGrpSpPr/>
          <p:nvPr/>
        </p:nvGrpSpPr>
        <p:grpSpPr>
          <a:xfrm>
            <a:off x="1552104" y="3038471"/>
            <a:ext cx="181007" cy="740735"/>
            <a:chOff x="1552104" y="3193613"/>
            <a:chExt cx="181007" cy="740735"/>
          </a:xfrm>
        </p:grpSpPr>
        <p:sp>
          <p:nvSpPr>
            <p:cNvPr id="34" name="Arc 45"/>
            <p:cNvSpPr/>
            <p:nvPr/>
          </p:nvSpPr>
          <p:spPr bwMode="auto">
            <a:xfrm rot="5400000" flipH="1" flipV="1">
              <a:off x="1329852" y="3568112"/>
              <a:ext cx="633740" cy="98731"/>
            </a:xfrm>
            <a:custGeom>
              <a:avLst/>
              <a:gdLst>
                <a:gd name="G0" fmla="+- 0 0 0"/>
                <a:gd name="G1" fmla="+- 21600 0 0"/>
                <a:gd name="G2" fmla="+- 21600 0 0"/>
                <a:gd name="T0" fmla="*/ 0 w 21600"/>
                <a:gd name="T1" fmla="*/ 0 h 43198"/>
                <a:gd name="T2" fmla="*/ 21600 w 21600"/>
                <a:gd name="T3" fmla="*/ 21600 h 43198"/>
                <a:gd name="T4" fmla="*/ 0 w 21600"/>
                <a:gd name="T5" fmla="*/ 21600 h 43198"/>
              </a:gdLst>
              <a:ahLst/>
              <a:cxnLst>
                <a:cxn ang="0">
                  <a:pos x="T0" y="T1"/>
                </a:cxn>
                <a:cxn ang="0">
                  <a:pos x="T2" y="T3"/>
                </a:cxn>
                <a:cxn ang="0">
                  <a:pos x="T4" y="T5"/>
                </a:cxn>
              </a:cxnLst>
              <a:rect l="0" t="0" r="r" b="b"/>
              <a:pathLst>
                <a:path w="21600" h="43198" fill="none" extrusionOk="0">
                  <a:moveTo>
                    <a:pt x="-1" y="0"/>
                  </a:moveTo>
                  <a:cubicBezTo>
                    <a:pt x="11929" y="0"/>
                    <a:pt x="21600" y="9670"/>
                    <a:pt x="21600" y="21600"/>
                  </a:cubicBezTo>
                  <a:cubicBezTo>
                    <a:pt x="21600" y="33423"/>
                    <a:pt x="12093" y="43049"/>
                    <a:pt x="271" y="43198"/>
                  </a:cubicBezTo>
                </a:path>
                <a:path w="21600" h="43198" stroke="0" extrusionOk="0">
                  <a:moveTo>
                    <a:pt x="-1" y="0"/>
                  </a:moveTo>
                  <a:cubicBezTo>
                    <a:pt x="11929" y="0"/>
                    <a:pt x="21600" y="9670"/>
                    <a:pt x="21600" y="21600"/>
                  </a:cubicBezTo>
                  <a:cubicBezTo>
                    <a:pt x="21600" y="33423"/>
                    <a:pt x="12093" y="43049"/>
                    <a:pt x="271" y="43198"/>
                  </a:cubicBezTo>
                  <a:lnTo>
                    <a:pt x="0" y="21600"/>
                  </a:lnTo>
                  <a:close/>
                </a:path>
              </a:pathLst>
            </a:custGeom>
            <a:noFill/>
            <a:ln w="76200" cap="flat" cmpd="sng">
              <a:solidFill>
                <a:srgbClr val="E74C2E"/>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5" name="AutoShape 49"/>
            <p:cNvSpPr>
              <a:spLocks noChangeArrowheads="1"/>
            </p:cNvSpPr>
            <p:nvPr/>
          </p:nvSpPr>
          <p:spPr bwMode="auto">
            <a:xfrm>
              <a:off x="1552104" y="3193613"/>
              <a:ext cx="181007" cy="181068"/>
            </a:xfrm>
            <a:prstGeom prst="sun">
              <a:avLst>
                <a:gd name="adj" fmla="val 25000"/>
              </a:avLst>
            </a:prstGeom>
            <a:solidFill>
              <a:srgbClr val="394142"/>
            </a:solidFill>
            <a:ln w="9525">
              <a:solidFill>
                <a:srgbClr val="0000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grpSp>
        <p:nvGrpSpPr>
          <p:cNvPr id="36" name="组合 35"/>
          <p:cNvGrpSpPr/>
          <p:nvPr/>
        </p:nvGrpSpPr>
        <p:grpSpPr>
          <a:xfrm>
            <a:off x="2983708" y="2598145"/>
            <a:ext cx="181007" cy="1215216"/>
            <a:chOff x="2983708" y="2753287"/>
            <a:chExt cx="181007" cy="1215216"/>
          </a:xfrm>
        </p:grpSpPr>
        <p:sp>
          <p:nvSpPr>
            <p:cNvPr id="37" name="Arc 44"/>
            <p:cNvSpPr/>
            <p:nvPr/>
          </p:nvSpPr>
          <p:spPr bwMode="auto">
            <a:xfrm rot="5400000" flipH="1" flipV="1">
              <a:off x="2511257" y="3368936"/>
              <a:ext cx="1100402" cy="98731"/>
            </a:xfrm>
            <a:custGeom>
              <a:avLst/>
              <a:gdLst>
                <a:gd name="G0" fmla="+- 0 0 0"/>
                <a:gd name="G1" fmla="+- 21600 0 0"/>
                <a:gd name="G2" fmla="+- 21600 0 0"/>
                <a:gd name="T0" fmla="*/ 0 w 21600"/>
                <a:gd name="T1" fmla="*/ 0 h 43198"/>
                <a:gd name="T2" fmla="*/ 21600 w 21600"/>
                <a:gd name="T3" fmla="*/ 21600 h 43198"/>
                <a:gd name="T4" fmla="*/ 0 w 21600"/>
                <a:gd name="T5" fmla="*/ 21600 h 43198"/>
              </a:gdLst>
              <a:ahLst/>
              <a:cxnLst>
                <a:cxn ang="0">
                  <a:pos x="T0" y="T1"/>
                </a:cxn>
                <a:cxn ang="0">
                  <a:pos x="T2" y="T3"/>
                </a:cxn>
                <a:cxn ang="0">
                  <a:pos x="T4" y="T5"/>
                </a:cxn>
              </a:cxnLst>
              <a:rect l="0" t="0" r="r" b="b"/>
              <a:pathLst>
                <a:path w="21600" h="43198" fill="none" extrusionOk="0">
                  <a:moveTo>
                    <a:pt x="-1" y="0"/>
                  </a:moveTo>
                  <a:cubicBezTo>
                    <a:pt x="11929" y="0"/>
                    <a:pt x="21600" y="9670"/>
                    <a:pt x="21600" y="21600"/>
                  </a:cubicBezTo>
                  <a:cubicBezTo>
                    <a:pt x="21600" y="33423"/>
                    <a:pt x="12093" y="43049"/>
                    <a:pt x="271" y="43198"/>
                  </a:cubicBezTo>
                </a:path>
                <a:path w="21600" h="43198" stroke="0" extrusionOk="0">
                  <a:moveTo>
                    <a:pt x="-1" y="0"/>
                  </a:moveTo>
                  <a:cubicBezTo>
                    <a:pt x="11929" y="0"/>
                    <a:pt x="21600" y="9670"/>
                    <a:pt x="21600" y="21600"/>
                  </a:cubicBezTo>
                  <a:cubicBezTo>
                    <a:pt x="21600" y="33423"/>
                    <a:pt x="12093" y="43049"/>
                    <a:pt x="271" y="43198"/>
                  </a:cubicBezTo>
                  <a:lnTo>
                    <a:pt x="0" y="21600"/>
                  </a:lnTo>
                  <a:close/>
                </a:path>
              </a:pathLst>
            </a:custGeom>
            <a:noFill/>
            <a:ln w="76200" cap="flat" cmpd="sng">
              <a:solidFill>
                <a:srgbClr val="E74C2E"/>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8" name="AutoShape 50"/>
            <p:cNvSpPr>
              <a:spLocks noChangeArrowheads="1"/>
            </p:cNvSpPr>
            <p:nvPr/>
          </p:nvSpPr>
          <p:spPr bwMode="auto">
            <a:xfrm>
              <a:off x="2983708" y="2753287"/>
              <a:ext cx="181007" cy="181068"/>
            </a:xfrm>
            <a:prstGeom prst="sun">
              <a:avLst>
                <a:gd name="adj" fmla="val 25000"/>
              </a:avLst>
            </a:prstGeom>
            <a:solidFill>
              <a:srgbClr val="394142"/>
            </a:solidFill>
            <a:ln w="9525">
              <a:solidFill>
                <a:srgbClr val="0000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grpSp>
        <p:nvGrpSpPr>
          <p:cNvPr id="39" name="组合 38"/>
          <p:cNvGrpSpPr/>
          <p:nvPr/>
        </p:nvGrpSpPr>
        <p:grpSpPr>
          <a:xfrm>
            <a:off x="7315543" y="2742177"/>
            <a:ext cx="181007" cy="1037028"/>
            <a:chOff x="7315543" y="2897319"/>
            <a:chExt cx="181007" cy="1037028"/>
          </a:xfrm>
        </p:grpSpPr>
        <p:sp>
          <p:nvSpPr>
            <p:cNvPr id="40" name="Arc 47"/>
            <p:cNvSpPr/>
            <p:nvPr/>
          </p:nvSpPr>
          <p:spPr bwMode="auto">
            <a:xfrm rot="5400000" flipH="1" flipV="1">
              <a:off x="6945148" y="3432310"/>
              <a:ext cx="905342" cy="98731"/>
            </a:xfrm>
            <a:custGeom>
              <a:avLst/>
              <a:gdLst>
                <a:gd name="G0" fmla="+- 0 0 0"/>
                <a:gd name="G1" fmla="+- 21600 0 0"/>
                <a:gd name="G2" fmla="+- 21600 0 0"/>
                <a:gd name="T0" fmla="*/ 0 w 21600"/>
                <a:gd name="T1" fmla="*/ 0 h 43198"/>
                <a:gd name="T2" fmla="*/ 21600 w 21600"/>
                <a:gd name="T3" fmla="*/ 21600 h 43198"/>
                <a:gd name="T4" fmla="*/ 0 w 21600"/>
                <a:gd name="T5" fmla="*/ 21600 h 43198"/>
              </a:gdLst>
              <a:ahLst/>
              <a:cxnLst>
                <a:cxn ang="0">
                  <a:pos x="T0" y="T1"/>
                </a:cxn>
                <a:cxn ang="0">
                  <a:pos x="T2" y="T3"/>
                </a:cxn>
                <a:cxn ang="0">
                  <a:pos x="T4" y="T5"/>
                </a:cxn>
              </a:cxnLst>
              <a:rect l="0" t="0" r="r" b="b"/>
              <a:pathLst>
                <a:path w="21600" h="43198" fill="none" extrusionOk="0">
                  <a:moveTo>
                    <a:pt x="-1" y="0"/>
                  </a:moveTo>
                  <a:cubicBezTo>
                    <a:pt x="11929" y="0"/>
                    <a:pt x="21600" y="9670"/>
                    <a:pt x="21600" y="21600"/>
                  </a:cubicBezTo>
                  <a:cubicBezTo>
                    <a:pt x="21600" y="33423"/>
                    <a:pt x="12093" y="43049"/>
                    <a:pt x="271" y="43198"/>
                  </a:cubicBezTo>
                </a:path>
                <a:path w="21600" h="43198" stroke="0" extrusionOk="0">
                  <a:moveTo>
                    <a:pt x="-1" y="0"/>
                  </a:moveTo>
                  <a:cubicBezTo>
                    <a:pt x="11929" y="0"/>
                    <a:pt x="21600" y="9670"/>
                    <a:pt x="21600" y="21600"/>
                  </a:cubicBezTo>
                  <a:cubicBezTo>
                    <a:pt x="21600" y="33423"/>
                    <a:pt x="12093" y="43049"/>
                    <a:pt x="271" y="43198"/>
                  </a:cubicBezTo>
                  <a:lnTo>
                    <a:pt x="0" y="21600"/>
                  </a:lnTo>
                  <a:close/>
                </a:path>
              </a:pathLst>
            </a:custGeom>
            <a:noFill/>
            <a:ln w="76200" cap="flat" cmpd="sng">
              <a:solidFill>
                <a:srgbClr val="E74C2E"/>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1" name="AutoShape 51"/>
            <p:cNvSpPr>
              <a:spLocks noChangeArrowheads="1"/>
            </p:cNvSpPr>
            <p:nvPr/>
          </p:nvSpPr>
          <p:spPr bwMode="auto">
            <a:xfrm>
              <a:off x="7315543" y="2897319"/>
              <a:ext cx="181007" cy="181068"/>
            </a:xfrm>
            <a:prstGeom prst="sun">
              <a:avLst>
                <a:gd name="adj" fmla="val 25000"/>
              </a:avLst>
            </a:prstGeom>
            <a:solidFill>
              <a:srgbClr val="394142"/>
            </a:solidFill>
            <a:ln w="9525">
              <a:solidFill>
                <a:srgbClr val="0000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grpSp>
        <p:nvGrpSpPr>
          <p:cNvPr id="42" name="组合 41"/>
          <p:cNvGrpSpPr/>
          <p:nvPr/>
        </p:nvGrpSpPr>
        <p:grpSpPr>
          <a:xfrm>
            <a:off x="4431766" y="3141350"/>
            <a:ext cx="181007" cy="658431"/>
            <a:chOff x="4431766" y="3296492"/>
            <a:chExt cx="181007" cy="658431"/>
          </a:xfrm>
        </p:grpSpPr>
        <p:sp>
          <p:nvSpPr>
            <p:cNvPr id="43" name="Arc 43"/>
            <p:cNvSpPr/>
            <p:nvPr/>
          </p:nvSpPr>
          <p:spPr bwMode="auto">
            <a:xfrm rot="5400000" flipH="1" flipV="1">
              <a:off x="4238326" y="3633955"/>
              <a:ext cx="543205" cy="98731"/>
            </a:xfrm>
            <a:custGeom>
              <a:avLst/>
              <a:gdLst>
                <a:gd name="G0" fmla="+- 0 0 0"/>
                <a:gd name="G1" fmla="+- 21600 0 0"/>
                <a:gd name="G2" fmla="+- 21600 0 0"/>
                <a:gd name="T0" fmla="*/ 0 w 21600"/>
                <a:gd name="T1" fmla="*/ 0 h 43198"/>
                <a:gd name="T2" fmla="*/ 21600 w 21600"/>
                <a:gd name="T3" fmla="*/ 21600 h 43198"/>
                <a:gd name="T4" fmla="*/ 0 w 21600"/>
                <a:gd name="T5" fmla="*/ 21600 h 43198"/>
              </a:gdLst>
              <a:ahLst/>
              <a:cxnLst>
                <a:cxn ang="0">
                  <a:pos x="T0" y="T1"/>
                </a:cxn>
                <a:cxn ang="0">
                  <a:pos x="T2" y="T3"/>
                </a:cxn>
                <a:cxn ang="0">
                  <a:pos x="T4" y="T5"/>
                </a:cxn>
              </a:cxnLst>
              <a:rect l="0" t="0" r="r" b="b"/>
              <a:pathLst>
                <a:path w="21600" h="43198" fill="none" extrusionOk="0">
                  <a:moveTo>
                    <a:pt x="-1" y="0"/>
                  </a:moveTo>
                  <a:cubicBezTo>
                    <a:pt x="11929" y="0"/>
                    <a:pt x="21600" y="9670"/>
                    <a:pt x="21600" y="21600"/>
                  </a:cubicBezTo>
                  <a:cubicBezTo>
                    <a:pt x="21600" y="33423"/>
                    <a:pt x="12093" y="43049"/>
                    <a:pt x="271" y="43198"/>
                  </a:cubicBezTo>
                </a:path>
                <a:path w="21600" h="43198" stroke="0" extrusionOk="0">
                  <a:moveTo>
                    <a:pt x="-1" y="0"/>
                  </a:moveTo>
                  <a:cubicBezTo>
                    <a:pt x="11929" y="0"/>
                    <a:pt x="21600" y="9670"/>
                    <a:pt x="21600" y="21600"/>
                  </a:cubicBezTo>
                  <a:cubicBezTo>
                    <a:pt x="21600" y="33423"/>
                    <a:pt x="12093" y="43049"/>
                    <a:pt x="271" y="43198"/>
                  </a:cubicBezTo>
                  <a:lnTo>
                    <a:pt x="0" y="21600"/>
                  </a:lnTo>
                  <a:close/>
                </a:path>
              </a:pathLst>
            </a:custGeom>
            <a:noFill/>
            <a:ln w="76200" cap="flat" cmpd="sng">
              <a:solidFill>
                <a:srgbClr val="E74C2E"/>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4" name="AutoShape 52"/>
            <p:cNvSpPr>
              <a:spLocks noChangeArrowheads="1"/>
            </p:cNvSpPr>
            <p:nvPr/>
          </p:nvSpPr>
          <p:spPr bwMode="auto">
            <a:xfrm>
              <a:off x="4431766" y="3296492"/>
              <a:ext cx="181007" cy="181068"/>
            </a:xfrm>
            <a:prstGeom prst="sun">
              <a:avLst>
                <a:gd name="adj" fmla="val 25000"/>
              </a:avLst>
            </a:prstGeom>
            <a:solidFill>
              <a:srgbClr val="394142"/>
            </a:solidFill>
            <a:ln w="9525">
              <a:solidFill>
                <a:srgbClr val="0000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grpSp>
        <p:nvGrpSpPr>
          <p:cNvPr id="45" name="组合 44"/>
          <p:cNvGrpSpPr/>
          <p:nvPr/>
        </p:nvGrpSpPr>
        <p:grpSpPr>
          <a:xfrm>
            <a:off x="5867484" y="3297728"/>
            <a:ext cx="181007" cy="477362"/>
            <a:chOff x="5867484" y="3452870"/>
            <a:chExt cx="181007" cy="477362"/>
          </a:xfrm>
        </p:grpSpPr>
        <p:sp>
          <p:nvSpPr>
            <p:cNvPr id="46" name="Arc 46"/>
            <p:cNvSpPr/>
            <p:nvPr/>
          </p:nvSpPr>
          <p:spPr bwMode="auto">
            <a:xfrm rot="5400000" flipH="1" flipV="1">
              <a:off x="5764578" y="3699798"/>
              <a:ext cx="362137" cy="98731"/>
            </a:xfrm>
            <a:custGeom>
              <a:avLst/>
              <a:gdLst>
                <a:gd name="G0" fmla="+- 0 0 0"/>
                <a:gd name="G1" fmla="+- 21600 0 0"/>
                <a:gd name="G2" fmla="+- 21600 0 0"/>
                <a:gd name="T0" fmla="*/ 0 w 21600"/>
                <a:gd name="T1" fmla="*/ 0 h 43198"/>
                <a:gd name="T2" fmla="*/ 21600 w 21600"/>
                <a:gd name="T3" fmla="*/ 21600 h 43198"/>
                <a:gd name="T4" fmla="*/ 0 w 21600"/>
                <a:gd name="T5" fmla="*/ 21600 h 43198"/>
              </a:gdLst>
              <a:ahLst/>
              <a:cxnLst>
                <a:cxn ang="0">
                  <a:pos x="T0" y="T1"/>
                </a:cxn>
                <a:cxn ang="0">
                  <a:pos x="T2" y="T3"/>
                </a:cxn>
                <a:cxn ang="0">
                  <a:pos x="T4" y="T5"/>
                </a:cxn>
              </a:cxnLst>
              <a:rect l="0" t="0" r="r" b="b"/>
              <a:pathLst>
                <a:path w="21600" h="43198" fill="none" extrusionOk="0">
                  <a:moveTo>
                    <a:pt x="-1" y="0"/>
                  </a:moveTo>
                  <a:cubicBezTo>
                    <a:pt x="11929" y="0"/>
                    <a:pt x="21600" y="9670"/>
                    <a:pt x="21600" y="21600"/>
                  </a:cubicBezTo>
                  <a:cubicBezTo>
                    <a:pt x="21600" y="33423"/>
                    <a:pt x="12093" y="43049"/>
                    <a:pt x="271" y="43198"/>
                  </a:cubicBezTo>
                </a:path>
                <a:path w="21600" h="43198" stroke="0" extrusionOk="0">
                  <a:moveTo>
                    <a:pt x="-1" y="0"/>
                  </a:moveTo>
                  <a:cubicBezTo>
                    <a:pt x="11929" y="0"/>
                    <a:pt x="21600" y="9670"/>
                    <a:pt x="21600" y="21600"/>
                  </a:cubicBezTo>
                  <a:cubicBezTo>
                    <a:pt x="21600" y="33423"/>
                    <a:pt x="12093" y="43049"/>
                    <a:pt x="271" y="43198"/>
                  </a:cubicBezTo>
                  <a:lnTo>
                    <a:pt x="0" y="21600"/>
                  </a:lnTo>
                  <a:close/>
                </a:path>
              </a:pathLst>
            </a:custGeom>
            <a:noFill/>
            <a:ln w="76200" cap="flat" cmpd="sng">
              <a:solidFill>
                <a:srgbClr val="E74C2E"/>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7" name="AutoShape 53"/>
            <p:cNvSpPr>
              <a:spLocks noChangeArrowheads="1"/>
            </p:cNvSpPr>
            <p:nvPr/>
          </p:nvSpPr>
          <p:spPr bwMode="auto">
            <a:xfrm>
              <a:off x="5867484" y="3452870"/>
              <a:ext cx="181007" cy="181068"/>
            </a:xfrm>
            <a:prstGeom prst="sun">
              <a:avLst>
                <a:gd name="adj" fmla="val 25000"/>
              </a:avLst>
            </a:prstGeom>
            <a:solidFill>
              <a:srgbClr val="394142"/>
            </a:solidFill>
            <a:ln w="9525">
              <a:solidFill>
                <a:srgbClr val="0000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sp>
        <p:nvSpPr>
          <p:cNvPr id="48" name="Line 54"/>
          <p:cNvSpPr>
            <a:spLocks noChangeShapeType="1"/>
          </p:cNvSpPr>
          <p:nvPr/>
        </p:nvSpPr>
        <p:spPr bwMode="auto">
          <a:xfrm>
            <a:off x="772127" y="3773444"/>
            <a:ext cx="7602309" cy="823"/>
          </a:xfrm>
          <a:prstGeom prst="line">
            <a:avLst/>
          </a:prstGeom>
          <a:noFill/>
          <a:ln w="76200" cap="flat" cmpd="sng">
            <a:solidFill>
              <a:srgbClr val="666B6E"/>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9" name="矩形 48"/>
          <p:cNvSpPr/>
          <p:nvPr/>
        </p:nvSpPr>
        <p:spPr>
          <a:xfrm>
            <a:off x="772127" y="3928776"/>
            <a:ext cx="7602309" cy="436402"/>
          </a:xfrm>
          <a:prstGeom prst="rect">
            <a:avLst/>
          </a:prstGeom>
        </p:spPr>
        <p:txBody>
          <a:bodyPr wrap="square" lIns="68580" tIns="34290" rIns="68580" bIns="34290">
            <a:spAutoFit/>
          </a:bodyPr>
          <a:lstStyle/>
          <a:p>
            <a:pPr>
              <a:lnSpc>
                <a:spcPts val="1500"/>
              </a:lnSpc>
              <a:spcBef>
                <a:spcPts val="840"/>
              </a:spcBef>
              <a:spcAft>
                <a:spcPts val="840"/>
              </a:spcAft>
            </a:pPr>
            <a:r>
              <a:rPr lang="zh-CN" altLang="en-US" sz="1000" b="1" dirty="0">
                <a:solidFill>
                  <a:schemeClr val="bg1">
                    <a:lumMod val="50000"/>
                  </a:schemeClr>
                </a:solidFill>
                <a:latin typeface="微软雅黑" panose="020B0503020204020204" pitchFamily="34" charset="-122"/>
                <a:ea typeface="微软雅黑" panose="020B0503020204020204" pitchFamily="34" charset="-122"/>
              </a:rPr>
              <a:t>请在此处输入您的文本，或者复制您的文本粘贴到此处请在此处请在此处输入您的文本，或者复制您的文本粘贴到此处请在此处或者复制您的文本粘贴到此处请在此处。或者复制您的文本粘贴到此处请在此处或者复制您的文本粘贴到此处请在此处</a:t>
            </a:r>
            <a:endParaRPr lang="en-US" altLang="zh-CN" sz="1000" b="1" dirty="0">
              <a:solidFill>
                <a:schemeClr val="bg1">
                  <a:lumMod val="50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wipe(left)">
                                      <p:cBhvr>
                                        <p:cTn id="7" dur="500"/>
                                        <p:tgtEl>
                                          <p:spTgt spid="48"/>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down)">
                                      <p:cBhvr>
                                        <p:cTn id="11" dur="500"/>
                                        <p:tgtEl>
                                          <p:spTgt spid="33"/>
                                        </p:tgtEl>
                                      </p:cBhvr>
                                    </p:animEffect>
                                  </p:childTnLst>
                                </p:cTn>
                              </p:par>
                            </p:childTnLst>
                          </p:cTn>
                        </p:par>
                        <p:par>
                          <p:cTn id="12" fill="hold">
                            <p:stCondLst>
                              <p:cond delay="1000"/>
                            </p:stCondLst>
                            <p:childTnLst>
                              <p:par>
                                <p:cTn id="13" presetID="2" presetClass="entr" presetSubtype="1" fill="hold" nodeType="after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0-#ppt_h/2"/>
                                          </p:val>
                                        </p:tav>
                                        <p:tav tm="100000">
                                          <p:val>
                                            <p:strVal val="#ppt_y"/>
                                          </p:val>
                                        </p:tav>
                                      </p:tavLst>
                                    </p:anim>
                                  </p:childTnLst>
                                </p:cTn>
                              </p:par>
                            </p:childTnLst>
                          </p:cTn>
                        </p:par>
                        <p:par>
                          <p:cTn id="17" fill="hold">
                            <p:stCondLst>
                              <p:cond delay="1500"/>
                            </p:stCondLst>
                            <p:childTnLst>
                              <p:par>
                                <p:cTn id="18" presetID="22" presetClass="entr" presetSubtype="4" fill="hold" nodeType="afterEffect">
                                  <p:stCondLst>
                                    <p:cond delay="0"/>
                                  </p:stCondLst>
                                  <p:childTnLst>
                                    <p:set>
                                      <p:cBhvr>
                                        <p:cTn id="19" dur="1" fill="hold">
                                          <p:stCondLst>
                                            <p:cond delay="0"/>
                                          </p:stCondLst>
                                        </p:cTn>
                                        <p:tgtEl>
                                          <p:spTgt spid="36"/>
                                        </p:tgtEl>
                                        <p:attrNameLst>
                                          <p:attrName>style.visibility</p:attrName>
                                        </p:attrNameLst>
                                      </p:cBhvr>
                                      <p:to>
                                        <p:strVal val="visible"/>
                                      </p:to>
                                    </p:set>
                                    <p:animEffect transition="in" filter="wipe(down)">
                                      <p:cBhvr>
                                        <p:cTn id="20" dur="500"/>
                                        <p:tgtEl>
                                          <p:spTgt spid="36"/>
                                        </p:tgtEl>
                                      </p:cBhvr>
                                    </p:animEffect>
                                  </p:childTnLst>
                                </p:cTn>
                              </p:par>
                            </p:childTnLst>
                          </p:cTn>
                        </p:par>
                        <p:par>
                          <p:cTn id="21" fill="hold">
                            <p:stCondLst>
                              <p:cond delay="2000"/>
                            </p:stCondLst>
                            <p:childTnLst>
                              <p:par>
                                <p:cTn id="22" presetID="2" presetClass="entr" presetSubtype="1"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additive="base">
                                        <p:cTn id="24" dur="500" fill="hold"/>
                                        <p:tgtEl>
                                          <p:spTgt spid="2"/>
                                        </p:tgtEl>
                                        <p:attrNameLst>
                                          <p:attrName>ppt_x</p:attrName>
                                        </p:attrNameLst>
                                      </p:cBhvr>
                                      <p:tavLst>
                                        <p:tav tm="0">
                                          <p:val>
                                            <p:strVal val="#ppt_x"/>
                                          </p:val>
                                        </p:tav>
                                        <p:tav tm="100000">
                                          <p:val>
                                            <p:strVal val="#ppt_x"/>
                                          </p:val>
                                        </p:tav>
                                      </p:tavLst>
                                    </p:anim>
                                    <p:anim calcmode="lin" valueType="num">
                                      <p:cBhvr additive="base">
                                        <p:cTn id="25" dur="500" fill="hold"/>
                                        <p:tgtEl>
                                          <p:spTgt spid="2"/>
                                        </p:tgtEl>
                                        <p:attrNameLst>
                                          <p:attrName>ppt_y</p:attrName>
                                        </p:attrNameLst>
                                      </p:cBhvr>
                                      <p:tavLst>
                                        <p:tav tm="0">
                                          <p:val>
                                            <p:strVal val="0-#ppt_h/2"/>
                                          </p:val>
                                        </p:tav>
                                        <p:tav tm="100000">
                                          <p:val>
                                            <p:strVal val="#ppt_y"/>
                                          </p:val>
                                        </p:tav>
                                      </p:tavLst>
                                    </p:anim>
                                  </p:childTnLst>
                                </p:cTn>
                              </p:par>
                            </p:childTnLst>
                          </p:cTn>
                        </p:par>
                        <p:par>
                          <p:cTn id="26" fill="hold">
                            <p:stCondLst>
                              <p:cond delay="2500"/>
                            </p:stCondLst>
                            <p:childTnLst>
                              <p:par>
                                <p:cTn id="27" presetID="22" presetClass="entr" presetSubtype="4" fill="hold" nodeType="afterEffect">
                                  <p:stCondLst>
                                    <p:cond delay="0"/>
                                  </p:stCondLst>
                                  <p:childTnLst>
                                    <p:set>
                                      <p:cBhvr>
                                        <p:cTn id="28" dur="1" fill="hold">
                                          <p:stCondLst>
                                            <p:cond delay="0"/>
                                          </p:stCondLst>
                                        </p:cTn>
                                        <p:tgtEl>
                                          <p:spTgt spid="42"/>
                                        </p:tgtEl>
                                        <p:attrNameLst>
                                          <p:attrName>style.visibility</p:attrName>
                                        </p:attrNameLst>
                                      </p:cBhvr>
                                      <p:to>
                                        <p:strVal val="visible"/>
                                      </p:to>
                                    </p:set>
                                    <p:animEffect transition="in" filter="wipe(down)">
                                      <p:cBhvr>
                                        <p:cTn id="29" dur="500"/>
                                        <p:tgtEl>
                                          <p:spTgt spid="42"/>
                                        </p:tgtEl>
                                      </p:cBhvr>
                                    </p:animEffect>
                                  </p:childTnLst>
                                </p:cTn>
                              </p:par>
                            </p:childTnLst>
                          </p:cTn>
                        </p:par>
                        <p:par>
                          <p:cTn id="30" fill="hold">
                            <p:stCondLst>
                              <p:cond delay="3000"/>
                            </p:stCondLst>
                            <p:childTnLst>
                              <p:par>
                                <p:cTn id="31" presetID="2" presetClass="entr" presetSubtype="1" fill="hold" nodeType="after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fill="hold"/>
                                        <p:tgtEl>
                                          <p:spTgt spid="8"/>
                                        </p:tgtEl>
                                        <p:attrNameLst>
                                          <p:attrName>ppt_x</p:attrName>
                                        </p:attrNameLst>
                                      </p:cBhvr>
                                      <p:tavLst>
                                        <p:tav tm="0">
                                          <p:val>
                                            <p:strVal val="#ppt_x"/>
                                          </p:val>
                                        </p:tav>
                                        <p:tav tm="100000">
                                          <p:val>
                                            <p:strVal val="#ppt_x"/>
                                          </p:val>
                                        </p:tav>
                                      </p:tavLst>
                                    </p:anim>
                                    <p:anim calcmode="lin" valueType="num">
                                      <p:cBhvr additive="base">
                                        <p:cTn id="34" dur="500" fill="hold"/>
                                        <p:tgtEl>
                                          <p:spTgt spid="8"/>
                                        </p:tgtEl>
                                        <p:attrNameLst>
                                          <p:attrName>ppt_y</p:attrName>
                                        </p:attrNameLst>
                                      </p:cBhvr>
                                      <p:tavLst>
                                        <p:tav tm="0">
                                          <p:val>
                                            <p:strVal val="0-#ppt_h/2"/>
                                          </p:val>
                                        </p:tav>
                                        <p:tav tm="100000">
                                          <p:val>
                                            <p:strVal val="#ppt_y"/>
                                          </p:val>
                                        </p:tav>
                                      </p:tavLst>
                                    </p:anim>
                                  </p:childTnLst>
                                </p:cTn>
                              </p:par>
                            </p:childTnLst>
                          </p:cTn>
                        </p:par>
                        <p:par>
                          <p:cTn id="35" fill="hold">
                            <p:stCondLst>
                              <p:cond delay="3500"/>
                            </p:stCondLst>
                            <p:childTnLst>
                              <p:par>
                                <p:cTn id="36" presetID="22" presetClass="entr" presetSubtype="4" fill="hold" nodeType="afterEffect">
                                  <p:stCondLst>
                                    <p:cond delay="0"/>
                                  </p:stCondLst>
                                  <p:childTnLst>
                                    <p:set>
                                      <p:cBhvr>
                                        <p:cTn id="37" dur="1" fill="hold">
                                          <p:stCondLst>
                                            <p:cond delay="0"/>
                                          </p:stCondLst>
                                        </p:cTn>
                                        <p:tgtEl>
                                          <p:spTgt spid="45"/>
                                        </p:tgtEl>
                                        <p:attrNameLst>
                                          <p:attrName>style.visibility</p:attrName>
                                        </p:attrNameLst>
                                      </p:cBhvr>
                                      <p:to>
                                        <p:strVal val="visible"/>
                                      </p:to>
                                    </p:set>
                                    <p:animEffect transition="in" filter="wipe(down)">
                                      <p:cBhvr>
                                        <p:cTn id="38" dur="500"/>
                                        <p:tgtEl>
                                          <p:spTgt spid="45"/>
                                        </p:tgtEl>
                                      </p:cBhvr>
                                    </p:animEffect>
                                  </p:childTnLst>
                                </p:cTn>
                              </p:par>
                            </p:childTnLst>
                          </p:cTn>
                        </p:par>
                        <p:par>
                          <p:cTn id="39" fill="hold">
                            <p:stCondLst>
                              <p:cond delay="4000"/>
                            </p:stCondLst>
                            <p:childTnLst>
                              <p:par>
                                <p:cTn id="40" presetID="2" presetClass="entr" presetSubtype="1" fill="hold" nodeType="afterEffect">
                                  <p:stCondLst>
                                    <p:cond delay="0"/>
                                  </p:stCondLst>
                                  <p:childTnLst>
                                    <p:set>
                                      <p:cBhvr>
                                        <p:cTn id="41" dur="1" fill="hold">
                                          <p:stCondLst>
                                            <p:cond delay="0"/>
                                          </p:stCondLst>
                                        </p:cTn>
                                        <p:tgtEl>
                                          <p:spTgt spid="14"/>
                                        </p:tgtEl>
                                        <p:attrNameLst>
                                          <p:attrName>style.visibility</p:attrName>
                                        </p:attrNameLst>
                                      </p:cBhvr>
                                      <p:to>
                                        <p:strVal val="visible"/>
                                      </p:to>
                                    </p:set>
                                    <p:anim calcmode="lin" valueType="num">
                                      <p:cBhvr additive="base">
                                        <p:cTn id="42" dur="500" fill="hold"/>
                                        <p:tgtEl>
                                          <p:spTgt spid="14"/>
                                        </p:tgtEl>
                                        <p:attrNameLst>
                                          <p:attrName>ppt_x</p:attrName>
                                        </p:attrNameLst>
                                      </p:cBhvr>
                                      <p:tavLst>
                                        <p:tav tm="0">
                                          <p:val>
                                            <p:strVal val="#ppt_x"/>
                                          </p:val>
                                        </p:tav>
                                        <p:tav tm="100000">
                                          <p:val>
                                            <p:strVal val="#ppt_x"/>
                                          </p:val>
                                        </p:tav>
                                      </p:tavLst>
                                    </p:anim>
                                    <p:anim calcmode="lin" valueType="num">
                                      <p:cBhvr additive="base">
                                        <p:cTn id="43" dur="500" fill="hold"/>
                                        <p:tgtEl>
                                          <p:spTgt spid="14"/>
                                        </p:tgtEl>
                                        <p:attrNameLst>
                                          <p:attrName>ppt_y</p:attrName>
                                        </p:attrNameLst>
                                      </p:cBhvr>
                                      <p:tavLst>
                                        <p:tav tm="0">
                                          <p:val>
                                            <p:strVal val="0-#ppt_h/2"/>
                                          </p:val>
                                        </p:tav>
                                        <p:tav tm="100000">
                                          <p:val>
                                            <p:strVal val="#ppt_y"/>
                                          </p:val>
                                        </p:tav>
                                      </p:tavLst>
                                    </p:anim>
                                  </p:childTnLst>
                                </p:cTn>
                              </p:par>
                            </p:childTnLst>
                          </p:cTn>
                        </p:par>
                        <p:par>
                          <p:cTn id="44" fill="hold">
                            <p:stCondLst>
                              <p:cond delay="4500"/>
                            </p:stCondLst>
                            <p:childTnLst>
                              <p:par>
                                <p:cTn id="45" presetID="22" presetClass="entr" presetSubtype="4" fill="hold" nodeType="afterEffect">
                                  <p:stCondLst>
                                    <p:cond delay="0"/>
                                  </p:stCondLst>
                                  <p:childTnLst>
                                    <p:set>
                                      <p:cBhvr>
                                        <p:cTn id="46" dur="1" fill="hold">
                                          <p:stCondLst>
                                            <p:cond delay="0"/>
                                          </p:stCondLst>
                                        </p:cTn>
                                        <p:tgtEl>
                                          <p:spTgt spid="39"/>
                                        </p:tgtEl>
                                        <p:attrNameLst>
                                          <p:attrName>style.visibility</p:attrName>
                                        </p:attrNameLst>
                                      </p:cBhvr>
                                      <p:to>
                                        <p:strVal val="visible"/>
                                      </p:to>
                                    </p:set>
                                    <p:animEffect transition="in" filter="wipe(down)">
                                      <p:cBhvr>
                                        <p:cTn id="47" dur="500"/>
                                        <p:tgtEl>
                                          <p:spTgt spid="39"/>
                                        </p:tgtEl>
                                      </p:cBhvr>
                                    </p:animEffect>
                                  </p:childTnLst>
                                </p:cTn>
                              </p:par>
                            </p:childTnLst>
                          </p:cTn>
                        </p:par>
                        <p:par>
                          <p:cTn id="48" fill="hold">
                            <p:stCondLst>
                              <p:cond delay="5000"/>
                            </p:stCondLst>
                            <p:childTnLst>
                              <p:par>
                                <p:cTn id="49" presetID="2" presetClass="entr" presetSubtype="1" fill="hold"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ppt_x"/>
                                          </p:val>
                                        </p:tav>
                                        <p:tav tm="100000">
                                          <p:val>
                                            <p:strVal val="#ppt_x"/>
                                          </p:val>
                                        </p:tav>
                                      </p:tavLst>
                                    </p:anim>
                                    <p:anim calcmode="lin" valueType="num">
                                      <p:cBhvr additive="base">
                                        <p:cTn id="52" dur="500" fill="hold"/>
                                        <p:tgtEl>
                                          <p:spTgt spid="20"/>
                                        </p:tgtEl>
                                        <p:attrNameLst>
                                          <p:attrName>ppt_y</p:attrName>
                                        </p:attrNameLst>
                                      </p:cBhvr>
                                      <p:tavLst>
                                        <p:tav tm="0">
                                          <p:val>
                                            <p:strVal val="0-#ppt_h/2"/>
                                          </p:val>
                                        </p:tav>
                                        <p:tav tm="100000">
                                          <p:val>
                                            <p:strVal val="#ppt_y"/>
                                          </p:val>
                                        </p:tav>
                                      </p:tavLst>
                                    </p:anim>
                                  </p:childTnLst>
                                </p:cTn>
                              </p:par>
                            </p:childTnLst>
                          </p:cTn>
                        </p:par>
                        <p:par>
                          <p:cTn id="53" fill="hold">
                            <p:stCondLst>
                              <p:cond delay="5500"/>
                            </p:stCondLst>
                            <p:childTnLst>
                              <p:par>
                                <p:cTn id="54" presetID="22" presetClass="entr" presetSubtype="8" fill="hold" grpId="0" nodeType="afterEffect">
                                  <p:stCondLst>
                                    <p:cond delay="0"/>
                                  </p:stCondLst>
                                  <p:childTnLst>
                                    <p:set>
                                      <p:cBhvr>
                                        <p:cTn id="55" dur="1" fill="hold">
                                          <p:stCondLst>
                                            <p:cond delay="0"/>
                                          </p:stCondLst>
                                        </p:cTn>
                                        <p:tgtEl>
                                          <p:spTgt spid="32"/>
                                        </p:tgtEl>
                                        <p:attrNameLst>
                                          <p:attrName>style.visibility</p:attrName>
                                        </p:attrNameLst>
                                      </p:cBhvr>
                                      <p:to>
                                        <p:strVal val="visible"/>
                                      </p:to>
                                    </p:set>
                                    <p:animEffect transition="in" filter="wipe(left)">
                                      <p:cBhvr>
                                        <p:cTn id="56" dur="1750"/>
                                        <p:tgtEl>
                                          <p:spTgt spid="32"/>
                                        </p:tgtEl>
                                      </p:cBhvr>
                                    </p:animEffect>
                                  </p:childTnLst>
                                </p:cTn>
                              </p:par>
                            </p:childTnLst>
                          </p:cTn>
                        </p:par>
                        <p:par>
                          <p:cTn id="57" fill="hold">
                            <p:stCondLst>
                              <p:cond delay="7500"/>
                            </p:stCondLst>
                            <p:childTnLst>
                              <p:par>
                                <p:cTn id="58" presetID="22" presetClass="entr" presetSubtype="8" fill="hold" grpId="0" nodeType="afterEffect">
                                  <p:stCondLst>
                                    <p:cond delay="0"/>
                                  </p:stCondLst>
                                  <p:childTnLst>
                                    <p:set>
                                      <p:cBhvr>
                                        <p:cTn id="59" dur="1" fill="hold">
                                          <p:stCondLst>
                                            <p:cond delay="0"/>
                                          </p:stCondLst>
                                        </p:cTn>
                                        <p:tgtEl>
                                          <p:spTgt spid="49"/>
                                        </p:tgtEl>
                                        <p:attrNameLst>
                                          <p:attrName>style.visibility</p:attrName>
                                        </p:attrNameLst>
                                      </p:cBhvr>
                                      <p:to>
                                        <p:strVal val="visible"/>
                                      </p:to>
                                    </p:set>
                                    <p:animEffect transition="in" filter="wipe(left)">
                                      <p:cBhvr>
                                        <p:cTn id="60"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48" grpId="0" animBg="1"/>
      <p:bldP spid="4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90"/>
          <p:cNvSpPr/>
          <p:nvPr/>
        </p:nvSpPr>
        <p:spPr bwMode="auto">
          <a:xfrm>
            <a:off x="3016963" y="3022954"/>
            <a:ext cx="971201" cy="228867"/>
          </a:xfrm>
          <a:custGeom>
            <a:avLst/>
            <a:gdLst>
              <a:gd name="T0" fmla="*/ 2147483647 w 945"/>
              <a:gd name="T1" fmla="*/ 0 h 225"/>
              <a:gd name="T2" fmla="*/ 2147483647 w 945"/>
              <a:gd name="T3" fmla="*/ 0 h 225"/>
              <a:gd name="T4" fmla="*/ 2147483647 w 945"/>
              <a:gd name="T5" fmla="*/ 2147483647 h 225"/>
              <a:gd name="T6" fmla="*/ 2147483647 w 945"/>
              <a:gd name="T7" fmla="*/ 2147483647 h 225"/>
              <a:gd name="T8" fmla="*/ 2147483647 w 945"/>
              <a:gd name="T9" fmla="*/ 2147483647 h 225"/>
              <a:gd name="T10" fmla="*/ 2147483647 w 945"/>
              <a:gd name="T11" fmla="*/ 2147483647 h 225"/>
              <a:gd name="T12" fmla="*/ 2147483647 w 945"/>
              <a:gd name="T13" fmla="*/ 2147483647 h 225"/>
              <a:gd name="T14" fmla="*/ 2147483647 w 945"/>
              <a:gd name="T15" fmla="*/ 2147483647 h 225"/>
              <a:gd name="T16" fmla="*/ 2147483647 w 945"/>
              <a:gd name="T17" fmla="*/ 2147483647 h 225"/>
              <a:gd name="T18" fmla="*/ 2147483647 w 945"/>
              <a:gd name="T19" fmla="*/ 2147483647 h 225"/>
              <a:gd name="T20" fmla="*/ 2147483647 w 945"/>
              <a:gd name="T21" fmla="*/ 2147483647 h 225"/>
              <a:gd name="T22" fmla="*/ 2147483647 w 945"/>
              <a:gd name="T23" fmla="*/ 2147483647 h 225"/>
              <a:gd name="T24" fmla="*/ 2147483647 w 945"/>
              <a:gd name="T25" fmla="*/ 2147483647 h 225"/>
              <a:gd name="T26" fmla="*/ 2147483647 w 945"/>
              <a:gd name="T27" fmla="*/ 2147483647 h 225"/>
              <a:gd name="T28" fmla="*/ 2147483647 w 945"/>
              <a:gd name="T29" fmla="*/ 2147483647 h 225"/>
              <a:gd name="T30" fmla="*/ 2147483647 w 945"/>
              <a:gd name="T31" fmla="*/ 2147483647 h 225"/>
              <a:gd name="T32" fmla="*/ 2147483647 w 945"/>
              <a:gd name="T33" fmla="*/ 2147483647 h 225"/>
              <a:gd name="T34" fmla="*/ 2147483647 w 945"/>
              <a:gd name="T35" fmla="*/ 2147483647 h 225"/>
              <a:gd name="T36" fmla="*/ 2147483647 w 945"/>
              <a:gd name="T37" fmla="*/ 2147483647 h 225"/>
              <a:gd name="T38" fmla="*/ 2147483647 w 945"/>
              <a:gd name="T39" fmla="*/ 2147483647 h 225"/>
              <a:gd name="T40" fmla="*/ 2147483647 w 945"/>
              <a:gd name="T41" fmla="*/ 2147483647 h 225"/>
              <a:gd name="T42" fmla="*/ 2147483647 w 945"/>
              <a:gd name="T43" fmla="*/ 2147483647 h 225"/>
              <a:gd name="T44" fmla="*/ 2147483647 w 945"/>
              <a:gd name="T45" fmla="*/ 2147483647 h 225"/>
              <a:gd name="T46" fmla="*/ 2147483647 w 945"/>
              <a:gd name="T47" fmla="*/ 2147483647 h 225"/>
              <a:gd name="T48" fmla="*/ 2147483647 w 945"/>
              <a:gd name="T49" fmla="*/ 2147483647 h 225"/>
              <a:gd name="T50" fmla="*/ 2147483647 w 945"/>
              <a:gd name="T51" fmla="*/ 2147483647 h 225"/>
              <a:gd name="T52" fmla="*/ 2147483647 w 945"/>
              <a:gd name="T53" fmla="*/ 2147483647 h 225"/>
              <a:gd name="T54" fmla="*/ 2147483647 w 945"/>
              <a:gd name="T55" fmla="*/ 2147483647 h 225"/>
              <a:gd name="T56" fmla="*/ 2147483647 w 945"/>
              <a:gd name="T57" fmla="*/ 2147483647 h 225"/>
              <a:gd name="T58" fmla="*/ 2147483647 w 945"/>
              <a:gd name="T59" fmla="*/ 2147483647 h 225"/>
              <a:gd name="T60" fmla="*/ 2147483647 w 945"/>
              <a:gd name="T61" fmla="*/ 2147483647 h 225"/>
              <a:gd name="T62" fmla="*/ 0 w 945"/>
              <a:gd name="T63" fmla="*/ 2147483647 h 225"/>
              <a:gd name="T64" fmla="*/ 2147483647 w 945"/>
              <a:gd name="T65" fmla="*/ 0 h 22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45"/>
              <a:gd name="T100" fmla="*/ 0 h 225"/>
              <a:gd name="T101" fmla="*/ 945 w 945"/>
              <a:gd name="T102" fmla="*/ 225 h 22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45" h="225">
                <a:moveTo>
                  <a:pt x="63" y="0"/>
                </a:moveTo>
                <a:lnTo>
                  <a:pt x="63" y="0"/>
                </a:lnTo>
                <a:lnTo>
                  <a:pt x="68" y="0"/>
                </a:lnTo>
                <a:lnTo>
                  <a:pt x="72" y="0"/>
                </a:lnTo>
                <a:lnTo>
                  <a:pt x="76" y="0"/>
                </a:lnTo>
                <a:lnTo>
                  <a:pt x="82" y="2"/>
                </a:lnTo>
                <a:lnTo>
                  <a:pt x="89" y="2"/>
                </a:lnTo>
                <a:lnTo>
                  <a:pt x="95" y="2"/>
                </a:lnTo>
                <a:lnTo>
                  <a:pt x="103" y="4"/>
                </a:lnTo>
                <a:lnTo>
                  <a:pt x="110" y="4"/>
                </a:lnTo>
                <a:lnTo>
                  <a:pt x="120" y="6"/>
                </a:lnTo>
                <a:lnTo>
                  <a:pt x="129" y="6"/>
                </a:lnTo>
                <a:lnTo>
                  <a:pt x="141" y="8"/>
                </a:lnTo>
                <a:lnTo>
                  <a:pt x="150" y="8"/>
                </a:lnTo>
                <a:lnTo>
                  <a:pt x="164" y="10"/>
                </a:lnTo>
                <a:lnTo>
                  <a:pt x="173" y="12"/>
                </a:lnTo>
                <a:lnTo>
                  <a:pt x="186" y="14"/>
                </a:lnTo>
                <a:lnTo>
                  <a:pt x="200" y="14"/>
                </a:lnTo>
                <a:lnTo>
                  <a:pt x="215" y="16"/>
                </a:lnTo>
                <a:lnTo>
                  <a:pt x="226" y="16"/>
                </a:lnTo>
                <a:lnTo>
                  <a:pt x="243" y="18"/>
                </a:lnTo>
                <a:lnTo>
                  <a:pt x="257" y="19"/>
                </a:lnTo>
                <a:lnTo>
                  <a:pt x="272" y="23"/>
                </a:lnTo>
                <a:lnTo>
                  <a:pt x="287" y="25"/>
                </a:lnTo>
                <a:lnTo>
                  <a:pt x="304" y="27"/>
                </a:lnTo>
                <a:lnTo>
                  <a:pt x="319" y="29"/>
                </a:lnTo>
                <a:lnTo>
                  <a:pt x="337" y="31"/>
                </a:lnTo>
                <a:lnTo>
                  <a:pt x="354" y="33"/>
                </a:lnTo>
                <a:lnTo>
                  <a:pt x="371" y="37"/>
                </a:lnTo>
                <a:lnTo>
                  <a:pt x="388" y="38"/>
                </a:lnTo>
                <a:lnTo>
                  <a:pt x="407" y="42"/>
                </a:lnTo>
                <a:lnTo>
                  <a:pt x="424" y="44"/>
                </a:lnTo>
                <a:lnTo>
                  <a:pt x="441" y="46"/>
                </a:lnTo>
                <a:lnTo>
                  <a:pt x="458" y="48"/>
                </a:lnTo>
                <a:lnTo>
                  <a:pt x="477" y="52"/>
                </a:lnTo>
                <a:lnTo>
                  <a:pt x="494" y="54"/>
                </a:lnTo>
                <a:lnTo>
                  <a:pt x="513" y="57"/>
                </a:lnTo>
                <a:lnTo>
                  <a:pt x="532" y="61"/>
                </a:lnTo>
                <a:lnTo>
                  <a:pt x="551" y="65"/>
                </a:lnTo>
                <a:lnTo>
                  <a:pt x="569" y="67"/>
                </a:lnTo>
                <a:lnTo>
                  <a:pt x="588" y="71"/>
                </a:lnTo>
                <a:lnTo>
                  <a:pt x="605" y="75"/>
                </a:lnTo>
                <a:lnTo>
                  <a:pt x="624" y="76"/>
                </a:lnTo>
                <a:lnTo>
                  <a:pt x="643" y="80"/>
                </a:lnTo>
                <a:lnTo>
                  <a:pt x="660" y="86"/>
                </a:lnTo>
                <a:lnTo>
                  <a:pt x="679" y="88"/>
                </a:lnTo>
                <a:lnTo>
                  <a:pt x="698" y="94"/>
                </a:lnTo>
                <a:lnTo>
                  <a:pt x="715" y="97"/>
                </a:lnTo>
                <a:lnTo>
                  <a:pt x="730" y="101"/>
                </a:lnTo>
                <a:lnTo>
                  <a:pt x="747" y="105"/>
                </a:lnTo>
                <a:lnTo>
                  <a:pt x="766" y="109"/>
                </a:lnTo>
                <a:lnTo>
                  <a:pt x="782" y="114"/>
                </a:lnTo>
                <a:lnTo>
                  <a:pt x="799" y="118"/>
                </a:lnTo>
                <a:lnTo>
                  <a:pt x="816" y="122"/>
                </a:lnTo>
                <a:lnTo>
                  <a:pt x="831" y="128"/>
                </a:lnTo>
                <a:lnTo>
                  <a:pt x="846" y="132"/>
                </a:lnTo>
                <a:lnTo>
                  <a:pt x="861" y="137"/>
                </a:lnTo>
                <a:lnTo>
                  <a:pt x="877" y="143"/>
                </a:lnTo>
                <a:lnTo>
                  <a:pt x="892" y="147"/>
                </a:lnTo>
                <a:lnTo>
                  <a:pt x="905" y="153"/>
                </a:lnTo>
                <a:lnTo>
                  <a:pt x="918" y="158"/>
                </a:lnTo>
                <a:lnTo>
                  <a:pt x="932" y="164"/>
                </a:lnTo>
                <a:lnTo>
                  <a:pt x="945" y="170"/>
                </a:lnTo>
                <a:lnTo>
                  <a:pt x="0" y="225"/>
                </a:lnTo>
                <a:lnTo>
                  <a:pt x="6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en-US" altLang="zh-CN" sz="1600"/>
          </a:p>
        </p:txBody>
      </p:sp>
      <p:grpSp>
        <p:nvGrpSpPr>
          <p:cNvPr id="3" name="Gruppe 100"/>
          <p:cNvGrpSpPr/>
          <p:nvPr/>
        </p:nvGrpSpPr>
        <p:grpSpPr>
          <a:xfrm>
            <a:off x="2339752" y="2363540"/>
            <a:ext cx="3986844" cy="1579890"/>
            <a:chOff x="1901272" y="2758443"/>
            <a:chExt cx="5337252" cy="2115024"/>
          </a:xfrm>
          <a:effectLst>
            <a:reflection blurRad="6350" stA="50000" endA="300" endPos="38500" dist="50800" dir="5400000" sy="-100000" algn="bl" rotWithShape="0"/>
          </a:effectLst>
        </p:grpSpPr>
        <p:grpSp>
          <p:nvGrpSpPr>
            <p:cNvPr id="4" name="Gruppe 61"/>
            <p:cNvGrpSpPr/>
            <p:nvPr/>
          </p:nvGrpSpPr>
          <p:grpSpPr>
            <a:xfrm rot="5288923">
              <a:off x="3583482" y="1596788"/>
              <a:ext cx="1959494" cy="4463992"/>
              <a:chOff x="4189413" y="876300"/>
              <a:chExt cx="2693987" cy="6137275"/>
            </a:xfrm>
          </p:grpSpPr>
          <p:sp>
            <p:nvSpPr>
              <p:cNvPr id="17" name="Freeform 6"/>
              <p:cNvSpPr/>
              <p:nvPr/>
            </p:nvSpPr>
            <p:spPr bwMode="auto">
              <a:xfrm>
                <a:off x="4189413" y="3808413"/>
                <a:ext cx="2474912" cy="2844800"/>
              </a:xfrm>
              <a:custGeom>
                <a:avLst/>
                <a:gdLst/>
                <a:ahLst/>
                <a:cxnLst>
                  <a:cxn ang="0">
                    <a:pos x="0" y="3585"/>
                  </a:cxn>
                  <a:cxn ang="0">
                    <a:pos x="57" y="3391"/>
                  </a:cxn>
                  <a:cxn ang="0">
                    <a:pos x="82" y="3316"/>
                  </a:cxn>
                  <a:cxn ang="0">
                    <a:pos x="88" y="3303"/>
                  </a:cxn>
                  <a:cxn ang="0">
                    <a:pos x="118" y="3248"/>
                  </a:cxn>
                  <a:cxn ang="0">
                    <a:pos x="181" y="3153"/>
                  </a:cxn>
                  <a:cxn ang="0">
                    <a:pos x="283" y="3022"/>
                  </a:cxn>
                  <a:cxn ang="0">
                    <a:pos x="438" y="2853"/>
                  </a:cxn>
                  <a:cxn ang="0">
                    <a:pos x="538" y="2755"/>
                  </a:cxn>
                  <a:cxn ang="0">
                    <a:pos x="656" y="2647"/>
                  </a:cxn>
                  <a:cxn ang="0">
                    <a:pos x="789" y="2531"/>
                  </a:cxn>
                  <a:cxn ang="0">
                    <a:pos x="942" y="2405"/>
                  </a:cxn>
                  <a:cxn ang="0">
                    <a:pos x="1115" y="2272"/>
                  </a:cxn>
                  <a:cxn ang="0">
                    <a:pos x="1311" y="2129"/>
                  </a:cxn>
                  <a:cxn ang="0">
                    <a:pos x="1529" y="1977"/>
                  </a:cxn>
                  <a:cxn ang="0">
                    <a:pos x="1588" y="1934"/>
                  </a:cxn>
                  <a:cxn ang="0">
                    <a:pos x="1749" y="1814"/>
                  </a:cxn>
                  <a:cxn ang="0">
                    <a:pos x="1981" y="1628"/>
                  </a:cxn>
                  <a:cxn ang="0">
                    <a:pos x="2114" y="1512"/>
                  </a:cxn>
                  <a:cxn ang="0">
                    <a:pos x="2252" y="1381"/>
                  </a:cxn>
                  <a:cxn ang="0">
                    <a:pos x="2393" y="1239"/>
                  </a:cxn>
                  <a:cxn ang="0">
                    <a:pos x="2530" y="1086"/>
                  </a:cxn>
                  <a:cxn ang="0">
                    <a:pos x="2664" y="923"/>
                  </a:cxn>
                  <a:cxn ang="0">
                    <a:pos x="2789" y="750"/>
                  </a:cxn>
                  <a:cxn ang="0">
                    <a:pos x="2899" y="572"/>
                  </a:cxn>
                  <a:cxn ang="0">
                    <a:pos x="2972" y="432"/>
                  </a:cxn>
                  <a:cxn ang="0">
                    <a:pos x="3015" y="338"/>
                  </a:cxn>
                  <a:cxn ang="0">
                    <a:pos x="3052" y="244"/>
                  </a:cxn>
                  <a:cxn ang="0">
                    <a:pos x="3084" y="146"/>
                  </a:cxn>
                  <a:cxn ang="0">
                    <a:pos x="3107" y="49"/>
                  </a:cxn>
                  <a:cxn ang="0">
                    <a:pos x="3090" y="854"/>
                  </a:cxn>
                  <a:cxn ang="0">
                    <a:pos x="3090" y="864"/>
                  </a:cxn>
                  <a:cxn ang="0">
                    <a:pos x="3084" y="925"/>
                  </a:cxn>
                  <a:cxn ang="0">
                    <a:pos x="3070" y="992"/>
                  </a:cxn>
                  <a:cxn ang="0">
                    <a:pos x="3043" y="1082"/>
                  </a:cxn>
                  <a:cxn ang="0">
                    <a:pos x="2999" y="1192"/>
                  </a:cxn>
                  <a:cxn ang="0">
                    <a:pos x="2935" y="1324"/>
                  </a:cxn>
                  <a:cxn ang="0">
                    <a:pos x="2848" y="1475"/>
                  </a:cxn>
                  <a:cxn ang="0">
                    <a:pos x="2732" y="1648"/>
                  </a:cxn>
                  <a:cxn ang="0">
                    <a:pos x="2585" y="1840"/>
                  </a:cxn>
                  <a:cxn ang="0">
                    <a:pos x="2401" y="2050"/>
                  </a:cxn>
                  <a:cxn ang="0">
                    <a:pos x="2179" y="2280"/>
                  </a:cxn>
                  <a:cxn ang="0">
                    <a:pos x="1912" y="2527"/>
                  </a:cxn>
                  <a:cxn ang="0">
                    <a:pos x="1598" y="2792"/>
                  </a:cxn>
                  <a:cxn ang="0">
                    <a:pos x="1423" y="2934"/>
                  </a:cxn>
                  <a:cxn ang="0">
                    <a:pos x="1235" y="3077"/>
                  </a:cxn>
                  <a:cxn ang="0">
                    <a:pos x="1031" y="3224"/>
                  </a:cxn>
                  <a:cxn ang="0">
                    <a:pos x="815" y="3377"/>
                  </a:cxn>
                  <a:cxn ang="0">
                    <a:pos x="581" y="3532"/>
                  </a:cxn>
                </a:cxnLst>
                <a:rect l="0" t="0" r="r" b="b"/>
                <a:pathLst>
                  <a:path w="3117" h="3585">
                    <a:moveTo>
                      <a:pt x="0" y="3585"/>
                    </a:moveTo>
                    <a:lnTo>
                      <a:pt x="0" y="3585"/>
                    </a:lnTo>
                    <a:lnTo>
                      <a:pt x="29" y="3481"/>
                    </a:lnTo>
                    <a:lnTo>
                      <a:pt x="57" y="3391"/>
                    </a:lnTo>
                    <a:lnTo>
                      <a:pt x="71" y="3350"/>
                    </a:lnTo>
                    <a:lnTo>
                      <a:pt x="82" y="3316"/>
                    </a:lnTo>
                    <a:lnTo>
                      <a:pt x="82" y="3316"/>
                    </a:lnTo>
                    <a:lnTo>
                      <a:pt x="88" y="3303"/>
                    </a:lnTo>
                    <a:lnTo>
                      <a:pt x="100" y="3281"/>
                    </a:lnTo>
                    <a:lnTo>
                      <a:pt x="118" y="3248"/>
                    </a:lnTo>
                    <a:lnTo>
                      <a:pt x="145" y="3207"/>
                    </a:lnTo>
                    <a:lnTo>
                      <a:pt x="181" y="3153"/>
                    </a:lnTo>
                    <a:lnTo>
                      <a:pt x="226" y="3093"/>
                    </a:lnTo>
                    <a:lnTo>
                      <a:pt x="283" y="3022"/>
                    </a:lnTo>
                    <a:lnTo>
                      <a:pt x="353" y="2941"/>
                    </a:lnTo>
                    <a:lnTo>
                      <a:pt x="438" y="2853"/>
                    </a:lnTo>
                    <a:lnTo>
                      <a:pt x="487" y="2804"/>
                    </a:lnTo>
                    <a:lnTo>
                      <a:pt x="538" y="2755"/>
                    </a:lnTo>
                    <a:lnTo>
                      <a:pt x="595" y="2702"/>
                    </a:lnTo>
                    <a:lnTo>
                      <a:pt x="656" y="2647"/>
                    </a:lnTo>
                    <a:lnTo>
                      <a:pt x="720" y="2590"/>
                    </a:lnTo>
                    <a:lnTo>
                      <a:pt x="789" y="2531"/>
                    </a:lnTo>
                    <a:lnTo>
                      <a:pt x="864" y="2468"/>
                    </a:lnTo>
                    <a:lnTo>
                      <a:pt x="942" y="2405"/>
                    </a:lnTo>
                    <a:lnTo>
                      <a:pt x="1027" y="2339"/>
                    </a:lnTo>
                    <a:lnTo>
                      <a:pt x="1115" y="2272"/>
                    </a:lnTo>
                    <a:lnTo>
                      <a:pt x="1211" y="2201"/>
                    </a:lnTo>
                    <a:lnTo>
                      <a:pt x="1311" y="2129"/>
                    </a:lnTo>
                    <a:lnTo>
                      <a:pt x="1417" y="2054"/>
                    </a:lnTo>
                    <a:lnTo>
                      <a:pt x="1529" y="1977"/>
                    </a:lnTo>
                    <a:lnTo>
                      <a:pt x="1529" y="1977"/>
                    </a:lnTo>
                    <a:lnTo>
                      <a:pt x="1588" y="1934"/>
                    </a:lnTo>
                    <a:lnTo>
                      <a:pt x="1659" y="1883"/>
                    </a:lnTo>
                    <a:lnTo>
                      <a:pt x="1749" y="1814"/>
                    </a:lnTo>
                    <a:lnTo>
                      <a:pt x="1859" y="1730"/>
                    </a:lnTo>
                    <a:lnTo>
                      <a:pt x="1981" y="1628"/>
                    </a:lnTo>
                    <a:lnTo>
                      <a:pt x="2045" y="1571"/>
                    </a:lnTo>
                    <a:lnTo>
                      <a:pt x="2114" y="1512"/>
                    </a:lnTo>
                    <a:lnTo>
                      <a:pt x="2183" y="1447"/>
                    </a:lnTo>
                    <a:lnTo>
                      <a:pt x="2252" y="1381"/>
                    </a:lnTo>
                    <a:lnTo>
                      <a:pt x="2322" y="1312"/>
                    </a:lnTo>
                    <a:lnTo>
                      <a:pt x="2393" y="1239"/>
                    </a:lnTo>
                    <a:lnTo>
                      <a:pt x="2462" y="1165"/>
                    </a:lnTo>
                    <a:lnTo>
                      <a:pt x="2530" y="1086"/>
                    </a:lnTo>
                    <a:lnTo>
                      <a:pt x="2599" y="1005"/>
                    </a:lnTo>
                    <a:lnTo>
                      <a:pt x="2664" y="923"/>
                    </a:lnTo>
                    <a:lnTo>
                      <a:pt x="2729" y="839"/>
                    </a:lnTo>
                    <a:lnTo>
                      <a:pt x="2789" y="750"/>
                    </a:lnTo>
                    <a:lnTo>
                      <a:pt x="2846" y="662"/>
                    </a:lnTo>
                    <a:lnTo>
                      <a:pt x="2899" y="572"/>
                    </a:lnTo>
                    <a:lnTo>
                      <a:pt x="2950" y="479"/>
                    </a:lnTo>
                    <a:lnTo>
                      <a:pt x="2972" y="432"/>
                    </a:lnTo>
                    <a:lnTo>
                      <a:pt x="2996" y="385"/>
                    </a:lnTo>
                    <a:lnTo>
                      <a:pt x="3015" y="338"/>
                    </a:lnTo>
                    <a:lnTo>
                      <a:pt x="3035" y="291"/>
                    </a:lnTo>
                    <a:lnTo>
                      <a:pt x="3052" y="244"/>
                    </a:lnTo>
                    <a:lnTo>
                      <a:pt x="3068" y="195"/>
                    </a:lnTo>
                    <a:lnTo>
                      <a:pt x="3084" y="146"/>
                    </a:lnTo>
                    <a:lnTo>
                      <a:pt x="3096" y="98"/>
                    </a:lnTo>
                    <a:lnTo>
                      <a:pt x="3107" y="49"/>
                    </a:lnTo>
                    <a:lnTo>
                      <a:pt x="3117" y="0"/>
                    </a:lnTo>
                    <a:lnTo>
                      <a:pt x="3090" y="854"/>
                    </a:lnTo>
                    <a:lnTo>
                      <a:pt x="3090" y="854"/>
                    </a:lnTo>
                    <a:lnTo>
                      <a:pt x="3090" y="864"/>
                    </a:lnTo>
                    <a:lnTo>
                      <a:pt x="3088" y="899"/>
                    </a:lnTo>
                    <a:lnTo>
                      <a:pt x="3084" y="925"/>
                    </a:lnTo>
                    <a:lnTo>
                      <a:pt x="3078" y="956"/>
                    </a:lnTo>
                    <a:lnTo>
                      <a:pt x="3070" y="992"/>
                    </a:lnTo>
                    <a:lnTo>
                      <a:pt x="3058" y="1035"/>
                    </a:lnTo>
                    <a:lnTo>
                      <a:pt x="3043" y="1082"/>
                    </a:lnTo>
                    <a:lnTo>
                      <a:pt x="3023" y="1135"/>
                    </a:lnTo>
                    <a:lnTo>
                      <a:pt x="2999" y="1192"/>
                    </a:lnTo>
                    <a:lnTo>
                      <a:pt x="2970" y="1255"/>
                    </a:lnTo>
                    <a:lnTo>
                      <a:pt x="2935" y="1324"/>
                    </a:lnTo>
                    <a:lnTo>
                      <a:pt x="2895" y="1396"/>
                    </a:lnTo>
                    <a:lnTo>
                      <a:pt x="2848" y="1475"/>
                    </a:lnTo>
                    <a:lnTo>
                      <a:pt x="2793" y="1559"/>
                    </a:lnTo>
                    <a:lnTo>
                      <a:pt x="2732" y="1648"/>
                    </a:lnTo>
                    <a:lnTo>
                      <a:pt x="2662" y="1742"/>
                    </a:lnTo>
                    <a:lnTo>
                      <a:pt x="2585" y="1840"/>
                    </a:lnTo>
                    <a:lnTo>
                      <a:pt x="2497" y="1942"/>
                    </a:lnTo>
                    <a:lnTo>
                      <a:pt x="2401" y="2050"/>
                    </a:lnTo>
                    <a:lnTo>
                      <a:pt x="2295" y="2162"/>
                    </a:lnTo>
                    <a:lnTo>
                      <a:pt x="2179" y="2280"/>
                    </a:lnTo>
                    <a:lnTo>
                      <a:pt x="2051" y="2401"/>
                    </a:lnTo>
                    <a:lnTo>
                      <a:pt x="1912" y="2527"/>
                    </a:lnTo>
                    <a:lnTo>
                      <a:pt x="1761" y="2659"/>
                    </a:lnTo>
                    <a:lnTo>
                      <a:pt x="1598" y="2792"/>
                    </a:lnTo>
                    <a:lnTo>
                      <a:pt x="1511" y="2863"/>
                    </a:lnTo>
                    <a:lnTo>
                      <a:pt x="1423" y="2934"/>
                    </a:lnTo>
                    <a:lnTo>
                      <a:pt x="1331" y="3004"/>
                    </a:lnTo>
                    <a:lnTo>
                      <a:pt x="1235" y="3077"/>
                    </a:lnTo>
                    <a:lnTo>
                      <a:pt x="1135" y="3150"/>
                    </a:lnTo>
                    <a:lnTo>
                      <a:pt x="1031" y="3224"/>
                    </a:lnTo>
                    <a:lnTo>
                      <a:pt x="925" y="3301"/>
                    </a:lnTo>
                    <a:lnTo>
                      <a:pt x="815" y="3377"/>
                    </a:lnTo>
                    <a:lnTo>
                      <a:pt x="699" y="3454"/>
                    </a:lnTo>
                    <a:lnTo>
                      <a:pt x="581" y="3532"/>
                    </a:lnTo>
                    <a:lnTo>
                      <a:pt x="0" y="3585"/>
                    </a:lnTo>
                    <a:close/>
                  </a:path>
                </a:pathLst>
              </a:custGeom>
              <a:solidFill>
                <a:srgbClr val="4D4D4D"/>
              </a:solidFill>
              <a:ln w="9525">
                <a:noFill/>
                <a:round/>
              </a:ln>
            </p:spPr>
            <p:txBody>
              <a:bodyPr/>
              <a:lstStyle/>
              <a:p>
                <a:pPr>
                  <a:defRPr/>
                </a:pPr>
                <a:endParaRPr lang="da-DK" sz="1600">
                  <a:latin typeface="Arial" panose="020B0604020202020204" pitchFamily="34" charset="0"/>
                  <a:ea typeface="MS PGothic" panose="020B0600070205080204" pitchFamily="-108" charset="-128"/>
                </a:endParaRPr>
              </a:p>
            </p:txBody>
          </p:sp>
          <p:sp>
            <p:nvSpPr>
              <p:cNvPr id="18" name="Freeform 7"/>
              <p:cNvSpPr/>
              <p:nvPr/>
            </p:nvSpPr>
            <p:spPr bwMode="auto">
              <a:xfrm>
                <a:off x="4189413" y="3808413"/>
                <a:ext cx="2474912" cy="2844800"/>
              </a:xfrm>
              <a:custGeom>
                <a:avLst/>
                <a:gdLst/>
                <a:ahLst/>
                <a:cxnLst>
                  <a:cxn ang="0">
                    <a:pos x="0" y="3585"/>
                  </a:cxn>
                  <a:cxn ang="0">
                    <a:pos x="57" y="3391"/>
                  </a:cxn>
                  <a:cxn ang="0">
                    <a:pos x="82" y="3316"/>
                  </a:cxn>
                  <a:cxn ang="0">
                    <a:pos x="88" y="3303"/>
                  </a:cxn>
                  <a:cxn ang="0">
                    <a:pos x="118" y="3248"/>
                  </a:cxn>
                  <a:cxn ang="0">
                    <a:pos x="181" y="3153"/>
                  </a:cxn>
                  <a:cxn ang="0">
                    <a:pos x="283" y="3022"/>
                  </a:cxn>
                  <a:cxn ang="0">
                    <a:pos x="438" y="2853"/>
                  </a:cxn>
                  <a:cxn ang="0">
                    <a:pos x="538" y="2755"/>
                  </a:cxn>
                  <a:cxn ang="0">
                    <a:pos x="656" y="2647"/>
                  </a:cxn>
                  <a:cxn ang="0">
                    <a:pos x="789" y="2531"/>
                  </a:cxn>
                  <a:cxn ang="0">
                    <a:pos x="942" y="2405"/>
                  </a:cxn>
                  <a:cxn ang="0">
                    <a:pos x="1115" y="2272"/>
                  </a:cxn>
                  <a:cxn ang="0">
                    <a:pos x="1311" y="2129"/>
                  </a:cxn>
                  <a:cxn ang="0">
                    <a:pos x="1529" y="1977"/>
                  </a:cxn>
                  <a:cxn ang="0">
                    <a:pos x="1588" y="1934"/>
                  </a:cxn>
                  <a:cxn ang="0">
                    <a:pos x="1749" y="1814"/>
                  </a:cxn>
                  <a:cxn ang="0">
                    <a:pos x="1981" y="1628"/>
                  </a:cxn>
                  <a:cxn ang="0">
                    <a:pos x="2114" y="1512"/>
                  </a:cxn>
                  <a:cxn ang="0">
                    <a:pos x="2252" y="1381"/>
                  </a:cxn>
                  <a:cxn ang="0">
                    <a:pos x="2393" y="1239"/>
                  </a:cxn>
                  <a:cxn ang="0">
                    <a:pos x="2530" y="1086"/>
                  </a:cxn>
                  <a:cxn ang="0">
                    <a:pos x="2664" y="923"/>
                  </a:cxn>
                  <a:cxn ang="0">
                    <a:pos x="2789" y="750"/>
                  </a:cxn>
                  <a:cxn ang="0">
                    <a:pos x="2899" y="572"/>
                  </a:cxn>
                  <a:cxn ang="0">
                    <a:pos x="2972" y="432"/>
                  </a:cxn>
                  <a:cxn ang="0">
                    <a:pos x="3015" y="338"/>
                  </a:cxn>
                  <a:cxn ang="0">
                    <a:pos x="3052" y="244"/>
                  </a:cxn>
                  <a:cxn ang="0">
                    <a:pos x="3084" y="146"/>
                  </a:cxn>
                  <a:cxn ang="0">
                    <a:pos x="3107" y="49"/>
                  </a:cxn>
                  <a:cxn ang="0">
                    <a:pos x="3090" y="854"/>
                  </a:cxn>
                  <a:cxn ang="0">
                    <a:pos x="3090" y="864"/>
                  </a:cxn>
                  <a:cxn ang="0">
                    <a:pos x="3084" y="925"/>
                  </a:cxn>
                  <a:cxn ang="0">
                    <a:pos x="3070" y="992"/>
                  </a:cxn>
                  <a:cxn ang="0">
                    <a:pos x="3043" y="1082"/>
                  </a:cxn>
                  <a:cxn ang="0">
                    <a:pos x="2999" y="1192"/>
                  </a:cxn>
                  <a:cxn ang="0">
                    <a:pos x="2935" y="1324"/>
                  </a:cxn>
                  <a:cxn ang="0">
                    <a:pos x="2848" y="1475"/>
                  </a:cxn>
                  <a:cxn ang="0">
                    <a:pos x="2732" y="1648"/>
                  </a:cxn>
                  <a:cxn ang="0">
                    <a:pos x="2585" y="1840"/>
                  </a:cxn>
                  <a:cxn ang="0">
                    <a:pos x="2401" y="2050"/>
                  </a:cxn>
                  <a:cxn ang="0">
                    <a:pos x="2179" y="2280"/>
                  </a:cxn>
                  <a:cxn ang="0">
                    <a:pos x="1912" y="2527"/>
                  </a:cxn>
                  <a:cxn ang="0">
                    <a:pos x="1598" y="2792"/>
                  </a:cxn>
                  <a:cxn ang="0">
                    <a:pos x="1423" y="2934"/>
                  </a:cxn>
                  <a:cxn ang="0">
                    <a:pos x="1235" y="3077"/>
                  </a:cxn>
                  <a:cxn ang="0">
                    <a:pos x="1031" y="3224"/>
                  </a:cxn>
                  <a:cxn ang="0">
                    <a:pos x="815" y="3377"/>
                  </a:cxn>
                  <a:cxn ang="0">
                    <a:pos x="581" y="3532"/>
                  </a:cxn>
                </a:cxnLst>
                <a:rect l="0" t="0" r="r" b="b"/>
                <a:pathLst>
                  <a:path w="3117" h="3585">
                    <a:moveTo>
                      <a:pt x="0" y="3585"/>
                    </a:moveTo>
                    <a:lnTo>
                      <a:pt x="0" y="3585"/>
                    </a:lnTo>
                    <a:lnTo>
                      <a:pt x="29" y="3481"/>
                    </a:lnTo>
                    <a:lnTo>
                      <a:pt x="57" y="3391"/>
                    </a:lnTo>
                    <a:lnTo>
                      <a:pt x="71" y="3350"/>
                    </a:lnTo>
                    <a:lnTo>
                      <a:pt x="82" y="3316"/>
                    </a:lnTo>
                    <a:lnTo>
                      <a:pt x="82" y="3316"/>
                    </a:lnTo>
                    <a:lnTo>
                      <a:pt x="88" y="3303"/>
                    </a:lnTo>
                    <a:lnTo>
                      <a:pt x="100" y="3281"/>
                    </a:lnTo>
                    <a:lnTo>
                      <a:pt x="118" y="3248"/>
                    </a:lnTo>
                    <a:lnTo>
                      <a:pt x="145" y="3207"/>
                    </a:lnTo>
                    <a:lnTo>
                      <a:pt x="181" y="3153"/>
                    </a:lnTo>
                    <a:lnTo>
                      <a:pt x="226" y="3093"/>
                    </a:lnTo>
                    <a:lnTo>
                      <a:pt x="283" y="3022"/>
                    </a:lnTo>
                    <a:lnTo>
                      <a:pt x="353" y="2941"/>
                    </a:lnTo>
                    <a:lnTo>
                      <a:pt x="438" y="2853"/>
                    </a:lnTo>
                    <a:lnTo>
                      <a:pt x="487" y="2804"/>
                    </a:lnTo>
                    <a:lnTo>
                      <a:pt x="538" y="2755"/>
                    </a:lnTo>
                    <a:lnTo>
                      <a:pt x="595" y="2702"/>
                    </a:lnTo>
                    <a:lnTo>
                      <a:pt x="656" y="2647"/>
                    </a:lnTo>
                    <a:lnTo>
                      <a:pt x="720" y="2590"/>
                    </a:lnTo>
                    <a:lnTo>
                      <a:pt x="789" y="2531"/>
                    </a:lnTo>
                    <a:lnTo>
                      <a:pt x="864" y="2468"/>
                    </a:lnTo>
                    <a:lnTo>
                      <a:pt x="942" y="2405"/>
                    </a:lnTo>
                    <a:lnTo>
                      <a:pt x="1027" y="2339"/>
                    </a:lnTo>
                    <a:lnTo>
                      <a:pt x="1115" y="2272"/>
                    </a:lnTo>
                    <a:lnTo>
                      <a:pt x="1211" y="2201"/>
                    </a:lnTo>
                    <a:lnTo>
                      <a:pt x="1311" y="2129"/>
                    </a:lnTo>
                    <a:lnTo>
                      <a:pt x="1417" y="2054"/>
                    </a:lnTo>
                    <a:lnTo>
                      <a:pt x="1529" y="1977"/>
                    </a:lnTo>
                    <a:lnTo>
                      <a:pt x="1529" y="1977"/>
                    </a:lnTo>
                    <a:lnTo>
                      <a:pt x="1588" y="1934"/>
                    </a:lnTo>
                    <a:lnTo>
                      <a:pt x="1659" y="1883"/>
                    </a:lnTo>
                    <a:lnTo>
                      <a:pt x="1749" y="1814"/>
                    </a:lnTo>
                    <a:lnTo>
                      <a:pt x="1859" y="1730"/>
                    </a:lnTo>
                    <a:lnTo>
                      <a:pt x="1981" y="1628"/>
                    </a:lnTo>
                    <a:lnTo>
                      <a:pt x="2045" y="1571"/>
                    </a:lnTo>
                    <a:lnTo>
                      <a:pt x="2114" y="1512"/>
                    </a:lnTo>
                    <a:lnTo>
                      <a:pt x="2183" y="1447"/>
                    </a:lnTo>
                    <a:lnTo>
                      <a:pt x="2252" y="1381"/>
                    </a:lnTo>
                    <a:lnTo>
                      <a:pt x="2322" y="1312"/>
                    </a:lnTo>
                    <a:lnTo>
                      <a:pt x="2393" y="1239"/>
                    </a:lnTo>
                    <a:lnTo>
                      <a:pt x="2462" y="1165"/>
                    </a:lnTo>
                    <a:lnTo>
                      <a:pt x="2530" y="1086"/>
                    </a:lnTo>
                    <a:lnTo>
                      <a:pt x="2599" y="1005"/>
                    </a:lnTo>
                    <a:lnTo>
                      <a:pt x="2664" y="923"/>
                    </a:lnTo>
                    <a:lnTo>
                      <a:pt x="2729" y="839"/>
                    </a:lnTo>
                    <a:lnTo>
                      <a:pt x="2789" y="750"/>
                    </a:lnTo>
                    <a:lnTo>
                      <a:pt x="2846" y="662"/>
                    </a:lnTo>
                    <a:lnTo>
                      <a:pt x="2899" y="572"/>
                    </a:lnTo>
                    <a:lnTo>
                      <a:pt x="2950" y="479"/>
                    </a:lnTo>
                    <a:lnTo>
                      <a:pt x="2972" y="432"/>
                    </a:lnTo>
                    <a:lnTo>
                      <a:pt x="2996" y="385"/>
                    </a:lnTo>
                    <a:lnTo>
                      <a:pt x="3015" y="338"/>
                    </a:lnTo>
                    <a:lnTo>
                      <a:pt x="3035" y="291"/>
                    </a:lnTo>
                    <a:lnTo>
                      <a:pt x="3052" y="244"/>
                    </a:lnTo>
                    <a:lnTo>
                      <a:pt x="3068" y="195"/>
                    </a:lnTo>
                    <a:lnTo>
                      <a:pt x="3084" y="146"/>
                    </a:lnTo>
                    <a:lnTo>
                      <a:pt x="3096" y="98"/>
                    </a:lnTo>
                    <a:lnTo>
                      <a:pt x="3107" y="49"/>
                    </a:lnTo>
                    <a:lnTo>
                      <a:pt x="3117" y="0"/>
                    </a:lnTo>
                    <a:lnTo>
                      <a:pt x="3090" y="854"/>
                    </a:lnTo>
                    <a:lnTo>
                      <a:pt x="3090" y="854"/>
                    </a:lnTo>
                    <a:lnTo>
                      <a:pt x="3090" y="864"/>
                    </a:lnTo>
                    <a:lnTo>
                      <a:pt x="3088" y="899"/>
                    </a:lnTo>
                    <a:lnTo>
                      <a:pt x="3084" y="925"/>
                    </a:lnTo>
                    <a:lnTo>
                      <a:pt x="3078" y="956"/>
                    </a:lnTo>
                    <a:lnTo>
                      <a:pt x="3070" y="992"/>
                    </a:lnTo>
                    <a:lnTo>
                      <a:pt x="3058" y="1035"/>
                    </a:lnTo>
                    <a:lnTo>
                      <a:pt x="3043" y="1082"/>
                    </a:lnTo>
                    <a:lnTo>
                      <a:pt x="3023" y="1135"/>
                    </a:lnTo>
                    <a:lnTo>
                      <a:pt x="2999" y="1192"/>
                    </a:lnTo>
                    <a:lnTo>
                      <a:pt x="2970" y="1255"/>
                    </a:lnTo>
                    <a:lnTo>
                      <a:pt x="2935" y="1324"/>
                    </a:lnTo>
                    <a:lnTo>
                      <a:pt x="2895" y="1396"/>
                    </a:lnTo>
                    <a:lnTo>
                      <a:pt x="2848" y="1475"/>
                    </a:lnTo>
                    <a:lnTo>
                      <a:pt x="2793" y="1559"/>
                    </a:lnTo>
                    <a:lnTo>
                      <a:pt x="2732" y="1648"/>
                    </a:lnTo>
                    <a:lnTo>
                      <a:pt x="2662" y="1742"/>
                    </a:lnTo>
                    <a:lnTo>
                      <a:pt x="2585" y="1840"/>
                    </a:lnTo>
                    <a:lnTo>
                      <a:pt x="2497" y="1942"/>
                    </a:lnTo>
                    <a:lnTo>
                      <a:pt x="2401" y="2050"/>
                    </a:lnTo>
                    <a:lnTo>
                      <a:pt x="2295" y="2162"/>
                    </a:lnTo>
                    <a:lnTo>
                      <a:pt x="2179" y="2280"/>
                    </a:lnTo>
                    <a:lnTo>
                      <a:pt x="2051" y="2401"/>
                    </a:lnTo>
                    <a:lnTo>
                      <a:pt x="1912" y="2527"/>
                    </a:lnTo>
                    <a:lnTo>
                      <a:pt x="1761" y="2659"/>
                    </a:lnTo>
                    <a:lnTo>
                      <a:pt x="1598" y="2792"/>
                    </a:lnTo>
                    <a:lnTo>
                      <a:pt x="1511" y="2863"/>
                    </a:lnTo>
                    <a:lnTo>
                      <a:pt x="1423" y="2934"/>
                    </a:lnTo>
                    <a:lnTo>
                      <a:pt x="1331" y="3004"/>
                    </a:lnTo>
                    <a:lnTo>
                      <a:pt x="1235" y="3077"/>
                    </a:lnTo>
                    <a:lnTo>
                      <a:pt x="1135" y="3150"/>
                    </a:lnTo>
                    <a:lnTo>
                      <a:pt x="1031" y="3224"/>
                    </a:lnTo>
                    <a:lnTo>
                      <a:pt x="925" y="3301"/>
                    </a:lnTo>
                    <a:lnTo>
                      <a:pt x="815" y="3377"/>
                    </a:lnTo>
                    <a:lnTo>
                      <a:pt x="699" y="3454"/>
                    </a:lnTo>
                    <a:lnTo>
                      <a:pt x="581" y="3532"/>
                    </a:lnTo>
                  </a:path>
                </a:pathLst>
              </a:custGeom>
              <a:noFill/>
              <a:ln w="9525">
                <a:noFill/>
                <a:round/>
              </a:ln>
            </p:spPr>
            <p:txBody>
              <a:bodyPr/>
              <a:lstStyle/>
              <a:p>
                <a:pPr>
                  <a:defRPr/>
                </a:pPr>
                <a:endParaRPr lang="da-DK" sz="1600">
                  <a:latin typeface="Arial" panose="020B0604020202020204" pitchFamily="34" charset="0"/>
                  <a:ea typeface="MS PGothic" panose="020B0600070205080204" pitchFamily="-108" charset="-128"/>
                </a:endParaRPr>
              </a:p>
            </p:txBody>
          </p:sp>
          <p:sp>
            <p:nvSpPr>
              <p:cNvPr id="19" name="Freeform 8"/>
              <p:cNvSpPr/>
              <p:nvPr/>
            </p:nvSpPr>
            <p:spPr bwMode="auto">
              <a:xfrm>
                <a:off x="4603750" y="876300"/>
                <a:ext cx="2111375" cy="3624263"/>
              </a:xfrm>
              <a:custGeom>
                <a:avLst/>
                <a:gdLst/>
                <a:ahLst/>
                <a:cxnLst>
                  <a:cxn ang="0">
                    <a:pos x="2656" y="3717"/>
                  </a:cxn>
                  <a:cxn ang="0">
                    <a:pos x="2658" y="3705"/>
                  </a:cxn>
                  <a:cxn ang="0">
                    <a:pos x="2660" y="3646"/>
                  </a:cxn>
                  <a:cxn ang="0">
                    <a:pos x="2656" y="3579"/>
                  </a:cxn>
                  <a:cxn ang="0">
                    <a:pos x="2644" y="3487"/>
                  </a:cxn>
                  <a:cxn ang="0">
                    <a:pos x="2619" y="3375"/>
                  </a:cxn>
                  <a:cxn ang="0">
                    <a:pos x="2576" y="3238"/>
                  </a:cxn>
                  <a:cxn ang="0">
                    <a:pos x="2511" y="3077"/>
                  </a:cxn>
                  <a:cxn ang="0">
                    <a:pos x="2422" y="2894"/>
                  </a:cxn>
                  <a:cxn ang="0">
                    <a:pos x="2305" y="2686"/>
                  </a:cxn>
                  <a:cxn ang="0">
                    <a:pos x="2154" y="2454"/>
                  </a:cxn>
                  <a:cxn ang="0">
                    <a:pos x="1965" y="2199"/>
                  </a:cxn>
                  <a:cxn ang="0">
                    <a:pos x="1735" y="1920"/>
                  </a:cxn>
                  <a:cxn ang="0">
                    <a:pos x="1535" y="1694"/>
                  </a:cxn>
                  <a:cxn ang="0">
                    <a:pos x="1386" y="1535"/>
                  </a:cxn>
                  <a:cxn ang="0">
                    <a:pos x="1225" y="1372"/>
                  </a:cxn>
                  <a:cxn ang="0">
                    <a:pos x="1050" y="1202"/>
                  </a:cxn>
                  <a:cxn ang="0">
                    <a:pos x="862" y="1025"/>
                  </a:cxn>
                  <a:cxn ang="0">
                    <a:pos x="662" y="842"/>
                  </a:cxn>
                  <a:cxn ang="0">
                    <a:pos x="556" y="748"/>
                  </a:cxn>
                  <a:cxn ang="0">
                    <a:pos x="483" y="664"/>
                  </a:cxn>
                  <a:cxn ang="0">
                    <a:pos x="414" y="571"/>
                  </a:cxn>
                  <a:cxn ang="0">
                    <a:pos x="342" y="457"/>
                  </a:cxn>
                  <a:cxn ang="0">
                    <a:pos x="277" y="336"/>
                  </a:cxn>
                  <a:cxn ang="0">
                    <a:pos x="251" y="273"/>
                  </a:cxn>
                  <a:cxn ang="0">
                    <a:pos x="234" y="212"/>
                  </a:cxn>
                  <a:cxn ang="0">
                    <a:pos x="224" y="153"/>
                  </a:cxn>
                  <a:cxn ang="0">
                    <a:pos x="226" y="96"/>
                  </a:cxn>
                  <a:cxn ang="0">
                    <a:pos x="240" y="45"/>
                  </a:cxn>
                  <a:cxn ang="0">
                    <a:pos x="267" y="0"/>
                  </a:cxn>
                  <a:cxn ang="0">
                    <a:pos x="18" y="774"/>
                  </a:cxn>
                  <a:cxn ang="0">
                    <a:pos x="6" y="807"/>
                  </a:cxn>
                  <a:cxn ang="0">
                    <a:pos x="0" y="840"/>
                  </a:cxn>
                  <a:cxn ang="0">
                    <a:pos x="2" y="876"/>
                  </a:cxn>
                  <a:cxn ang="0">
                    <a:pos x="6" y="889"/>
                  </a:cxn>
                  <a:cxn ang="0">
                    <a:pos x="28" y="948"/>
                  </a:cxn>
                  <a:cxn ang="0">
                    <a:pos x="77" y="1048"/>
                  </a:cxn>
                  <a:cxn ang="0">
                    <a:pos x="161" y="1194"/>
                  </a:cxn>
                  <a:cxn ang="0">
                    <a:pos x="293" y="1382"/>
                  </a:cxn>
                  <a:cxn ang="0">
                    <a:pos x="379" y="1492"/>
                  </a:cxn>
                  <a:cxn ang="0">
                    <a:pos x="479" y="1614"/>
                  </a:cxn>
                  <a:cxn ang="0">
                    <a:pos x="597" y="1747"/>
                  </a:cxn>
                  <a:cxn ang="0">
                    <a:pos x="732" y="1893"/>
                  </a:cxn>
                  <a:cxn ang="0">
                    <a:pos x="887" y="2048"/>
                  </a:cxn>
                  <a:cxn ang="0">
                    <a:pos x="1062" y="2217"/>
                  </a:cxn>
                  <a:cxn ang="0">
                    <a:pos x="1256" y="2395"/>
                  </a:cxn>
                  <a:cxn ang="0">
                    <a:pos x="1311" y="2444"/>
                  </a:cxn>
                  <a:cxn ang="0">
                    <a:pos x="1455" y="2584"/>
                  </a:cxn>
                  <a:cxn ang="0">
                    <a:pos x="1659" y="2802"/>
                  </a:cxn>
                  <a:cxn ang="0">
                    <a:pos x="1775" y="2933"/>
                  </a:cxn>
                  <a:cxn ang="0">
                    <a:pos x="1894" y="3081"/>
                  </a:cxn>
                  <a:cxn ang="0">
                    <a:pos x="2014" y="3242"/>
                  </a:cxn>
                  <a:cxn ang="0">
                    <a:pos x="2132" y="3410"/>
                  </a:cxn>
                  <a:cxn ang="0">
                    <a:pos x="2244" y="3591"/>
                  </a:cxn>
                  <a:cxn ang="0">
                    <a:pos x="2344" y="3778"/>
                  </a:cxn>
                  <a:cxn ang="0">
                    <a:pos x="2430" y="3970"/>
                  </a:cxn>
                  <a:cxn ang="0">
                    <a:pos x="2483" y="4117"/>
                  </a:cxn>
                  <a:cxn ang="0">
                    <a:pos x="2513" y="4217"/>
                  </a:cxn>
                  <a:cxn ang="0">
                    <a:pos x="2536" y="4316"/>
                  </a:cxn>
                  <a:cxn ang="0">
                    <a:pos x="2554" y="4416"/>
                  </a:cxn>
                  <a:cxn ang="0">
                    <a:pos x="2566" y="4516"/>
                  </a:cxn>
                  <a:cxn ang="0">
                    <a:pos x="2570" y="4567"/>
                  </a:cxn>
                </a:cxnLst>
                <a:rect l="0" t="0" r="r" b="b"/>
                <a:pathLst>
                  <a:path w="2660" h="4567">
                    <a:moveTo>
                      <a:pt x="2570" y="4567"/>
                    </a:moveTo>
                    <a:lnTo>
                      <a:pt x="2656" y="3717"/>
                    </a:lnTo>
                    <a:lnTo>
                      <a:pt x="2656" y="3717"/>
                    </a:lnTo>
                    <a:lnTo>
                      <a:pt x="2658" y="3705"/>
                    </a:lnTo>
                    <a:lnTo>
                      <a:pt x="2660" y="3672"/>
                    </a:lnTo>
                    <a:lnTo>
                      <a:pt x="2660" y="3646"/>
                    </a:lnTo>
                    <a:lnTo>
                      <a:pt x="2660" y="3615"/>
                    </a:lnTo>
                    <a:lnTo>
                      <a:pt x="2656" y="3579"/>
                    </a:lnTo>
                    <a:lnTo>
                      <a:pt x="2652" y="3536"/>
                    </a:lnTo>
                    <a:lnTo>
                      <a:pt x="2644" y="3487"/>
                    </a:lnTo>
                    <a:lnTo>
                      <a:pt x="2633" y="3434"/>
                    </a:lnTo>
                    <a:lnTo>
                      <a:pt x="2619" y="3375"/>
                    </a:lnTo>
                    <a:lnTo>
                      <a:pt x="2599" y="3308"/>
                    </a:lnTo>
                    <a:lnTo>
                      <a:pt x="2576" y="3238"/>
                    </a:lnTo>
                    <a:lnTo>
                      <a:pt x="2546" y="3159"/>
                    </a:lnTo>
                    <a:lnTo>
                      <a:pt x="2511" y="3077"/>
                    </a:lnTo>
                    <a:lnTo>
                      <a:pt x="2470" y="2988"/>
                    </a:lnTo>
                    <a:lnTo>
                      <a:pt x="2422" y="2894"/>
                    </a:lnTo>
                    <a:lnTo>
                      <a:pt x="2368" y="2792"/>
                    </a:lnTo>
                    <a:lnTo>
                      <a:pt x="2305" y="2686"/>
                    </a:lnTo>
                    <a:lnTo>
                      <a:pt x="2232" y="2574"/>
                    </a:lnTo>
                    <a:lnTo>
                      <a:pt x="2154" y="2454"/>
                    </a:lnTo>
                    <a:lnTo>
                      <a:pt x="2063" y="2331"/>
                    </a:lnTo>
                    <a:lnTo>
                      <a:pt x="1965" y="2199"/>
                    </a:lnTo>
                    <a:lnTo>
                      <a:pt x="1855" y="2062"/>
                    </a:lnTo>
                    <a:lnTo>
                      <a:pt x="1735" y="1920"/>
                    </a:lnTo>
                    <a:lnTo>
                      <a:pt x="1606" y="1771"/>
                    </a:lnTo>
                    <a:lnTo>
                      <a:pt x="1535" y="1694"/>
                    </a:lnTo>
                    <a:lnTo>
                      <a:pt x="1463" y="1616"/>
                    </a:lnTo>
                    <a:lnTo>
                      <a:pt x="1386" y="1535"/>
                    </a:lnTo>
                    <a:lnTo>
                      <a:pt x="1308" y="1455"/>
                    </a:lnTo>
                    <a:lnTo>
                      <a:pt x="1225" y="1372"/>
                    </a:lnTo>
                    <a:lnTo>
                      <a:pt x="1139" y="1288"/>
                    </a:lnTo>
                    <a:lnTo>
                      <a:pt x="1050" y="1202"/>
                    </a:lnTo>
                    <a:lnTo>
                      <a:pt x="958" y="1113"/>
                    </a:lnTo>
                    <a:lnTo>
                      <a:pt x="862" y="1025"/>
                    </a:lnTo>
                    <a:lnTo>
                      <a:pt x="764" y="935"/>
                    </a:lnTo>
                    <a:lnTo>
                      <a:pt x="662" y="842"/>
                    </a:lnTo>
                    <a:lnTo>
                      <a:pt x="556" y="748"/>
                    </a:lnTo>
                    <a:lnTo>
                      <a:pt x="556" y="748"/>
                    </a:lnTo>
                    <a:lnTo>
                      <a:pt x="534" y="725"/>
                    </a:lnTo>
                    <a:lnTo>
                      <a:pt x="483" y="664"/>
                    </a:lnTo>
                    <a:lnTo>
                      <a:pt x="452" y="620"/>
                    </a:lnTo>
                    <a:lnTo>
                      <a:pt x="414" y="571"/>
                    </a:lnTo>
                    <a:lnTo>
                      <a:pt x="377" y="516"/>
                    </a:lnTo>
                    <a:lnTo>
                      <a:pt x="342" y="457"/>
                    </a:lnTo>
                    <a:lnTo>
                      <a:pt x="306" y="399"/>
                    </a:lnTo>
                    <a:lnTo>
                      <a:pt x="277" y="336"/>
                    </a:lnTo>
                    <a:lnTo>
                      <a:pt x="263" y="304"/>
                    </a:lnTo>
                    <a:lnTo>
                      <a:pt x="251" y="273"/>
                    </a:lnTo>
                    <a:lnTo>
                      <a:pt x="242" y="242"/>
                    </a:lnTo>
                    <a:lnTo>
                      <a:pt x="234" y="212"/>
                    </a:lnTo>
                    <a:lnTo>
                      <a:pt x="228" y="183"/>
                    </a:lnTo>
                    <a:lnTo>
                      <a:pt x="224" y="153"/>
                    </a:lnTo>
                    <a:lnTo>
                      <a:pt x="224" y="124"/>
                    </a:lnTo>
                    <a:lnTo>
                      <a:pt x="226" y="96"/>
                    </a:lnTo>
                    <a:lnTo>
                      <a:pt x="232" y="71"/>
                    </a:lnTo>
                    <a:lnTo>
                      <a:pt x="240" y="45"/>
                    </a:lnTo>
                    <a:lnTo>
                      <a:pt x="251" y="22"/>
                    </a:lnTo>
                    <a:lnTo>
                      <a:pt x="267" y="0"/>
                    </a:lnTo>
                    <a:lnTo>
                      <a:pt x="18" y="774"/>
                    </a:lnTo>
                    <a:lnTo>
                      <a:pt x="18" y="774"/>
                    </a:lnTo>
                    <a:lnTo>
                      <a:pt x="14" y="783"/>
                    </a:lnTo>
                    <a:lnTo>
                      <a:pt x="6" y="807"/>
                    </a:lnTo>
                    <a:lnTo>
                      <a:pt x="2" y="823"/>
                    </a:lnTo>
                    <a:lnTo>
                      <a:pt x="0" y="840"/>
                    </a:lnTo>
                    <a:lnTo>
                      <a:pt x="0" y="858"/>
                    </a:lnTo>
                    <a:lnTo>
                      <a:pt x="2" y="876"/>
                    </a:lnTo>
                    <a:lnTo>
                      <a:pt x="2" y="876"/>
                    </a:lnTo>
                    <a:lnTo>
                      <a:pt x="6" y="889"/>
                    </a:lnTo>
                    <a:lnTo>
                      <a:pt x="14" y="913"/>
                    </a:lnTo>
                    <a:lnTo>
                      <a:pt x="28" y="948"/>
                    </a:lnTo>
                    <a:lnTo>
                      <a:pt x="49" y="993"/>
                    </a:lnTo>
                    <a:lnTo>
                      <a:pt x="77" y="1048"/>
                    </a:lnTo>
                    <a:lnTo>
                      <a:pt x="114" y="1115"/>
                    </a:lnTo>
                    <a:lnTo>
                      <a:pt x="161" y="1194"/>
                    </a:lnTo>
                    <a:lnTo>
                      <a:pt x="220" y="1282"/>
                    </a:lnTo>
                    <a:lnTo>
                      <a:pt x="293" y="1382"/>
                    </a:lnTo>
                    <a:lnTo>
                      <a:pt x="334" y="1435"/>
                    </a:lnTo>
                    <a:lnTo>
                      <a:pt x="379" y="1492"/>
                    </a:lnTo>
                    <a:lnTo>
                      <a:pt x="428" y="1553"/>
                    </a:lnTo>
                    <a:lnTo>
                      <a:pt x="479" y="1614"/>
                    </a:lnTo>
                    <a:lnTo>
                      <a:pt x="536" y="1681"/>
                    </a:lnTo>
                    <a:lnTo>
                      <a:pt x="597" y="1747"/>
                    </a:lnTo>
                    <a:lnTo>
                      <a:pt x="664" y="1818"/>
                    </a:lnTo>
                    <a:lnTo>
                      <a:pt x="732" y="1893"/>
                    </a:lnTo>
                    <a:lnTo>
                      <a:pt x="807" y="1969"/>
                    </a:lnTo>
                    <a:lnTo>
                      <a:pt x="887" y="2048"/>
                    </a:lnTo>
                    <a:lnTo>
                      <a:pt x="972" y="2130"/>
                    </a:lnTo>
                    <a:lnTo>
                      <a:pt x="1062" y="2217"/>
                    </a:lnTo>
                    <a:lnTo>
                      <a:pt x="1156" y="2305"/>
                    </a:lnTo>
                    <a:lnTo>
                      <a:pt x="1256" y="2395"/>
                    </a:lnTo>
                    <a:lnTo>
                      <a:pt x="1256" y="2395"/>
                    </a:lnTo>
                    <a:lnTo>
                      <a:pt x="1311" y="2444"/>
                    </a:lnTo>
                    <a:lnTo>
                      <a:pt x="1374" y="2505"/>
                    </a:lnTo>
                    <a:lnTo>
                      <a:pt x="1455" y="2584"/>
                    </a:lnTo>
                    <a:lnTo>
                      <a:pt x="1551" y="2684"/>
                    </a:lnTo>
                    <a:lnTo>
                      <a:pt x="1659" y="2802"/>
                    </a:lnTo>
                    <a:lnTo>
                      <a:pt x="1716" y="2867"/>
                    </a:lnTo>
                    <a:lnTo>
                      <a:pt x="1775" y="2933"/>
                    </a:lnTo>
                    <a:lnTo>
                      <a:pt x="1834" y="3006"/>
                    </a:lnTo>
                    <a:lnTo>
                      <a:pt x="1894" y="3081"/>
                    </a:lnTo>
                    <a:lnTo>
                      <a:pt x="1955" y="3159"/>
                    </a:lnTo>
                    <a:lnTo>
                      <a:pt x="2014" y="3242"/>
                    </a:lnTo>
                    <a:lnTo>
                      <a:pt x="2075" y="3324"/>
                    </a:lnTo>
                    <a:lnTo>
                      <a:pt x="2132" y="3410"/>
                    </a:lnTo>
                    <a:lnTo>
                      <a:pt x="2189" y="3501"/>
                    </a:lnTo>
                    <a:lnTo>
                      <a:pt x="2244" y="3591"/>
                    </a:lnTo>
                    <a:lnTo>
                      <a:pt x="2295" y="3683"/>
                    </a:lnTo>
                    <a:lnTo>
                      <a:pt x="2344" y="3778"/>
                    </a:lnTo>
                    <a:lnTo>
                      <a:pt x="2389" y="3874"/>
                    </a:lnTo>
                    <a:lnTo>
                      <a:pt x="2430" y="3970"/>
                    </a:lnTo>
                    <a:lnTo>
                      <a:pt x="2466" y="4068"/>
                    </a:lnTo>
                    <a:lnTo>
                      <a:pt x="2483" y="4117"/>
                    </a:lnTo>
                    <a:lnTo>
                      <a:pt x="2499" y="4166"/>
                    </a:lnTo>
                    <a:lnTo>
                      <a:pt x="2513" y="4217"/>
                    </a:lnTo>
                    <a:lnTo>
                      <a:pt x="2525" y="4267"/>
                    </a:lnTo>
                    <a:lnTo>
                      <a:pt x="2536" y="4316"/>
                    </a:lnTo>
                    <a:lnTo>
                      <a:pt x="2546" y="4367"/>
                    </a:lnTo>
                    <a:lnTo>
                      <a:pt x="2554" y="4416"/>
                    </a:lnTo>
                    <a:lnTo>
                      <a:pt x="2560" y="4467"/>
                    </a:lnTo>
                    <a:lnTo>
                      <a:pt x="2566" y="4516"/>
                    </a:lnTo>
                    <a:lnTo>
                      <a:pt x="2570" y="4567"/>
                    </a:lnTo>
                    <a:lnTo>
                      <a:pt x="2570" y="4567"/>
                    </a:lnTo>
                    <a:close/>
                  </a:path>
                </a:pathLst>
              </a:custGeom>
              <a:gradFill flip="none" rotWithShape="1">
                <a:gsLst>
                  <a:gs pos="0">
                    <a:schemeClr val="bg2">
                      <a:lumMod val="25000"/>
                    </a:schemeClr>
                  </a:gs>
                  <a:gs pos="11000">
                    <a:schemeClr val="accent1">
                      <a:lumMod val="25000"/>
                    </a:schemeClr>
                  </a:gs>
                  <a:gs pos="56000">
                    <a:srgbClr val="D4DEFF"/>
                  </a:gs>
                  <a:gs pos="85000">
                    <a:schemeClr val="bg2">
                      <a:lumMod val="10000"/>
                    </a:schemeClr>
                  </a:gs>
                </a:gsLst>
                <a:lin ang="11400000" scaled="0"/>
                <a:tileRect/>
              </a:gradFill>
              <a:ln w="9525">
                <a:noFill/>
                <a:round/>
              </a:ln>
            </p:spPr>
            <p:txBody>
              <a:bodyPr/>
              <a:lstStyle/>
              <a:p>
                <a:pPr>
                  <a:defRPr/>
                </a:pPr>
                <a:endParaRPr lang="da-DK" sz="1600">
                  <a:latin typeface="Arial" panose="020B0604020202020204" pitchFamily="34" charset="0"/>
                  <a:ea typeface="MS PGothic" panose="020B0600070205080204" pitchFamily="-108" charset="-128"/>
                </a:endParaRPr>
              </a:p>
            </p:txBody>
          </p:sp>
          <p:sp>
            <p:nvSpPr>
              <p:cNvPr id="20" name="Freeform 9"/>
              <p:cNvSpPr/>
              <p:nvPr/>
            </p:nvSpPr>
            <p:spPr bwMode="auto">
              <a:xfrm>
                <a:off x="4421188" y="974725"/>
                <a:ext cx="2462212" cy="3343275"/>
              </a:xfrm>
              <a:custGeom>
                <a:avLst/>
                <a:gdLst/>
                <a:ahLst/>
                <a:cxnLst>
                  <a:cxn ang="0">
                    <a:pos x="10" y="3383"/>
                  </a:cxn>
                  <a:cxn ang="0">
                    <a:pos x="8" y="3375"/>
                  </a:cxn>
                  <a:cxn ang="0">
                    <a:pos x="0" y="3316"/>
                  </a:cxn>
                  <a:cxn ang="0">
                    <a:pos x="0" y="3267"/>
                  </a:cxn>
                  <a:cxn ang="0">
                    <a:pos x="6" y="3202"/>
                  </a:cxn>
                  <a:cxn ang="0">
                    <a:pos x="20" y="3124"/>
                  </a:cxn>
                  <a:cxn ang="0">
                    <a:pos x="48" y="3033"/>
                  </a:cxn>
                  <a:cxn ang="0">
                    <a:pos x="87" y="2929"/>
                  </a:cxn>
                  <a:cxn ang="0">
                    <a:pos x="146" y="2811"/>
                  </a:cxn>
                  <a:cxn ang="0">
                    <a:pos x="222" y="2682"/>
                  </a:cxn>
                  <a:cxn ang="0">
                    <a:pos x="322" y="2540"/>
                  </a:cxn>
                  <a:cxn ang="0">
                    <a:pos x="446" y="2387"/>
                  </a:cxn>
                  <a:cxn ang="0">
                    <a:pos x="599" y="2222"/>
                  </a:cxn>
                  <a:cxn ang="0">
                    <a:pos x="784" y="2048"/>
                  </a:cxn>
                  <a:cxn ang="0">
                    <a:pos x="1002" y="1859"/>
                  </a:cxn>
                  <a:cxn ang="0">
                    <a:pos x="1255" y="1661"/>
                  </a:cxn>
                  <a:cxn ang="0">
                    <a:pos x="1514" y="1466"/>
                  </a:cxn>
                  <a:cxn ang="0">
                    <a:pos x="1963" y="1127"/>
                  </a:cxn>
                  <a:cxn ang="0">
                    <a:pos x="2323" y="844"/>
                  </a:cxn>
                  <a:cxn ang="0">
                    <a:pos x="2598" y="610"/>
                  </a:cxn>
                  <a:cxn ang="0">
                    <a:pos x="2707" y="512"/>
                  </a:cxn>
                  <a:cxn ang="0">
                    <a:pos x="2798" y="422"/>
                  </a:cxn>
                  <a:cxn ang="0">
                    <a:pos x="2870" y="343"/>
                  </a:cxn>
                  <a:cxn ang="0">
                    <a:pos x="2927" y="271"/>
                  </a:cxn>
                  <a:cxn ang="0">
                    <a:pos x="2969" y="206"/>
                  </a:cxn>
                  <a:cxn ang="0">
                    <a:pos x="2994" y="147"/>
                  </a:cxn>
                  <a:cxn ang="0">
                    <a:pos x="3006" y="94"/>
                  </a:cxn>
                  <a:cxn ang="0">
                    <a:pos x="3004" y="45"/>
                  </a:cxn>
                  <a:cxn ang="0">
                    <a:pos x="2990" y="0"/>
                  </a:cxn>
                  <a:cxn ang="0">
                    <a:pos x="3102" y="813"/>
                  </a:cxn>
                  <a:cxn ang="0">
                    <a:pos x="3080" y="860"/>
                  </a:cxn>
                  <a:cxn ang="0">
                    <a:pos x="3035" y="940"/>
                  </a:cxn>
                  <a:cxn ang="0">
                    <a:pos x="2963" y="1052"/>
                  </a:cxn>
                  <a:cxn ang="0">
                    <a:pos x="2859" y="1190"/>
                  </a:cxn>
                  <a:cxn ang="0">
                    <a:pos x="2717" y="1347"/>
                  </a:cxn>
                  <a:cxn ang="0">
                    <a:pos x="2633" y="1431"/>
                  </a:cxn>
                  <a:cxn ang="0">
                    <a:pos x="2537" y="1517"/>
                  </a:cxn>
                  <a:cxn ang="0">
                    <a:pos x="2431" y="1608"/>
                  </a:cxn>
                  <a:cxn ang="0">
                    <a:pos x="2313" y="1698"/>
                  </a:cxn>
                  <a:cxn ang="0">
                    <a:pos x="2183" y="1790"/>
                  </a:cxn>
                  <a:cxn ang="0">
                    <a:pos x="1889" y="1989"/>
                  </a:cxn>
                  <a:cxn ang="0">
                    <a:pos x="1561" y="2216"/>
                  </a:cxn>
                  <a:cxn ang="0">
                    <a:pos x="1390" y="2342"/>
                  </a:cxn>
                  <a:cxn ang="0">
                    <a:pos x="1219" y="2474"/>
                  </a:cxn>
                  <a:cxn ang="0">
                    <a:pos x="1049" y="2613"/>
                  </a:cxn>
                  <a:cxn ang="0">
                    <a:pos x="882" y="2760"/>
                  </a:cxn>
                  <a:cxn ang="0">
                    <a:pos x="723" y="2915"/>
                  </a:cxn>
                  <a:cxn ang="0">
                    <a:pos x="574" y="3076"/>
                  </a:cxn>
                  <a:cxn ang="0">
                    <a:pos x="434" y="3247"/>
                  </a:cxn>
                  <a:cxn ang="0">
                    <a:pos x="311" y="3424"/>
                  </a:cxn>
                  <a:cxn ang="0">
                    <a:pos x="254" y="3516"/>
                  </a:cxn>
                  <a:cxn ang="0">
                    <a:pos x="203" y="3610"/>
                  </a:cxn>
                  <a:cxn ang="0">
                    <a:pos x="156" y="3705"/>
                  </a:cxn>
                  <a:cxn ang="0">
                    <a:pos x="112" y="3803"/>
                  </a:cxn>
                  <a:cxn ang="0">
                    <a:pos x="77" y="3903"/>
                  </a:cxn>
                  <a:cxn ang="0">
                    <a:pos x="46" y="4003"/>
                  </a:cxn>
                  <a:cxn ang="0">
                    <a:pos x="20" y="4107"/>
                  </a:cxn>
                  <a:cxn ang="0">
                    <a:pos x="2" y="4211"/>
                  </a:cxn>
                </a:cxnLst>
                <a:rect l="0" t="0" r="r" b="b"/>
                <a:pathLst>
                  <a:path w="3102" h="4211">
                    <a:moveTo>
                      <a:pt x="2" y="4211"/>
                    </a:moveTo>
                    <a:lnTo>
                      <a:pt x="10" y="3383"/>
                    </a:lnTo>
                    <a:lnTo>
                      <a:pt x="10" y="3383"/>
                    </a:lnTo>
                    <a:lnTo>
                      <a:pt x="8" y="3375"/>
                    </a:lnTo>
                    <a:lnTo>
                      <a:pt x="4" y="3353"/>
                    </a:lnTo>
                    <a:lnTo>
                      <a:pt x="0" y="3316"/>
                    </a:lnTo>
                    <a:lnTo>
                      <a:pt x="0" y="3292"/>
                    </a:lnTo>
                    <a:lnTo>
                      <a:pt x="0" y="3267"/>
                    </a:lnTo>
                    <a:lnTo>
                      <a:pt x="2" y="3235"/>
                    </a:lnTo>
                    <a:lnTo>
                      <a:pt x="6" y="3202"/>
                    </a:lnTo>
                    <a:lnTo>
                      <a:pt x="12" y="3165"/>
                    </a:lnTo>
                    <a:lnTo>
                      <a:pt x="20" y="3124"/>
                    </a:lnTo>
                    <a:lnTo>
                      <a:pt x="32" y="3080"/>
                    </a:lnTo>
                    <a:lnTo>
                      <a:pt x="48" y="3033"/>
                    </a:lnTo>
                    <a:lnTo>
                      <a:pt x="65" y="2982"/>
                    </a:lnTo>
                    <a:lnTo>
                      <a:pt x="87" y="2929"/>
                    </a:lnTo>
                    <a:lnTo>
                      <a:pt x="114" y="2872"/>
                    </a:lnTo>
                    <a:lnTo>
                      <a:pt x="146" y="2811"/>
                    </a:lnTo>
                    <a:lnTo>
                      <a:pt x="181" y="2749"/>
                    </a:lnTo>
                    <a:lnTo>
                      <a:pt x="222" y="2682"/>
                    </a:lnTo>
                    <a:lnTo>
                      <a:pt x="269" y="2613"/>
                    </a:lnTo>
                    <a:lnTo>
                      <a:pt x="322" y="2540"/>
                    </a:lnTo>
                    <a:lnTo>
                      <a:pt x="381" y="2466"/>
                    </a:lnTo>
                    <a:lnTo>
                      <a:pt x="446" y="2387"/>
                    </a:lnTo>
                    <a:lnTo>
                      <a:pt x="521" y="2307"/>
                    </a:lnTo>
                    <a:lnTo>
                      <a:pt x="599" y="2222"/>
                    </a:lnTo>
                    <a:lnTo>
                      <a:pt x="688" y="2136"/>
                    </a:lnTo>
                    <a:lnTo>
                      <a:pt x="784" y="2048"/>
                    </a:lnTo>
                    <a:lnTo>
                      <a:pt x="888" y="1955"/>
                    </a:lnTo>
                    <a:lnTo>
                      <a:pt x="1002" y="1859"/>
                    </a:lnTo>
                    <a:lnTo>
                      <a:pt x="1123" y="1763"/>
                    </a:lnTo>
                    <a:lnTo>
                      <a:pt x="1255" y="1661"/>
                    </a:lnTo>
                    <a:lnTo>
                      <a:pt x="1255" y="1661"/>
                    </a:lnTo>
                    <a:lnTo>
                      <a:pt x="1514" y="1466"/>
                    </a:lnTo>
                    <a:lnTo>
                      <a:pt x="1751" y="1290"/>
                    </a:lnTo>
                    <a:lnTo>
                      <a:pt x="1963" y="1127"/>
                    </a:lnTo>
                    <a:lnTo>
                      <a:pt x="2154" y="977"/>
                    </a:lnTo>
                    <a:lnTo>
                      <a:pt x="2323" y="844"/>
                    </a:lnTo>
                    <a:lnTo>
                      <a:pt x="2470" y="722"/>
                    </a:lnTo>
                    <a:lnTo>
                      <a:pt x="2598" y="610"/>
                    </a:lnTo>
                    <a:lnTo>
                      <a:pt x="2654" y="561"/>
                    </a:lnTo>
                    <a:lnTo>
                      <a:pt x="2707" y="512"/>
                    </a:lnTo>
                    <a:lnTo>
                      <a:pt x="2755" y="467"/>
                    </a:lnTo>
                    <a:lnTo>
                      <a:pt x="2798" y="422"/>
                    </a:lnTo>
                    <a:lnTo>
                      <a:pt x="2835" y="381"/>
                    </a:lnTo>
                    <a:lnTo>
                      <a:pt x="2870" y="343"/>
                    </a:lnTo>
                    <a:lnTo>
                      <a:pt x="2900" y="306"/>
                    </a:lnTo>
                    <a:lnTo>
                      <a:pt x="2927" y="271"/>
                    </a:lnTo>
                    <a:lnTo>
                      <a:pt x="2949" y="237"/>
                    </a:lnTo>
                    <a:lnTo>
                      <a:pt x="2969" y="206"/>
                    </a:lnTo>
                    <a:lnTo>
                      <a:pt x="2982" y="176"/>
                    </a:lnTo>
                    <a:lnTo>
                      <a:pt x="2994" y="147"/>
                    </a:lnTo>
                    <a:lnTo>
                      <a:pt x="3002" y="119"/>
                    </a:lnTo>
                    <a:lnTo>
                      <a:pt x="3006" y="94"/>
                    </a:lnTo>
                    <a:lnTo>
                      <a:pt x="3006" y="68"/>
                    </a:lnTo>
                    <a:lnTo>
                      <a:pt x="3004" y="45"/>
                    </a:lnTo>
                    <a:lnTo>
                      <a:pt x="2998" y="23"/>
                    </a:lnTo>
                    <a:lnTo>
                      <a:pt x="2990" y="0"/>
                    </a:lnTo>
                    <a:lnTo>
                      <a:pt x="3102" y="813"/>
                    </a:lnTo>
                    <a:lnTo>
                      <a:pt x="3102" y="813"/>
                    </a:lnTo>
                    <a:lnTo>
                      <a:pt x="3092" y="834"/>
                    </a:lnTo>
                    <a:lnTo>
                      <a:pt x="3080" y="860"/>
                    </a:lnTo>
                    <a:lnTo>
                      <a:pt x="3061" y="897"/>
                    </a:lnTo>
                    <a:lnTo>
                      <a:pt x="3035" y="940"/>
                    </a:lnTo>
                    <a:lnTo>
                      <a:pt x="3002" y="993"/>
                    </a:lnTo>
                    <a:lnTo>
                      <a:pt x="2963" y="1052"/>
                    </a:lnTo>
                    <a:lnTo>
                      <a:pt x="2916" y="1117"/>
                    </a:lnTo>
                    <a:lnTo>
                      <a:pt x="2859" y="1190"/>
                    </a:lnTo>
                    <a:lnTo>
                      <a:pt x="2792" y="1266"/>
                    </a:lnTo>
                    <a:lnTo>
                      <a:pt x="2717" y="1347"/>
                    </a:lnTo>
                    <a:lnTo>
                      <a:pt x="2676" y="1388"/>
                    </a:lnTo>
                    <a:lnTo>
                      <a:pt x="2633" y="1431"/>
                    </a:lnTo>
                    <a:lnTo>
                      <a:pt x="2586" y="1474"/>
                    </a:lnTo>
                    <a:lnTo>
                      <a:pt x="2537" y="1517"/>
                    </a:lnTo>
                    <a:lnTo>
                      <a:pt x="2486" y="1563"/>
                    </a:lnTo>
                    <a:lnTo>
                      <a:pt x="2431" y="1608"/>
                    </a:lnTo>
                    <a:lnTo>
                      <a:pt x="2374" y="1653"/>
                    </a:lnTo>
                    <a:lnTo>
                      <a:pt x="2313" y="1698"/>
                    </a:lnTo>
                    <a:lnTo>
                      <a:pt x="2250" y="1745"/>
                    </a:lnTo>
                    <a:lnTo>
                      <a:pt x="2183" y="1790"/>
                    </a:lnTo>
                    <a:lnTo>
                      <a:pt x="2183" y="1790"/>
                    </a:lnTo>
                    <a:lnTo>
                      <a:pt x="1889" y="1989"/>
                    </a:lnTo>
                    <a:lnTo>
                      <a:pt x="1728" y="2099"/>
                    </a:lnTo>
                    <a:lnTo>
                      <a:pt x="1561" y="2216"/>
                    </a:lnTo>
                    <a:lnTo>
                      <a:pt x="1477" y="2277"/>
                    </a:lnTo>
                    <a:lnTo>
                      <a:pt x="1390" y="2342"/>
                    </a:lnTo>
                    <a:lnTo>
                      <a:pt x="1304" y="2407"/>
                    </a:lnTo>
                    <a:lnTo>
                      <a:pt x="1219" y="2474"/>
                    </a:lnTo>
                    <a:lnTo>
                      <a:pt x="1133" y="2542"/>
                    </a:lnTo>
                    <a:lnTo>
                      <a:pt x="1049" y="2613"/>
                    </a:lnTo>
                    <a:lnTo>
                      <a:pt x="964" y="2686"/>
                    </a:lnTo>
                    <a:lnTo>
                      <a:pt x="882" y="2760"/>
                    </a:lnTo>
                    <a:lnTo>
                      <a:pt x="801" y="2837"/>
                    </a:lnTo>
                    <a:lnTo>
                      <a:pt x="723" y="2915"/>
                    </a:lnTo>
                    <a:lnTo>
                      <a:pt x="646" y="2996"/>
                    </a:lnTo>
                    <a:lnTo>
                      <a:pt x="574" y="3076"/>
                    </a:lnTo>
                    <a:lnTo>
                      <a:pt x="503" y="3161"/>
                    </a:lnTo>
                    <a:lnTo>
                      <a:pt x="434" y="3247"/>
                    </a:lnTo>
                    <a:lnTo>
                      <a:pt x="370" y="3336"/>
                    </a:lnTo>
                    <a:lnTo>
                      <a:pt x="311" y="3424"/>
                    </a:lnTo>
                    <a:lnTo>
                      <a:pt x="281" y="3471"/>
                    </a:lnTo>
                    <a:lnTo>
                      <a:pt x="254" y="3516"/>
                    </a:lnTo>
                    <a:lnTo>
                      <a:pt x="226" y="3563"/>
                    </a:lnTo>
                    <a:lnTo>
                      <a:pt x="203" y="3610"/>
                    </a:lnTo>
                    <a:lnTo>
                      <a:pt x="177" y="3658"/>
                    </a:lnTo>
                    <a:lnTo>
                      <a:pt x="156" y="3705"/>
                    </a:lnTo>
                    <a:lnTo>
                      <a:pt x="134" y="3754"/>
                    </a:lnTo>
                    <a:lnTo>
                      <a:pt x="112" y="3803"/>
                    </a:lnTo>
                    <a:lnTo>
                      <a:pt x="95" y="3852"/>
                    </a:lnTo>
                    <a:lnTo>
                      <a:pt x="77" y="3903"/>
                    </a:lnTo>
                    <a:lnTo>
                      <a:pt x="59" y="3952"/>
                    </a:lnTo>
                    <a:lnTo>
                      <a:pt x="46" y="4003"/>
                    </a:lnTo>
                    <a:lnTo>
                      <a:pt x="32" y="4054"/>
                    </a:lnTo>
                    <a:lnTo>
                      <a:pt x="20" y="4107"/>
                    </a:lnTo>
                    <a:lnTo>
                      <a:pt x="10" y="4158"/>
                    </a:lnTo>
                    <a:lnTo>
                      <a:pt x="2" y="4211"/>
                    </a:lnTo>
                    <a:lnTo>
                      <a:pt x="2" y="4211"/>
                    </a:lnTo>
                    <a:close/>
                  </a:path>
                </a:pathLst>
              </a:custGeom>
              <a:gradFill flip="none" rotWithShape="1">
                <a:gsLst>
                  <a:gs pos="29000">
                    <a:schemeClr val="bg2">
                      <a:lumMod val="25000"/>
                    </a:schemeClr>
                  </a:gs>
                  <a:gs pos="11000">
                    <a:schemeClr val="accent1">
                      <a:lumMod val="25000"/>
                    </a:schemeClr>
                  </a:gs>
                  <a:gs pos="56000">
                    <a:schemeClr val="accent1">
                      <a:lumMod val="25000"/>
                    </a:schemeClr>
                  </a:gs>
                  <a:gs pos="75000">
                    <a:schemeClr val="bg2">
                      <a:lumMod val="10000"/>
                    </a:schemeClr>
                  </a:gs>
                </a:gsLst>
                <a:lin ang="11400000" scaled="0"/>
                <a:tileRect/>
              </a:gradFill>
              <a:ln w="9525">
                <a:noFill/>
                <a:round/>
              </a:ln>
            </p:spPr>
            <p:txBody>
              <a:bodyPr/>
              <a:lstStyle/>
              <a:p>
                <a:pPr>
                  <a:defRPr/>
                </a:pPr>
                <a:endParaRPr lang="da-DK" sz="1600">
                  <a:latin typeface="Arial" panose="020B0604020202020204" pitchFamily="34" charset="0"/>
                  <a:ea typeface="MS PGothic" panose="020B0600070205080204" pitchFamily="-108" charset="-128"/>
                </a:endParaRPr>
              </a:p>
            </p:txBody>
          </p:sp>
          <p:sp>
            <p:nvSpPr>
              <p:cNvPr id="21" name="Freeform 10"/>
              <p:cNvSpPr/>
              <p:nvPr/>
            </p:nvSpPr>
            <p:spPr bwMode="auto">
              <a:xfrm>
                <a:off x="4362450" y="3505200"/>
                <a:ext cx="2235200" cy="3508375"/>
              </a:xfrm>
              <a:custGeom>
                <a:avLst/>
                <a:gdLst/>
                <a:ahLst/>
                <a:cxnLst>
                  <a:cxn ang="0">
                    <a:pos x="82" y="0"/>
                  </a:cxn>
                  <a:cxn ang="0">
                    <a:pos x="57" y="77"/>
                  </a:cxn>
                  <a:cxn ang="0">
                    <a:pos x="35" y="167"/>
                  </a:cxn>
                  <a:cxn ang="0">
                    <a:pos x="16" y="287"/>
                  </a:cxn>
                  <a:cxn ang="0">
                    <a:pos x="2" y="436"/>
                  </a:cxn>
                  <a:cxn ang="0">
                    <a:pos x="2" y="609"/>
                  </a:cxn>
                  <a:cxn ang="0">
                    <a:pos x="8" y="703"/>
                  </a:cxn>
                  <a:cxn ang="0">
                    <a:pos x="20" y="803"/>
                  </a:cxn>
                  <a:cxn ang="0">
                    <a:pos x="37" y="905"/>
                  </a:cxn>
                  <a:cxn ang="0">
                    <a:pos x="61" y="1013"/>
                  </a:cxn>
                  <a:cxn ang="0">
                    <a:pos x="86" y="1100"/>
                  </a:cxn>
                  <a:cxn ang="0">
                    <a:pos x="149" y="1279"/>
                  </a:cxn>
                  <a:cxn ang="0">
                    <a:pos x="233" y="1463"/>
                  </a:cxn>
                  <a:cxn ang="0">
                    <a:pos x="341" y="1655"/>
                  </a:cxn>
                  <a:cxn ang="0">
                    <a:pos x="469" y="1850"/>
                  </a:cxn>
                  <a:cxn ang="0">
                    <a:pos x="618" y="2050"/>
                  </a:cxn>
                  <a:cxn ang="0">
                    <a:pos x="789" y="2252"/>
                  </a:cxn>
                  <a:cxn ang="0">
                    <a:pos x="981" y="2457"/>
                  </a:cxn>
                  <a:cxn ang="0">
                    <a:pos x="1085" y="2561"/>
                  </a:cxn>
                  <a:cxn ang="0">
                    <a:pos x="1533" y="2991"/>
                  </a:cxn>
                  <a:cxn ang="0">
                    <a:pos x="1896" y="3348"/>
                  </a:cxn>
                  <a:cxn ang="0">
                    <a:pos x="2179" y="3642"/>
                  </a:cxn>
                  <a:cxn ang="0">
                    <a:pos x="2342" y="3823"/>
                  </a:cxn>
                  <a:cxn ang="0">
                    <a:pos x="2428" y="3929"/>
                  </a:cxn>
                  <a:cxn ang="0">
                    <a:pos x="2501" y="4023"/>
                  </a:cxn>
                  <a:cxn ang="0">
                    <a:pos x="2556" y="4106"/>
                  </a:cxn>
                  <a:cxn ang="0">
                    <a:pos x="2595" y="4180"/>
                  </a:cxn>
                  <a:cxn ang="0">
                    <a:pos x="2620" y="4245"/>
                  </a:cxn>
                  <a:cxn ang="0">
                    <a:pos x="2632" y="4302"/>
                  </a:cxn>
                  <a:cxn ang="0">
                    <a:pos x="2630" y="4353"/>
                  </a:cxn>
                  <a:cxn ang="0">
                    <a:pos x="2619" y="4400"/>
                  </a:cxn>
                  <a:cxn ang="0">
                    <a:pos x="2817" y="3629"/>
                  </a:cxn>
                  <a:cxn ang="0">
                    <a:pos x="2811" y="3605"/>
                  </a:cxn>
                  <a:cxn ang="0">
                    <a:pos x="2785" y="3540"/>
                  </a:cxn>
                  <a:cxn ang="0">
                    <a:pos x="2740" y="3436"/>
                  </a:cxn>
                  <a:cxn ang="0">
                    <a:pos x="2668" y="3303"/>
                  </a:cxn>
                  <a:cxn ang="0">
                    <a:pos x="2566" y="3140"/>
                  </a:cxn>
                  <a:cxn ang="0">
                    <a:pos x="2463" y="3004"/>
                  </a:cxn>
                  <a:cxn ang="0">
                    <a:pos x="2385" y="2908"/>
                  </a:cxn>
                  <a:cxn ang="0">
                    <a:pos x="2297" y="2808"/>
                  </a:cxn>
                  <a:cxn ang="0">
                    <a:pos x="2196" y="2706"/>
                  </a:cxn>
                  <a:cxn ang="0">
                    <a:pos x="2085" y="2600"/>
                  </a:cxn>
                  <a:cxn ang="0">
                    <a:pos x="2024" y="2545"/>
                  </a:cxn>
                  <a:cxn ang="0">
                    <a:pos x="1753" y="2317"/>
                  </a:cxn>
                  <a:cxn ang="0">
                    <a:pos x="1447" y="2066"/>
                  </a:cxn>
                  <a:cxn ang="0">
                    <a:pos x="1207" y="1862"/>
                  </a:cxn>
                  <a:cxn ang="0">
                    <a:pos x="1046" y="1716"/>
                  </a:cxn>
                  <a:cxn ang="0">
                    <a:pos x="891" y="1565"/>
                  </a:cxn>
                  <a:cxn ang="0">
                    <a:pos x="740" y="1406"/>
                  </a:cxn>
                  <a:cxn ang="0">
                    <a:pos x="599" y="1241"/>
                  </a:cxn>
                  <a:cxn ang="0">
                    <a:pos x="469" y="1070"/>
                  </a:cxn>
                  <a:cxn ang="0">
                    <a:pos x="353" y="892"/>
                  </a:cxn>
                  <a:cxn ang="0">
                    <a:pos x="302" y="799"/>
                  </a:cxn>
                  <a:cxn ang="0">
                    <a:pos x="255" y="705"/>
                  </a:cxn>
                  <a:cxn ang="0">
                    <a:pos x="212" y="611"/>
                  </a:cxn>
                  <a:cxn ang="0">
                    <a:pos x="177" y="513"/>
                  </a:cxn>
                  <a:cxn ang="0">
                    <a:pos x="145" y="415"/>
                  </a:cxn>
                  <a:cxn ang="0">
                    <a:pos x="120" y="312"/>
                  </a:cxn>
                  <a:cxn ang="0">
                    <a:pos x="100" y="210"/>
                  </a:cxn>
                  <a:cxn ang="0">
                    <a:pos x="86" y="106"/>
                  </a:cxn>
                  <a:cxn ang="0">
                    <a:pos x="82" y="0"/>
                  </a:cxn>
                </a:cxnLst>
                <a:rect l="0" t="0" r="r" b="b"/>
                <a:pathLst>
                  <a:path w="2817" h="4420">
                    <a:moveTo>
                      <a:pt x="82" y="0"/>
                    </a:moveTo>
                    <a:lnTo>
                      <a:pt x="82" y="0"/>
                    </a:lnTo>
                    <a:lnTo>
                      <a:pt x="74" y="20"/>
                    </a:lnTo>
                    <a:lnTo>
                      <a:pt x="57" y="77"/>
                    </a:lnTo>
                    <a:lnTo>
                      <a:pt x="47" y="118"/>
                    </a:lnTo>
                    <a:lnTo>
                      <a:pt x="35" y="167"/>
                    </a:lnTo>
                    <a:lnTo>
                      <a:pt x="25" y="224"/>
                    </a:lnTo>
                    <a:lnTo>
                      <a:pt x="16" y="287"/>
                    </a:lnTo>
                    <a:lnTo>
                      <a:pt x="8" y="360"/>
                    </a:lnTo>
                    <a:lnTo>
                      <a:pt x="2" y="436"/>
                    </a:lnTo>
                    <a:lnTo>
                      <a:pt x="0" y="521"/>
                    </a:lnTo>
                    <a:lnTo>
                      <a:pt x="2" y="609"/>
                    </a:lnTo>
                    <a:lnTo>
                      <a:pt x="4" y="656"/>
                    </a:lnTo>
                    <a:lnTo>
                      <a:pt x="8" y="703"/>
                    </a:lnTo>
                    <a:lnTo>
                      <a:pt x="14" y="752"/>
                    </a:lnTo>
                    <a:lnTo>
                      <a:pt x="20" y="803"/>
                    </a:lnTo>
                    <a:lnTo>
                      <a:pt x="27" y="854"/>
                    </a:lnTo>
                    <a:lnTo>
                      <a:pt x="37" y="905"/>
                    </a:lnTo>
                    <a:lnTo>
                      <a:pt x="49" y="958"/>
                    </a:lnTo>
                    <a:lnTo>
                      <a:pt x="61" y="1013"/>
                    </a:lnTo>
                    <a:lnTo>
                      <a:pt x="61" y="1013"/>
                    </a:lnTo>
                    <a:lnTo>
                      <a:pt x="86" y="1100"/>
                    </a:lnTo>
                    <a:lnTo>
                      <a:pt x="116" y="1188"/>
                    </a:lnTo>
                    <a:lnTo>
                      <a:pt x="149" y="1279"/>
                    </a:lnTo>
                    <a:lnTo>
                      <a:pt x="188" y="1371"/>
                    </a:lnTo>
                    <a:lnTo>
                      <a:pt x="233" y="1463"/>
                    </a:lnTo>
                    <a:lnTo>
                      <a:pt x="285" y="1559"/>
                    </a:lnTo>
                    <a:lnTo>
                      <a:pt x="341" y="1655"/>
                    </a:lnTo>
                    <a:lnTo>
                      <a:pt x="402" y="1752"/>
                    </a:lnTo>
                    <a:lnTo>
                      <a:pt x="469" y="1850"/>
                    </a:lnTo>
                    <a:lnTo>
                      <a:pt x="540" y="1950"/>
                    </a:lnTo>
                    <a:lnTo>
                      <a:pt x="618" y="2050"/>
                    </a:lnTo>
                    <a:lnTo>
                      <a:pt x="701" y="2150"/>
                    </a:lnTo>
                    <a:lnTo>
                      <a:pt x="789" y="2252"/>
                    </a:lnTo>
                    <a:lnTo>
                      <a:pt x="881" y="2354"/>
                    </a:lnTo>
                    <a:lnTo>
                      <a:pt x="981" y="2457"/>
                    </a:lnTo>
                    <a:lnTo>
                      <a:pt x="1085" y="2561"/>
                    </a:lnTo>
                    <a:lnTo>
                      <a:pt x="1085" y="2561"/>
                    </a:lnTo>
                    <a:lnTo>
                      <a:pt x="1321" y="2784"/>
                    </a:lnTo>
                    <a:lnTo>
                      <a:pt x="1533" y="2991"/>
                    </a:lnTo>
                    <a:lnTo>
                      <a:pt x="1725" y="3177"/>
                    </a:lnTo>
                    <a:lnTo>
                      <a:pt x="1896" y="3348"/>
                    </a:lnTo>
                    <a:lnTo>
                      <a:pt x="2045" y="3503"/>
                    </a:lnTo>
                    <a:lnTo>
                      <a:pt x="2179" y="3642"/>
                    </a:lnTo>
                    <a:lnTo>
                      <a:pt x="2291" y="3766"/>
                    </a:lnTo>
                    <a:lnTo>
                      <a:pt x="2342" y="3823"/>
                    </a:lnTo>
                    <a:lnTo>
                      <a:pt x="2387" y="3878"/>
                    </a:lnTo>
                    <a:lnTo>
                      <a:pt x="2428" y="3929"/>
                    </a:lnTo>
                    <a:lnTo>
                      <a:pt x="2467" y="3978"/>
                    </a:lnTo>
                    <a:lnTo>
                      <a:pt x="2501" y="4023"/>
                    </a:lnTo>
                    <a:lnTo>
                      <a:pt x="2530" y="4067"/>
                    </a:lnTo>
                    <a:lnTo>
                      <a:pt x="2556" y="4106"/>
                    </a:lnTo>
                    <a:lnTo>
                      <a:pt x="2577" y="4145"/>
                    </a:lnTo>
                    <a:lnTo>
                      <a:pt x="2595" y="4180"/>
                    </a:lnTo>
                    <a:lnTo>
                      <a:pt x="2609" y="4214"/>
                    </a:lnTo>
                    <a:lnTo>
                      <a:pt x="2620" y="4245"/>
                    </a:lnTo>
                    <a:lnTo>
                      <a:pt x="2628" y="4275"/>
                    </a:lnTo>
                    <a:lnTo>
                      <a:pt x="2632" y="4302"/>
                    </a:lnTo>
                    <a:lnTo>
                      <a:pt x="2634" y="4330"/>
                    </a:lnTo>
                    <a:lnTo>
                      <a:pt x="2630" y="4353"/>
                    </a:lnTo>
                    <a:lnTo>
                      <a:pt x="2626" y="4377"/>
                    </a:lnTo>
                    <a:lnTo>
                      <a:pt x="2619" y="4400"/>
                    </a:lnTo>
                    <a:lnTo>
                      <a:pt x="2607" y="4420"/>
                    </a:lnTo>
                    <a:lnTo>
                      <a:pt x="2817" y="3629"/>
                    </a:lnTo>
                    <a:lnTo>
                      <a:pt x="2817" y="3629"/>
                    </a:lnTo>
                    <a:lnTo>
                      <a:pt x="2811" y="3605"/>
                    </a:lnTo>
                    <a:lnTo>
                      <a:pt x="2801" y="3578"/>
                    </a:lnTo>
                    <a:lnTo>
                      <a:pt x="2785" y="3540"/>
                    </a:lnTo>
                    <a:lnTo>
                      <a:pt x="2766" y="3493"/>
                    </a:lnTo>
                    <a:lnTo>
                      <a:pt x="2740" y="3436"/>
                    </a:lnTo>
                    <a:lnTo>
                      <a:pt x="2707" y="3373"/>
                    </a:lnTo>
                    <a:lnTo>
                      <a:pt x="2668" y="3303"/>
                    </a:lnTo>
                    <a:lnTo>
                      <a:pt x="2620" y="3224"/>
                    </a:lnTo>
                    <a:lnTo>
                      <a:pt x="2566" y="3140"/>
                    </a:lnTo>
                    <a:lnTo>
                      <a:pt x="2501" y="3051"/>
                    </a:lnTo>
                    <a:lnTo>
                      <a:pt x="2463" y="3004"/>
                    </a:lnTo>
                    <a:lnTo>
                      <a:pt x="2426" y="2957"/>
                    </a:lnTo>
                    <a:lnTo>
                      <a:pt x="2385" y="2908"/>
                    </a:lnTo>
                    <a:lnTo>
                      <a:pt x="2342" y="2859"/>
                    </a:lnTo>
                    <a:lnTo>
                      <a:pt x="2297" y="2808"/>
                    </a:lnTo>
                    <a:lnTo>
                      <a:pt x="2248" y="2757"/>
                    </a:lnTo>
                    <a:lnTo>
                      <a:pt x="2196" y="2706"/>
                    </a:lnTo>
                    <a:lnTo>
                      <a:pt x="2142" y="2653"/>
                    </a:lnTo>
                    <a:lnTo>
                      <a:pt x="2085" y="2600"/>
                    </a:lnTo>
                    <a:lnTo>
                      <a:pt x="2024" y="2545"/>
                    </a:lnTo>
                    <a:lnTo>
                      <a:pt x="2024" y="2545"/>
                    </a:lnTo>
                    <a:lnTo>
                      <a:pt x="1894" y="2435"/>
                    </a:lnTo>
                    <a:lnTo>
                      <a:pt x="1753" y="2317"/>
                    </a:lnTo>
                    <a:lnTo>
                      <a:pt x="1604" y="2195"/>
                    </a:lnTo>
                    <a:lnTo>
                      <a:pt x="1447" y="2066"/>
                    </a:lnTo>
                    <a:lnTo>
                      <a:pt x="1288" y="1930"/>
                    </a:lnTo>
                    <a:lnTo>
                      <a:pt x="1207" y="1862"/>
                    </a:lnTo>
                    <a:lnTo>
                      <a:pt x="1127" y="1789"/>
                    </a:lnTo>
                    <a:lnTo>
                      <a:pt x="1046" y="1716"/>
                    </a:lnTo>
                    <a:lnTo>
                      <a:pt x="968" y="1642"/>
                    </a:lnTo>
                    <a:lnTo>
                      <a:pt x="891" y="1565"/>
                    </a:lnTo>
                    <a:lnTo>
                      <a:pt x="815" y="1487"/>
                    </a:lnTo>
                    <a:lnTo>
                      <a:pt x="740" y="1406"/>
                    </a:lnTo>
                    <a:lnTo>
                      <a:pt x="669" y="1324"/>
                    </a:lnTo>
                    <a:lnTo>
                      <a:pt x="599" y="1241"/>
                    </a:lnTo>
                    <a:lnTo>
                      <a:pt x="532" y="1157"/>
                    </a:lnTo>
                    <a:lnTo>
                      <a:pt x="469" y="1070"/>
                    </a:lnTo>
                    <a:lnTo>
                      <a:pt x="410" y="982"/>
                    </a:lnTo>
                    <a:lnTo>
                      <a:pt x="353" y="892"/>
                    </a:lnTo>
                    <a:lnTo>
                      <a:pt x="328" y="845"/>
                    </a:lnTo>
                    <a:lnTo>
                      <a:pt x="302" y="799"/>
                    </a:lnTo>
                    <a:lnTo>
                      <a:pt x="279" y="752"/>
                    </a:lnTo>
                    <a:lnTo>
                      <a:pt x="255" y="705"/>
                    </a:lnTo>
                    <a:lnTo>
                      <a:pt x="233" y="658"/>
                    </a:lnTo>
                    <a:lnTo>
                      <a:pt x="212" y="611"/>
                    </a:lnTo>
                    <a:lnTo>
                      <a:pt x="194" y="562"/>
                    </a:lnTo>
                    <a:lnTo>
                      <a:pt x="177" y="513"/>
                    </a:lnTo>
                    <a:lnTo>
                      <a:pt x="159" y="464"/>
                    </a:lnTo>
                    <a:lnTo>
                      <a:pt x="145" y="415"/>
                    </a:lnTo>
                    <a:lnTo>
                      <a:pt x="131" y="364"/>
                    </a:lnTo>
                    <a:lnTo>
                      <a:pt x="120" y="312"/>
                    </a:lnTo>
                    <a:lnTo>
                      <a:pt x="108" y="261"/>
                    </a:lnTo>
                    <a:lnTo>
                      <a:pt x="100" y="210"/>
                    </a:lnTo>
                    <a:lnTo>
                      <a:pt x="92" y="159"/>
                    </a:lnTo>
                    <a:lnTo>
                      <a:pt x="86" y="106"/>
                    </a:lnTo>
                    <a:lnTo>
                      <a:pt x="84" y="53"/>
                    </a:lnTo>
                    <a:lnTo>
                      <a:pt x="82" y="0"/>
                    </a:lnTo>
                    <a:lnTo>
                      <a:pt x="82" y="0"/>
                    </a:lnTo>
                    <a:close/>
                  </a:path>
                </a:pathLst>
              </a:custGeom>
              <a:gradFill flip="none" rotWithShape="1">
                <a:gsLst>
                  <a:gs pos="0">
                    <a:schemeClr val="bg2">
                      <a:lumMod val="25000"/>
                    </a:schemeClr>
                  </a:gs>
                  <a:gs pos="11000">
                    <a:schemeClr val="accent1">
                      <a:lumMod val="25000"/>
                    </a:schemeClr>
                  </a:gs>
                  <a:gs pos="56000">
                    <a:srgbClr val="D4DEFF"/>
                  </a:gs>
                  <a:gs pos="85000">
                    <a:schemeClr val="bg2">
                      <a:lumMod val="10000"/>
                    </a:schemeClr>
                  </a:gs>
                </a:gsLst>
                <a:lin ang="11400000" scaled="0"/>
                <a:tileRect/>
              </a:gradFill>
              <a:ln w="9525">
                <a:noFill/>
                <a:round/>
              </a:ln>
            </p:spPr>
            <p:txBody>
              <a:bodyPr/>
              <a:lstStyle/>
              <a:p>
                <a:pPr>
                  <a:defRPr/>
                </a:pPr>
                <a:endParaRPr lang="da-DK" sz="1600">
                  <a:latin typeface="Arial" panose="020B0604020202020204" pitchFamily="34" charset="0"/>
                  <a:ea typeface="MS PGothic" panose="020B0600070205080204" pitchFamily="-108" charset="-128"/>
                </a:endParaRPr>
              </a:p>
            </p:txBody>
          </p:sp>
          <p:sp>
            <p:nvSpPr>
              <p:cNvPr id="22" name="Freeform 11"/>
              <p:cNvSpPr/>
              <p:nvPr/>
            </p:nvSpPr>
            <p:spPr bwMode="auto">
              <a:xfrm>
                <a:off x="4546600" y="4022725"/>
                <a:ext cx="2019300" cy="146050"/>
              </a:xfrm>
              <a:custGeom>
                <a:avLst/>
                <a:gdLst/>
                <a:ahLst/>
                <a:cxnLst>
                  <a:cxn ang="0">
                    <a:pos x="0" y="0"/>
                  </a:cxn>
                  <a:cxn ang="0">
                    <a:pos x="0" y="0"/>
                  </a:cxn>
                  <a:cxn ang="0">
                    <a:pos x="19" y="47"/>
                  </a:cxn>
                  <a:cxn ang="0">
                    <a:pos x="43" y="94"/>
                  </a:cxn>
                  <a:cxn ang="0">
                    <a:pos x="66" y="140"/>
                  </a:cxn>
                  <a:cxn ang="0">
                    <a:pos x="90" y="185"/>
                  </a:cxn>
                  <a:cxn ang="0">
                    <a:pos x="2512" y="185"/>
                  </a:cxn>
                  <a:cxn ang="0">
                    <a:pos x="2512" y="185"/>
                  </a:cxn>
                  <a:cxn ang="0">
                    <a:pos x="2544" y="118"/>
                  </a:cxn>
                  <a:cxn ang="0">
                    <a:pos x="2544" y="118"/>
                  </a:cxn>
                  <a:cxn ang="0">
                    <a:pos x="2522" y="59"/>
                  </a:cxn>
                  <a:cxn ang="0">
                    <a:pos x="2498" y="0"/>
                  </a:cxn>
                  <a:cxn ang="0">
                    <a:pos x="3" y="0"/>
                  </a:cxn>
                  <a:cxn ang="0">
                    <a:pos x="3" y="0"/>
                  </a:cxn>
                  <a:cxn ang="0">
                    <a:pos x="0" y="0"/>
                  </a:cxn>
                  <a:cxn ang="0">
                    <a:pos x="0" y="0"/>
                  </a:cxn>
                </a:cxnLst>
                <a:rect l="0" t="0" r="r" b="b"/>
                <a:pathLst>
                  <a:path w="2544" h="185">
                    <a:moveTo>
                      <a:pt x="0" y="0"/>
                    </a:moveTo>
                    <a:lnTo>
                      <a:pt x="0" y="0"/>
                    </a:lnTo>
                    <a:lnTo>
                      <a:pt x="19" y="47"/>
                    </a:lnTo>
                    <a:lnTo>
                      <a:pt x="43" y="94"/>
                    </a:lnTo>
                    <a:lnTo>
                      <a:pt x="66" y="140"/>
                    </a:lnTo>
                    <a:lnTo>
                      <a:pt x="90" y="185"/>
                    </a:lnTo>
                    <a:lnTo>
                      <a:pt x="2512" y="185"/>
                    </a:lnTo>
                    <a:lnTo>
                      <a:pt x="2512" y="185"/>
                    </a:lnTo>
                    <a:lnTo>
                      <a:pt x="2544" y="118"/>
                    </a:lnTo>
                    <a:lnTo>
                      <a:pt x="2544" y="118"/>
                    </a:lnTo>
                    <a:lnTo>
                      <a:pt x="2522" y="59"/>
                    </a:lnTo>
                    <a:lnTo>
                      <a:pt x="2498" y="0"/>
                    </a:lnTo>
                    <a:lnTo>
                      <a:pt x="3" y="0"/>
                    </a:lnTo>
                    <a:lnTo>
                      <a:pt x="3" y="0"/>
                    </a:lnTo>
                    <a:lnTo>
                      <a:pt x="0" y="0"/>
                    </a:lnTo>
                    <a:lnTo>
                      <a:pt x="0" y="0"/>
                    </a:lnTo>
                    <a:close/>
                  </a:path>
                </a:pathLst>
              </a:custGeom>
              <a:gradFill flip="none" rotWithShape="1">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sz="1600"/>
              </a:p>
            </p:txBody>
          </p:sp>
          <p:sp>
            <p:nvSpPr>
              <p:cNvPr id="23" name="Freeform 12"/>
              <p:cNvSpPr/>
              <p:nvPr/>
            </p:nvSpPr>
            <p:spPr bwMode="auto">
              <a:xfrm>
                <a:off x="4837113" y="4491038"/>
                <a:ext cx="1630362" cy="146050"/>
              </a:xfrm>
              <a:custGeom>
                <a:avLst/>
                <a:gdLst/>
                <a:ahLst/>
                <a:cxnLst>
                  <a:cxn ang="0">
                    <a:pos x="1959" y="0"/>
                  </a:cxn>
                  <a:cxn ang="0">
                    <a:pos x="1896" y="0"/>
                  </a:cxn>
                  <a:cxn ang="0">
                    <a:pos x="0" y="0"/>
                  </a:cxn>
                  <a:cxn ang="0">
                    <a:pos x="0" y="0"/>
                  </a:cxn>
                  <a:cxn ang="0">
                    <a:pos x="78" y="92"/>
                  </a:cxn>
                  <a:cxn ang="0">
                    <a:pos x="159" y="185"/>
                  </a:cxn>
                  <a:cxn ang="0">
                    <a:pos x="1749" y="185"/>
                  </a:cxn>
                  <a:cxn ang="0">
                    <a:pos x="1959" y="185"/>
                  </a:cxn>
                  <a:cxn ang="0">
                    <a:pos x="1959" y="185"/>
                  </a:cxn>
                  <a:cxn ang="0">
                    <a:pos x="1978" y="183"/>
                  </a:cxn>
                  <a:cxn ang="0">
                    <a:pos x="1996" y="177"/>
                  </a:cxn>
                  <a:cxn ang="0">
                    <a:pos x="2012" y="169"/>
                  </a:cxn>
                  <a:cxn ang="0">
                    <a:pos x="2025" y="157"/>
                  </a:cxn>
                  <a:cxn ang="0">
                    <a:pos x="2037" y="144"/>
                  </a:cxn>
                  <a:cxn ang="0">
                    <a:pos x="2047" y="128"/>
                  </a:cxn>
                  <a:cxn ang="0">
                    <a:pos x="2051" y="110"/>
                  </a:cxn>
                  <a:cxn ang="0">
                    <a:pos x="2053" y="92"/>
                  </a:cxn>
                  <a:cxn ang="0">
                    <a:pos x="2053" y="92"/>
                  </a:cxn>
                  <a:cxn ang="0">
                    <a:pos x="2051" y="73"/>
                  </a:cxn>
                  <a:cxn ang="0">
                    <a:pos x="2047" y="57"/>
                  </a:cxn>
                  <a:cxn ang="0">
                    <a:pos x="2037" y="41"/>
                  </a:cxn>
                  <a:cxn ang="0">
                    <a:pos x="2025" y="28"/>
                  </a:cxn>
                  <a:cxn ang="0">
                    <a:pos x="2012" y="16"/>
                  </a:cxn>
                  <a:cxn ang="0">
                    <a:pos x="1996" y="8"/>
                  </a:cxn>
                  <a:cxn ang="0">
                    <a:pos x="1978" y="2"/>
                  </a:cxn>
                  <a:cxn ang="0">
                    <a:pos x="1959" y="0"/>
                  </a:cxn>
                  <a:cxn ang="0">
                    <a:pos x="1959" y="0"/>
                  </a:cxn>
                </a:cxnLst>
                <a:rect l="0" t="0" r="r" b="b"/>
                <a:pathLst>
                  <a:path w="2053" h="185">
                    <a:moveTo>
                      <a:pt x="1959" y="0"/>
                    </a:moveTo>
                    <a:lnTo>
                      <a:pt x="1896" y="0"/>
                    </a:lnTo>
                    <a:lnTo>
                      <a:pt x="0" y="0"/>
                    </a:lnTo>
                    <a:lnTo>
                      <a:pt x="0" y="0"/>
                    </a:lnTo>
                    <a:lnTo>
                      <a:pt x="78" y="92"/>
                    </a:lnTo>
                    <a:lnTo>
                      <a:pt x="159" y="185"/>
                    </a:lnTo>
                    <a:lnTo>
                      <a:pt x="1749" y="185"/>
                    </a:lnTo>
                    <a:lnTo>
                      <a:pt x="1959" y="185"/>
                    </a:lnTo>
                    <a:lnTo>
                      <a:pt x="1959" y="185"/>
                    </a:lnTo>
                    <a:lnTo>
                      <a:pt x="1978" y="183"/>
                    </a:lnTo>
                    <a:lnTo>
                      <a:pt x="1996" y="177"/>
                    </a:lnTo>
                    <a:lnTo>
                      <a:pt x="2012" y="169"/>
                    </a:lnTo>
                    <a:lnTo>
                      <a:pt x="2025" y="157"/>
                    </a:lnTo>
                    <a:lnTo>
                      <a:pt x="2037" y="144"/>
                    </a:lnTo>
                    <a:lnTo>
                      <a:pt x="2047" y="128"/>
                    </a:lnTo>
                    <a:lnTo>
                      <a:pt x="2051" y="110"/>
                    </a:lnTo>
                    <a:lnTo>
                      <a:pt x="2053" y="92"/>
                    </a:lnTo>
                    <a:lnTo>
                      <a:pt x="2053" y="92"/>
                    </a:lnTo>
                    <a:lnTo>
                      <a:pt x="2051" y="73"/>
                    </a:lnTo>
                    <a:lnTo>
                      <a:pt x="2047" y="57"/>
                    </a:lnTo>
                    <a:lnTo>
                      <a:pt x="2037" y="41"/>
                    </a:lnTo>
                    <a:lnTo>
                      <a:pt x="2025" y="28"/>
                    </a:lnTo>
                    <a:lnTo>
                      <a:pt x="2012" y="16"/>
                    </a:lnTo>
                    <a:lnTo>
                      <a:pt x="1996" y="8"/>
                    </a:lnTo>
                    <a:lnTo>
                      <a:pt x="1978" y="2"/>
                    </a:lnTo>
                    <a:lnTo>
                      <a:pt x="1959" y="0"/>
                    </a:lnTo>
                    <a:lnTo>
                      <a:pt x="1959" y="0"/>
                    </a:lnTo>
                    <a:close/>
                  </a:path>
                </a:pathLst>
              </a:custGeom>
              <a:gradFill flip="none" rotWithShape="1">
                <a:gsLst>
                  <a:gs pos="0">
                    <a:srgbClr val="C00000"/>
                  </a:gs>
                  <a:gs pos="25000">
                    <a:schemeClr val="tx1"/>
                  </a:gs>
                  <a:gs pos="75000">
                    <a:srgbClr val="C00000"/>
                  </a:gs>
                  <a:gs pos="100000">
                    <a:srgbClr val="C00000"/>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sz="1600"/>
              </a:p>
            </p:txBody>
          </p:sp>
          <p:sp>
            <p:nvSpPr>
              <p:cNvPr id="24" name="Freeform 13"/>
              <p:cNvSpPr/>
              <p:nvPr/>
            </p:nvSpPr>
            <p:spPr bwMode="auto">
              <a:xfrm>
                <a:off x="5241925" y="4913313"/>
                <a:ext cx="1027112" cy="146050"/>
              </a:xfrm>
              <a:custGeom>
                <a:avLst/>
                <a:gdLst/>
                <a:ahLst/>
                <a:cxnLst>
                  <a:cxn ang="0">
                    <a:pos x="1199" y="0"/>
                  </a:cxn>
                  <a:cxn ang="0">
                    <a:pos x="915" y="0"/>
                  </a:cxn>
                  <a:cxn ang="0">
                    <a:pos x="0" y="0"/>
                  </a:cxn>
                  <a:cxn ang="0">
                    <a:pos x="0" y="0"/>
                  </a:cxn>
                  <a:cxn ang="0">
                    <a:pos x="104" y="93"/>
                  </a:cxn>
                  <a:cxn ang="0">
                    <a:pos x="208" y="185"/>
                  </a:cxn>
                  <a:cxn ang="0">
                    <a:pos x="713" y="185"/>
                  </a:cxn>
                  <a:cxn ang="0">
                    <a:pos x="1199" y="185"/>
                  </a:cxn>
                  <a:cxn ang="0">
                    <a:pos x="1199" y="185"/>
                  </a:cxn>
                  <a:cxn ang="0">
                    <a:pos x="1217" y="183"/>
                  </a:cxn>
                  <a:cxn ang="0">
                    <a:pos x="1235" y="177"/>
                  </a:cxn>
                  <a:cxn ang="0">
                    <a:pos x="1250" y="169"/>
                  </a:cxn>
                  <a:cxn ang="0">
                    <a:pos x="1264" y="157"/>
                  </a:cxn>
                  <a:cxn ang="0">
                    <a:pos x="1276" y="144"/>
                  </a:cxn>
                  <a:cxn ang="0">
                    <a:pos x="1286" y="128"/>
                  </a:cxn>
                  <a:cxn ang="0">
                    <a:pos x="1292" y="110"/>
                  </a:cxn>
                  <a:cxn ang="0">
                    <a:pos x="1294" y="93"/>
                  </a:cxn>
                  <a:cxn ang="0">
                    <a:pos x="1294" y="93"/>
                  </a:cxn>
                  <a:cxn ang="0">
                    <a:pos x="1292" y="73"/>
                  </a:cxn>
                  <a:cxn ang="0">
                    <a:pos x="1286" y="55"/>
                  </a:cxn>
                  <a:cxn ang="0">
                    <a:pos x="1276" y="40"/>
                  </a:cxn>
                  <a:cxn ang="0">
                    <a:pos x="1264" y="28"/>
                  </a:cxn>
                  <a:cxn ang="0">
                    <a:pos x="1250" y="16"/>
                  </a:cxn>
                  <a:cxn ang="0">
                    <a:pos x="1235" y="6"/>
                  </a:cxn>
                  <a:cxn ang="0">
                    <a:pos x="1217" y="2"/>
                  </a:cxn>
                  <a:cxn ang="0">
                    <a:pos x="1199" y="0"/>
                  </a:cxn>
                  <a:cxn ang="0">
                    <a:pos x="1199" y="0"/>
                  </a:cxn>
                </a:cxnLst>
                <a:rect l="0" t="0" r="r" b="b"/>
                <a:pathLst>
                  <a:path w="1294" h="185">
                    <a:moveTo>
                      <a:pt x="1199" y="0"/>
                    </a:moveTo>
                    <a:lnTo>
                      <a:pt x="915" y="0"/>
                    </a:lnTo>
                    <a:lnTo>
                      <a:pt x="0" y="0"/>
                    </a:lnTo>
                    <a:lnTo>
                      <a:pt x="0" y="0"/>
                    </a:lnTo>
                    <a:lnTo>
                      <a:pt x="104" y="93"/>
                    </a:lnTo>
                    <a:lnTo>
                      <a:pt x="208" y="185"/>
                    </a:lnTo>
                    <a:lnTo>
                      <a:pt x="713" y="185"/>
                    </a:lnTo>
                    <a:lnTo>
                      <a:pt x="1199" y="185"/>
                    </a:lnTo>
                    <a:lnTo>
                      <a:pt x="1199" y="185"/>
                    </a:lnTo>
                    <a:lnTo>
                      <a:pt x="1217" y="183"/>
                    </a:lnTo>
                    <a:lnTo>
                      <a:pt x="1235" y="177"/>
                    </a:lnTo>
                    <a:lnTo>
                      <a:pt x="1250" y="169"/>
                    </a:lnTo>
                    <a:lnTo>
                      <a:pt x="1264" y="157"/>
                    </a:lnTo>
                    <a:lnTo>
                      <a:pt x="1276" y="144"/>
                    </a:lnTo>
                    <a:lnTo>
                      <a:pt x="1286" y="128"/>
                    </a:lnTo>
                    <a:lnTo>
                      <a:pt x="1292" y="110"/>
                    </a:lnTo>
                    <a:lnTo>
                      <a:pt x="1294" y="93"/>
                    </a:lnTo>
                    <a:lnTo>
                      <a:pt x="1294" y="93"/>
                    </a:lnTo>
                    <a:lnTo>
                      <a:pt x="1292" y="73"/>
                    </a:lnTo>
                    <a:lnTo>
                      <a:pt x="1286" y="55"/>
                    </a:lnTo>
                    <a:lnTo>
                      <a:pt x="1276" y="40"/>
                    </a:lnTo>
                    <a:lnTo>
                      <a:pt x="1264" y="28"/>
                    </a:lnTo>
                    <a:lnTo>
                      <a:pt x="1250" y="16"/>
                    </a:lnTo>
                    <a:lnTo>
                      <a:pt x="1235" y="6"/>
                    </a:lnTo>
                    <a:lnTo>
                      <a:pt x="1217" y="2"/>
                    </a:lnTo>
                    <a:lnTo>
                      <a:pt x="1199" y="0"/>
                    </a:lnTo>
                    <a:lnTo>
                      <a:pt x="1199" y="0"/>
                    </a:lnTo>
                    <a:close/>
                  </a:path>
                </a:pathLst>
              </a:custGeom>
              <a:gradFill flip="none" rotWithShape="1">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sz="1600"/>
              </a:p>
            </p:txBody>
          </p:sp>
          <p:sp>
            <p:nvSpPr>
              <p:cNvPr id="25" name="Freeform 14"/>
              <p:cNvSpPr/>
              <p:nvPr/>
            </p:nvSpPr>
            <p:spPr bwMode="auto">
              <a:xfrm>
                <a:off x="4818063" y="3167063"/>
                <a:ext cx="1282700" cy="146050"/>
              </a:xfrm>
              <a:custGeom>
                <a:avLst/>
                <a:gdLst/>
                <a:ahLst/>
                <a:cxnLst>
                  <a:cxn ang="0">
                    <a:pos x="1464" y="0"/>
                  </a:cxn>
                  <a:cxn ang="0">
                    <a:pos x="381" y="0"/>
                  </a:cxn>
                  <a:cxn ang="0">
                    <a:pos x="94" y="0"/>
                  </a:cxn>
                  <a:cxn ang="0">
                    <a:pos x="94" y="0"/>
                  </a:cxn>
                  <a:cxn ang="0">
                    <a:pos x="75" y="2"/>
                  </a:cxn>
                  <a:cxn ang="0">
                    <a:pos x="57" y="8"/>
                  </a:cxn>
                  <a:cxn ang="0">
                    <a:pos x="41" y="16"/>
                  </a:cxn>
                  <a:cxn ang="0">
                    <a:pos x="28" y="28"/>
                  </a:cxn>
                  <a:cxn ang="0">
                    <a:pos x="16" y="41"/>
                  </a:cxn>
                  <a:cxn ang="0">
                    <a:pos x="8" y="57"/>
                  </a:cxn>
                  <a:cxn ang="0">
                    <a:pos x="2" y="75"/>
                  </a:cxn>
                  <a:cxn ang="0">
                    <a:pos x="0" y="93"/>
                  </a:cxn>
                  <a:cxn ang="0">
                    <a:pos x="0" y="93"/>
                  </a:cxn>
                  <a:cxn ang="0">
                    <a:pos x="2" y="112"/>
                  </a:cxn>
                  <a:cxn ang="0">
                    <a:pos x="8" y="130"/>
                  </a:cxn>
                  <a:cxn ang="0">
                    <a:pos x="16" y="146"/>
                  </a:cxn>
                  <a:cxn ang="0">
                    <a:pos x="28" y="159"/>
                  </a:cxn>
                  <a:cxn ang="0">
                    <a:pos x="41" y="169"/>
                  </a:cxn>
                  <a:cxn ang="0">
                    <a:pos x="57" y="179"/>
                  </a:cxn>
                  <a:cxn ang="0">
                    <a:pos x="75" y="183"/>
                  </a:cxn>
                  <a:cxn ang="0">
                    <a:pos x="94" y="185"/>
                  </a:cxn>
                  <a:cxn ang="0">
                    <a:pos x="192" y="185"/>
                  </a:cxn>
                  <a:cxn ang="0">
                    <a:pos x="1618" y="185"/>
                  </a:cxn>
                  <a:cxn ang="0">
                    <a:pos x="1618" y="185"/>
                  </a:cxn>
                  <a:cxn ang="0">
                    <a:pos x="1541" y="91"/>
                  </a:cxn>
                  <a:cxn ang="0">
                    <a:pos x="1464" y="0"/>
                  </a:cxn>
                  <a:cxn ang="0">
                    <a:pos x="1464" y="0"/>
                  </a:cxn>
                </a:cxnLst>
                <a:rect l="0" t="0" r="r" b="b"/>
                <a:pathLst>
                  <a:path w="1618" h="185">
                    <a:moveTo>
                      <a:pt x="1464" y="0"/>
                    </a:moveTo>
                    <a:lnTo>
                      <a:pt x="381" y="0"/>
                    </a:lnTo>
                    <a:lnTo>
                      <a:pt x="94" y="0"/>
                    </a:lnTo>
                    <a:lnTo>
                      <a:pt x="94" y="0"/>
                    </a:lnTo>
                    <a:lnTo>
                      <a:pt x="75" y="2"/>
                    </a:lnTo>
                    <a:lnTo>
                      <a:pt x="57" y="8"/>
                    </a:lnTo>
                    <a:lnTo>
                      <a:pt x="41" y="16"/>
                    </a:lnTo>
                    <a:lnTo>
                      <a:pt x="28" y="28"/>
                    </a:lnTo>
                    <a:lnTo>
                      <a:pt x="16" y="41"/>
                    </a:lnTo>
                    <a:lnTo>
                      <a:pt x="8" y="57"/>
                    </a:lnTo>
                    <a:lnTo>
                      <a:pt x="2" y="75"/>
                    </a:lnTo>
                    <a:lnTo>
                      <a:pt x="0" y="93"/>
                    </a:lnTo>
                    <a:lnTo>
                      <a:pt x="0" y="93"/>
                    </a:lnTo>
                    <a:lnTo>
                      <a:pt x="2" y="112"/>
                    </a:lnTo>
                    <a:lnTo>
                      <a:pt x="8" y="130"/>
                    </a:lnTo>
                    <a:lnTo>
                      <a:pt x="16" y="146"/>
                    </a:lnTo>
                    <a:lnTo>
                      <a:pt x="28" y="159"/>
                    </a:lnTo>
                    <a:lnTo>
                      <a:pt x="41" y="169"/>
                    </a:lnTo>
                    <a:lnTo>
                      <a:pt x="57" y="179"/>
                    </a:lnTo>
                    <a:lnTo>
                      <a:pt x="75" y="183"/>
                    </a:lnTo>
                    <a:lnTo>
                      <a:pt x="94" y="185"/>
                    </a:lnTo>
                    <a:lnTo>
                      <a:pt x="192" y="185"/>
                    </a:lnTo>
                    <a:lnTo>
                      <a:pt x="1618" y="185"/>
                    </a:lnTo>
                    <a:lnTo>
                      <a:pt x="1618" y="185"/>
                    </a:lnTo>
                    <a:lnTo>
                      <a:pt x="1541" y="91"/>
                    </a:lnTo>
                    <a:lnTo>
                      <a:pt x="1464" y="0"/>
                    </a:lnTo>
                    <a:lnTo>
                      <a:pt x="1464" y="0"/>
                    </a:lnTo>
                    <a:close/>
                  </a:path>
                </a:pathLst>
              </a:custGeom>
              <a:gradFill flip="none" rotWithShape="1">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sz="1600"/>
              </a:p>
            </p:txBody>
          </p:sp>
          <p:sp>
            <p:nvSpPr>
              <p:cNvPr id="26" name="Freeform 15"/>
              <p:cNvSpPr/>
              <p:nvPr/>
            </p:nvSpPr>
            <p:spPr bwMode="auto">
              <a:xfrm>
                <a:off x="4529138" y="3616325"/>
                <a:ext cx="1876425" cy="146050"/>
              </a:xfrm>
              <a:custGeom>
                <a:avLst/>
                <a:gdLst/>
                <a:ahLst/>
                <a:cxnLst>
                  <a:cxn ang="0">
                    <a:pos x="2253" y="0"/>
                  </a:cxn>
                  <a:cxn ang="0">
                    <a:pos x="239" y="0"/>
                  </a:cxn>
                  <a:cxn ang="0">
                    <a:pos x="104" y="0"/>
                  </a:cxn>
                  <a:cxn ang="0">
                    <a:pos x="104" y="0"/>
                  </a:cxn>
                  <a:cxn ang="0">
                    <a:pos x="82" y="2"/>
                  </a:cxn>
                  <a:cxn ang="0">
                    <a:pos x="63" y="8"/>
                  </a:cxn>
                  <a:cxn ang="0">
                    <a:pos x="45" y="17"/>
                  </a:cxn>
                  <a:cxn ang="0">
                    <a:pos x="29" y="27"/>
                  </a:cxn>
                  <a:cxn ang="0">
                    <a:pos x="18" y="41"/>
                  </a:cxn>
                  <a:cxn ang="0">
                    <a:pos x="8" y="57"/>
                  </a:cxn>
                  <a:cxn ang="0">
                    <a:pos x="2" y="74"/>
                  </a:cxn>
                  <a:cxn ang="0">
                    <a:pos x="0" y="92"/>
                  </a:cxn>
                  <a:cxn ang="0">
                    <a:pos x="0" y="92"/>
                  </a:cxn>
                  <a:cxn ang="0">
                    <a:pos x="2" y="112"/>
                  </a:cxn>
                  <a:cxn ang="0">
                    <a:pos x="8" y="129"/>
                  </a:cxn>
                  <a:cxn ang="0">
                    <a:pos x="18" y="145"/>
                  </a:cxn>
                  <a:cxn ang="0">
                    <a:pos x="29" y="159"/>
                  </a:cxn>
                  <a:cxn ang="0">
                    <a:pos x="45" y="169"/>
                  </a:cxn>
                  <a:cxn ang="0">
                    <a:pos x="63" y="178"/>
                  </a:cxn>
                  <a:cxn ang="0">
                    <a:pos x="82" y="184"/>
                  </a:cxn>
                  <a:cxn ang="0">
                    <a:pos x="104" y="184"/>
                  </a:cxn>
                  <a:cxn ang="0">
                    <a:pos x="120" y="184"/>
                  </a:cxn>
                  <a:cxn ang="0">
                    <a:pos x="2363" y="184"/>
                  </a:cxn>
                  <a:cxn ang="0">
                    <a:pos x="2363" y="184"/>
                  </a:cxn>
                  <a:cxn ang="0">
                    <a:pos x="2308" y="92"/>
                  </a:cxn>
                  <a:cxn ang="0">
                    <a:pos x="2253" y="0"/>
                  </a:cxn>
                  <a:cxn ang="0">
                    <a:pos x="2253" y="0"/>
                  </a:cxn>
                </a:cxnLst>
                <a:rect l="0" t="0" r="r" b="b"/>
                <a:pathLst>
                  <a:path w="2363" h="184">
                    <a:moveTo>
                      <a:pt x="2253" y="0"/>
                    </a:moveTo>
                    <a:lnTo>
                      <a:pt x="239" y="0"/>
                    </a:lnTo>
                    <a:lnTo>
                      <a:pt x="104" y="0"/>
                    </a:lnTo>
                    <a:lnTo>
                      <a:pt x="104" y="0"/>
                    </a:lnTo>
                    <a:lnTo>
                      <a:pt x="82" y="2"/>
                    </a:lnTo>
                    <a:lnTo>
                      <a:pt x="63" y="8"/>
                    </a:lnTo>
                    <a:lnTo>
                      <a:pt x="45" y="17"/>
                    </a:lnTo>
                    <a:lnTo>
                      <a:pt x="29" y="27"/>
                    </a:lnTo>
                    <a:lnTo>
                      <a:pt x="18" y="41"/>
                    </a:lnTo>
                    <a:lnTo>
                      <a:pt x="8" y="57"/>
                    </a:lnTo>
                    <a:lnTo>
                      <a:pt x="2" y="74"/>
                    </a:lnTo>
                    <a:lnTo>
                      <a:pt x="0" y="92"/>
                    </a:lnTo>
                    <a:lnTo>
                      <a:pt x="0" y="92"/>
                    </a:lnTo>
                    <a:lnTo>
                      <a:pt x="2" y="112"/>
                    </a:lnTo>
                    <a:lnTo>
                      <a:pt x="8" y="129"/>
                    </a:lnTo>
                    <a:lnTo>
                      <a:pt x="18" y="145"/>
                    </a:lnTo>
                    <a:lnTo>
                      <a:pt x="29" y="159"/>
                    </a:lnTo>
                    <a:lnTo>
                      <a:pt x="45" y="169"/>
                    </a:lnTo>
                    <a:lnTo>
                      <a:pt x="63" y="178"/>
                    </a:lnTo>
                    <a:lnTo>
                      <a:pt x="82" y="184"/>
                    </a:lnTo>
                    <a:lnTo>
                      <a:pt x="104" y="184"/>
                    </a:lnTo>
                    <a:lnTo>
                      <a:pt x="120" y="184"/>
                    </a:lnTo>
                    <a:lnTo>
                      <a:pt x="2363" y="184"/>
                    </a:lnTo>
                    <a:lnTo>
                      <a:pt x="2363" y="184"/>
                    </a:lnTo>
                    <a:lnTo>
                      <a:pt x="2308" y="92"/>
                    </a:lnTo>
                    <a:lnTo>
                      <a:pt x="2253" y="0"/>
                    </a:lnTo>
                    <a:lnTo>
                      <a:pt x="2253" y="0"/>
                    </a:lnTo>
                    <a:close/>
                  </a:path>
                </a:pathLst>
              </a:custGeom>
              <a:gradFill flip="none" rotWithShape="1">
                <a:gsLst>
                  <a:gs pos="0">
                    <a:srgbClr val="C00000"/>
                  </a:gs>
                  <a:gs pos="25000">
                    <a:schemeClr val="tx1"/>
                  </a:gs>
                  <a:gs pos="75000">
                    <a:srgbClr val="C00000"/>
                  </a:gs>
                  <a:gs pos="100000">
                    <a:srgbClr val="C00000"/>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sz="1600"/>
              </a:p>
            </p:txBody>
          </p:sp>
          <p:sp>
            <p:nvSpPr>
              <p:cNvPr id="27" name="Freeform 16"/>
              <p:cNvSpPr/>
              <p:nvPr/>
            </p:nvSpPr>
            <p:spPr bwMode="auto">
              <a:xfrm>
                <a:off x="4887913" y="1498600"/>
                <a:ext cx="1539875" cy="146050"/>
              </a:xfrm>
              <a:custGeom>
                <a:avLst/>
                <a:gdLst/>
                <a:ahLst/>
                <a:cxnLst>
                  <a:cxn ang="0">
                    <a:pos x="150" y="0"/>
                  </a:cxn>
                  <a:cxn ang="0">
                    <a:pos x="89" y="0"/>
                  </a:cxn>
                  <a:cxn ang="0">
                    <a:pos x="89" y="0"/>
                  </a:cxn>
                  <a:cxn ang="0">
                    <a:pos x="71" y="2"/>
                  </a:cxn>
                  <a:cxn ang="0">
                    <a:pos x="53" y="8"/>
                  </a:cxn>
                  <a:cxn ang="0">
                    <a:pos x="40" y="16"/>
                  </a:cxn>
                  <a:cxn ang="0">
                    <a:pos x="26" y="28"/>
                  </a:cxn>
                  <a:cxn ang="0">
                    <a:pos x="14" y="42"/>
                  </a:cxn>
                  <a:cxn ang="0">
                    <a:pos x="6" y="57"/>
                  </a:cxn>
                  <a:cxn ang="0">
                    <a:pos x="0" y="73"/>
                  </a:cxn>
                  <a:cxn ang="0">
                    <a:pos x="0" y="93"/>
                  </a:cxn>
                  <a:cxn ang="0">
                    <a:pos x="0" y="93"/>
                  </a:cxn>
                  <a:cxn ang="0">
                    <a:pos x="0" y="110"/>
                  </a:cxn>
                  <a:cxn ang="0">
                    <a:pos x="6" y="128"/>
                  </a:cxn>
                  <a:cxn ang="0">
                    <a:pos x="14" y="144"/>
                  </a:cxn>
                  <a:cxn ang="0">
                    <a:pos x="26" y="157"/>
                  </a:cxn>
                  <a:cxn ang="0">
                    <a:pos x="40" y="169"/>
                  </a:cxn>
                  <a:cxn ang="0">
                    <a:pos x="53" y="177"/>
                  </a:cxn>
                  <a:cxn ang="0">
                    <a:pos x="71" y="183"/>
                  </a:cxn>
                  <a:cxn ang="0">
                    <a:pos x="89" y="185"/>
                  </a:cxn>
                  <a:cxn ang="0">
                    <a:pos x="287" y="185"/>
                  </a:cxn>
                  <a:cxn ang="0">
                    <a:pos x="1736" y="185"/>
                  </a:cxn>
                  <a:cxn ang="0">
                    <a:pos x="1736" y="185"/>
                  </a:cxn>
                  <a:cxn ang="0">
                    <a:pos x="1846" y="89"/>
                  </a:cxn>
                  <a:cxn ang="0">
                    <a:pos x="1942" y="0"/>
                  </a:cxn>
                  <a:cxn ang="0">
                    <a:pos x="150" y="0"/>
                  </a:cxn>
                </a:cxnLst>
                <a:rect l="0" t="0" r="r" b="b"/>
                <a:pathLst>
                  <a:path w="1942" h="185">
                    <a:moveTo>
                      <a:pt x="150" y="0"/>
                    </a:moveTo>
                    <a:lnTo>
                      <a:pt x="89" y="0"/>
                    </a:lnTo>
                    <a:lnTo>
                      <a:pt x="89" y="0"/>
                    </a:lnTo>
                    <a:lnTo>
                      <a:pt x="71" y="2"/>
                    </a:lnTo>
                    <a:lnTo>
                      <a:pt x="53" y="8"/>
                    </a:lnTo>
                    <a:lnTo>
                      <a:pt x="40" y="16"/>
                    </a:lnTo>
                    <a:lnTo>
                      <a:pt x="26" y="28"/>
                    </a:lnTo>
                    <a:lnTo>
                      <a:pt x="14" y="42"/>
                    </a:lnTo>
                    <a:lnTo>
                      <a:pt x="6" y="57"/>
                    </a:lnTo>
                    <a:lnTo>
                      <a:pt x="0" y="73"/>
                    </a:lnTo>
                    <a:lnTo>
                      <a:pt x="0" y="93"/>
                    </a:lnTo>
                    <a:lnTo>
                      <a:pt x="0" y="93"/>
                    </a:lnTo>
                    <a:lnTo>
                      <a:pt x="0" y="110"/>
                    </a:lnTo>
                    <a:lnTo>
                      <a:pt x="6" y="128"/>
                    </a:lnTo>
                    <a:lnTo>
                      <a:pt x="14" y="144"/>
                    </a:lnTo>
                    <a:lnTo>
                      <a:pt x="26" y="157"/>
                    </a:lnTo>
                    <a:lnTo>
                      <a:pt x="40" y="169"/>
                    </a:lnTo>
                    <a:lnTo>
                      <a:pt x="53" y="177"/>
                    </a:lnTo>
                    <a:lnTo>
                      <a:pt x="71" y="183"/>
                    </a:lnTo>
                    <a:lnTo>
                      <a:pt x="89" y="185"/>
                    </a:lnTo>
                    <a:lnTo>
                      <a:pt x="287" y="185"/>
                    </a:lnTo>
                    <a:lnTo>
                      <a:pt x="1736" y="185"/>
                    </a:lnTo>
                    <a:lnTo>
                      <a:pt x="1736" y="185"/>
                    </a:lnTo>
                    <a:lnTo>
                      <a:pt x="1846" y="89"/>
                    </a:lnTo>
                    <a:lnTo>
                      <a:pt x="1942" y="0"/>
                    </a:lnTo>
                    <a:lnTo>
                      <a:pt x="150" y="0"/>
                    </a:lnTo>
                    <a:close/>
                  </a:path>
                </a:pathLst>
              </a:custGeom>
              <a:gradFill flip="none" rotWithShape="1">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sz="1600"/>
              </a:p>
            </p:txBody>
          </p:sp>
          <p:sp>
            <p:nvSpPr>
              <p:cNvPr id="28" name="Freeform 17"/>
              <p:cNvSpPr/>
              <p:nvPr/>
            </p:nvSpPr>
            <p:spPr bwMode="auto">
              <a:xfrm>
                <a:off x="5062538" y="1920875"/>
                <a:ext cx="860425" cy="146050"/>
              </a:xfrm>
              <a:custGeom>
                <a:avLst/>
                <a:gdLst/>
                <a:ahLst/>
                <a:cxnLst>
                  <a:cxn ang="0">
                    <a:pos x="357" y="0"/>
                  </a:cxn>
                  <a:cxn ang="0">
                    <a:pos x="88" y="0"/>
                  </a:cxn>
                  <a:cxn ang="0">
                    <a:pos x="88" y="0"/>
                  </a:cxn>
                  <a:cxn ang="0">
                    <a:pos x="71" y="1"/>
                  </a:cxn>
                  <a:cxn ang="0">
                    <a:pos x="53" y="5"/>
                  </a:cxn>
                  <a:cxn ang="0">
                    <a:pos x="39" y="15"/>
                  </a:cxn>
                  <a:cxn ang="0">
                    <a:pos x="25" y="27"/>
                  </a:cxn>
                  <a:cxn ang="0">
                    <a:pos x="14" y="39"/>
                  </a:cxn>
                  <a:cxn ang="0">
                    <a:pos x="6" y="54"/>
                  </a:cxn>
                  <a:cxn ang="0">
                    <a:pos x="2" y="72"/>
                  </a:cxn>
                  <a:cxn ang="0">
                    <a:pos x="0" y="92"/>
                  </a:cxn>
                  <a:cxn ang="0">
                    <a:pos x="0" y="92"/>
                  </a:cxn>
                  <a:cxn ang="0">
                    <a:pos x="2" y="109"/>
                  </a:cxn>
                  <a:cxn ang="0">
                    <a:pos x="6" y="127"/>
                  </a:cxn>
                  <a:cxn ang="0">
                    <a:pos x="14" y="143"/>
                  </a:cxn>
                  <a:cxn ang="0">
                    <a:pos x="25" y="157"/>
                  </a:cxn>
                  <a:cxn ang="0">
                    <a:pos x="39" y="168"/>
                  </a:cxn>
                  <a:cxn ang="0">
                    <a:pos x="53" y="176"/>
                  </a:cxn>
                  <a:cxn ang="0">
                    <a:pos x="71" y="182"/>
                  </a:cxn>
                  <a:cxn ang="0">
                    <a:pos x="88" y="184"/>
                  </a:cxn>
                  <a:cxn ang="0">
                    <a:pos x="548" y="184"/>
                  </a:cxn>
                  <a:cxn ang="0">
                    <a:pos x="856" y="184"/>
                  </a:cxn>
                  <a:cxn ang="0">
                    <a:pos x="856" y="184"/>
                  </a:cxn>
                  <a:cxn ang="0">
                    <a:pos x="1084" y="0"/>
                  </a:cxn>
                  <a:cxn ang="0">
                    <a:pos x="357" y="0"/>
                  </a:cxn>
                </a:cxnLst>
                <a:rect l="0" t="0" r="r" b="b"/>
                <a:pathLst>
                  <a:path w="1084" h="184">
                    <a:moveTo>
                      <a:pt x="357" y="0"/>
                    </a:moveTo>
                    <a:lnTo>
                      <a:pt x="88" y="0"/>
                    </a:lnTo>
                    <a:lnTo>
                      <a:pt x="88" y="0"/>
                    </a:lnTo>
                    <a:lnTo>
                      <a:pt x="71" y="1"/>
                    </a:lnTo>
                    <a:lnTo>
                      <a:pt x="53" y="5"/>
                    </a:lnTo>
                    <a:lnTo>
                      <a:pt x="39" y="15"/>
                    </a:lnTo>
                    <a:lnTo>
                      <a:pt x="25" y="27"/>
                    </a:lnTo>
                    <a:lnTo>
                      <a:pt x="14" y="39"/>
                    </a:lnTo>
                    <a:lnTo>
                      <a:pt x="6" y="54"/>
                    </a:lnTo>
                    <a:lnTo>
                      <a:pt x="2" y="72"/>
                    </a:lnTo>
                    <a:lnTo>
                      <a:pt x="0" y="92"/>
                    </a:lnTo>
                    <a:lnTo>
                      <a:pt x="0" y="92"/>
                    </a:lnTo>
                    <a:lnTo>
                      <a:pt x="2" y="109"/>
                    </a:lnTo>
                    <a:lnTo>
                      <a:pt x="6" y="127"/>
                    </a:lnTo>
                    <a:lnTo>
                      <a:pt x="14" y="143"/>
                    </a:lnTo>
                    <a:lnTo>
                      <a:pt x="25" y="157"/>
                    </a:lnTo>
                    <a:lnTo>
                      <a:pt x="39" y="168"/>
                    </a:lnTo>
                    <a:lnTo>
                      <a:pt x="53" y="176"/>
                    </a:lnTo>
                    <a:lnTo>
                      <a:pt x="71" y="182"/>
                    </a:lnTo>
                    <a:lnTo>
                      <a:pt x="88" y="184"/>
                    </a:lnTo>
                    <a:lnTo>
                      <a:pt x="548" y="184"/>
                    </a:lnTo>
                    <a:lnTo>
                      <a:pt x="856" y="184"/>
                    </a:lnTo>
                    <a:lnTo>
                      <a:pt x="856" y="184"/>
                    </a:lnTo>
                    <a:lnTo>
                      <a:pt x="1084" y="0"/>
                    </a:lnTo>
                    <a:lnTo>
                      <a:pt x="357" y="0"/>
                    </a:lnTo>
                    <a:close/>
                  </a:path>
                </a:pathLst>
              </a:custGeom>
              <a:gradFill flip="none" rotWithShape="1">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sz="1600"/>
              </a:p>
            </p:txBody>
          </p:sp>
          <p:sp>
            <p:nvSpPr>
              <p:cNvPr id="29" name="Line 18"/>
              <p:cNvSpPr>
                <a:spLocks noChangeShapeType="1"/>
              </p:cNvSpPr>
              <p:nvPr/>
            </p:nvSpPr>
            <p:spPr bwMode="auto">
              <a:xfrm>
                <a:off x="4376738" y="1223963"/>
                <a:ext cx="1587" cy="1588"/>
              </a:xfrm>
              <a:prstGeom prst="line">
                <a:avLst/>
              </a:prstGeom>
              <a:noFill/>
              <a:ln w="9525">
                <a:noFill/>
                <a:round/>
              </a:ln>
            </p:spPr>
            <p:txBody>
              <a:bodyPr/>
              <a:lstStyle/>
              <a:p>
                <a:pPr>
                  <a:defRPr/>
                </a:pPr>
                <a:endParaRPr lang="da-DK" sz="1600">
                  <a:latin typeface="Arial" panose="020B0604020202020204" pitchFamily="34" charset="0"/>
                  <a:ea typeface="MS PGothic" panose="020B0600070205080204" pitchFamily="-108" charset="-128"/>
                </a:endParaRPr>
              </a:p>
            </p:txBody>
          </p:sp>
          <p:sp>
            <p:nvSpPr>
              <p:cNvPr id="30" name="Line 19"/>
              <p:cNvSpPr>
                <a:spLocks noChangeShapeType="1"/>
              </p:cNvSpPr>
              <p:nvPr/>
            </p:nvSpPr>
            <p:spPr bwMode="auto">
              <a:xfrm>
                <a:off x="4376738" y="1223963"/>
                <a:ext cx="1587" cy="1588"/>
              </a:xfrm>
              <a:prstGeom prst="line">
                <a:avLst/>
              </a:prstGeom>
              <a:noFill/>
              <a:ln w="9525">
                <a:noFill/>
                <a:round/>
              </a:ln>
            </p:spPr>
            <p:txBody>
              <a:bodyPr/>
              <a:lstStyle/>
              <a:p>
                <a:pPr>
                  <a:defRPr/>
                </a:pPr>
                <a:endParaRPr lang="da-DK" sz="1600">
                  <a:latin typeface="Arial" panose="020B0604020202020204" pitchFamily="34" charset="0"/>
                  <a:ea typeface="MS PGothic" panose="020B0600070205080204" pitchFamily="-108" charset="-128"/>
                </a:endParaRPr>
              </a:p>
            </p:txBody>
          </p:sp>
          <p:sp>
            <p:nvSpPr>
              <p:cNvPr id="31" name="Freeform 20"/>
              <p:cNvSpPr/>
              <p:nvPr/>
            </p:nvSpPr>
            <p:spPr bwMode="auto">
              <a:xfrm>
                <a:off x="4546600" y="6483350"/>
                <a:ext cx="1739900" cy="146050"/>
              </a:xfrm>
              <a:custGeom>
                <a:avLst/>
                <a:gdLst/>
                <a:ahLst/>
                <a:cxnLst>
                  <a:cxn ang="0">
                    <a:pos x="390" y="0"/>
                  </a:cxn>
                  <a:cxn ang="0">
                    <a:pos x="121" y="0"/>
                  </a:cxn>
                  <a:cxn ang="0">
                    <a:pos x="121" y="0"/>
                  </a:cxn>
                  <a:cxn ang="0">
                    <a:pos x="96" y="2"/>
                  </a:cxn>
                  <a:cxn ang="0">
                    <a:pos x="74" y="6"/>
                  </a:cxn>
                  <a:cxn ang="0">
                    <a:pos x="53" y="16"/>
                  </a:cxn>
                  <a:cxn ang="0">
                    <a:pos x="35" y="28"/>
                  </a:cxn>
                  <a:cxn ang="0">
                    <a:pos x="19" y="40"/>
                  </a:cxn>
                  <a:cxn ang="0">
                    <a:pos x="9" y="55"/>
                  </a:cxn>
                  <a:cxn ang="0">
                    <a:pos x="1" y="73"/>
                  </a:cxn>
                  <a:cxn ang="0">
                    <a:pos x="0" y="83"/>
                  </a:cxn>
                  <a:cxn ang="0">
                    <a:pos x="0" y="93"/>
                  </a:cxn>
                  <a:cxn ang="0">
                    <a:pos x="0" y="93"/>
                  </a:cxn>
                  <a:cxn ang="0">
                    <a:pos x="0" y="103"/>
                  </a:cxn>
                  <a:cxn ang="0">
                    <a:pos x="1" y="110"/>
                  </a:cxn>
                  <a:cxn ang="0">
                    <a:pos x="9" y="128"/>
                  </a:cxn>
                  <a:cxn ang="0">
                    <a:pos x="19" y="144"/>
                  </a:cxn>
                  <a:cxn ang="0">
                    <a:pos x="35" y="158"/>
                  </a:cxn>
                  <a:cxn ang="0">
                    <a:pos x="53" y="169"/>
                  </a:cxn>
                  <a:cxn ang="0">
                    <a:pos x="74" y="177"/>
                  </a:cxn>
                  <a:cxn ang="0">
                    <a:pos x="96" y="183"/>
                  </a:cxn>
                  <a:cxn ang="0">
                    <a:pos x="121" y="185"/>
                  </a:cxn>
                  <a:cxn ang="0">
                    <a:pos x="204" y="185"/>
                  </a:cxn>
                  <a:cxn ang="0">
                    <a:pos x="2192" y="185"/>
                  </a:cxn>
                  <a:cxn ang="0">
                    <a:pos x="2192" y="185"/>
                  </a:cxn>
                  <a:cxn ang="0">
                    <a:pos x="2120" y="97"/>
                  </a:cxn>
                  <a:cxn ang="0">
                    <a:pos x="2037" y="0"/>
                  </a:cxn>
                  <a:cxn ang="0">
                    <a:pos x="390" y="0"/>
                  </a:cxn>
                </a:cxnLst>
                <a:rect l="0" t="0" r="r" b="b"/>
                <a:pathLst>
                  <a:path w="2192" h="185">
                    <a:moveTo>
                      <a:pt x="390" y="0"/>
                    </a:moveTo>
                    <a:lnTo>
                      <a:pt x="121" y="0"/>
                    </a:lnTo>
                    <a:lnTo>
                      <a:pt x="121" y="0"/>
                    </a:lnTo>
                    <a:lnTo>
                      <a:pt x="96" y="2"/>
                    </a:lnTo>
                    <a:lnTo>
                      <a:pt x="74" y="6"/>
                    </a:lnTo>
                    <a:lnTo>
                      <a:pt x="53" y="16"/>
                    </a:lnTo>
                    <a:lnTo>
                      <a:pt x="35" y="28"/>
                    </a:lnTo>
                    <a:lnTo>
                      <a:pt x="19" y="40"/>
                    </a:lnTo>
                    <a:lnTo>
                      <a:pt x="9" y="55"/>
                    </a:lnTo>
                    <a:lnTo>
                      <a:pt x="1" y="73"/>
                    </a:lnTo>
                    <a:lnTo>
                      <a:pt x="0" y="83"/>
                    </a:lnTo>
                    <a:lnTo>
                      <a:pt x="0" y="93"/>
                    </a:lnTo>
                    <a:lnTo>
                      <a:pt x="0" y="93"/>
                    </a:lnTo>
                    <a:lnTo>
                      <a:pt x="0" y="103"/>
                    </a:lnTo>
                    <a:lnTo>
                      <a:pt x="1" y="110"/>
                    </a:lnTo>
                    <a:lnTo>
                      <a:pt x="9" y="128"/>
                    </a:lnTo>
                    <a:lnTo>
                      <a:pt x="19" y="144"/>
                    </a:lnTo>
                    <a:lnTo>
                      <a:pt x="35" y="158"/>
                    </a:lnTo>
                    <a:lnTo>
                      <a:pt x="53" y="169"/>
                    </a:lnTo>
                    <a:lnTo>
                      <a:pt x="74" y="177"/>
                    </a:lnTo>
                    <a:lnTo>
                      <a:pt x="96" y="183"/>
                    </a:lnTo>
                    <a:lnTo>
                      <a:pt x="121" y="185"/>
                    </a:lnTo>
                    <a:lnTo>
                      <a:pt x="204" y="185"/>
                    </a:lnTo>
                    <a:lnTo>
                      <a:pt x="2192" y="185"/>
                    </a:lnTo>
                    <a:lnTo>
                      <a:pt x="2192" y="185"/>
                    </a:lnTo>
                    <a:lnTo>
                      <a:pt x="2120" y="97"/>
                    </a:lnTo>
                    <a:lnTo>
                      <a:pt x="2037" y="0"/>
                    </a:lnTo>
                    <a:lnTo>
                      <a:pt x="390" y="0"/>
                    </a:lnTo>
                    <a:close/>
                  </a:path>
                </a:pathLst>
              </a:custGeom>
              <a:gradFill flip="none" rotWithShape="1">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sz="1600"/>
              </a:p>
            </p:txBody>
          </p:sp>
          <p:sp>
            <p:nvSpPr>
              <p:cNvPr id="32" name="Freeform 21"/>
              <p:cNvSpPr/>
              <p:nvPr/>
            </p:nvSpPr>
            <p:spPr bwMode="auto">
              <a:xfrm>
                <a:off x="4832350" y="6061075"/>
                <a:ext cx="1073150" cy="146050"/>
              </a:xfrm>
              <a:custGeom>
                <a:avLst/>
                <a:gdLst/>
                <a:ahLst/>
                <a:cxnLst>
                  <a:cxn ang="0">
                    <a:pos x="1166" y="0"/>
                  </a:cxn>
                  <a:cxn ang="0">
                    <a:pos x="746" y="0"/>
                  </a:cxn>
                  <a:cxn ang="0">
                    <a:pos x="121" y="0"/>
                  </a:cxn>
                  <a:cxn ang="0">
                    <a:pos x="121" y="0"/>
                  </a:cxn>
                  <a:cxn ang="0">
                    <a:pos x="98" y="2"/>
                  </a:cxn>
                  <a:cxn ang="0">
                    <a:pos x="74" y="8"/>
                  </a:cxn>
                  <a:cxn ang="0">
                    <a:pos x="55" y="16"/>
                  </a:cxn>
                  <a:cxn ang="0">
                    <a:pos x="35" y="28"/>
                  </a:cxn>
                  <a:cxn ang="0">
                    <a:pos x="21" y="42"/>
                  </a:cxn>
                  <a:cxn ang="0">
                    <a:pos x="10" y="57"/>
                  </a:cxn>
                  <a:cxn ang="0">
                    <a:pos x="4" y="73"/>
                  </a:cxn>
                  <a:cxn ang="0">
                    <a:pos x="2" y="83"/>
                  </a:cxn>
                  <a:cxn ang="0">
                    <a:pos x="0" y="93"/>
                  </a:cxn>
                  <a:cxn ang="0">
                    <a:pos x="0" y="93"/>
                  </a:cxn>
                  <a:cxn ang="0">
                    <a:pos x="2" y="102"/>
                  </a:cxn>
                  <a:cxn ang="0">
                    <a:pos x="4" y="110"/>
                  </a:cxn>
                  <a:cxn ang="0">
                    <a:pos x="10" y="128"/>
                  </a:cxn>
                  <a:cxn ang="0">
                    <a:pos x="21" y="144"/>
                  </a:cxn>
                  <a:cxn ang="0">
                    <a:pos x="35" y="157"/>
                  </a:cxn>
                  <a:cxn ang="0">
                    <a:pos x="55" y="169"/>
                  </a:cxn>
                  <a:cxn ang="0">
                    <a:pos x="74" y="177"/>
                  </a:cxn>
                  <a:cxn ang="0">
                    <a:pos x="98" y="183"/>
                  </a:cxn>
                  <a:cxn ang="0">
                    <a:pos x="121" y="185"/>
                  </a:cxn>
                  <a:cxn ang="0">
                    <a:pos x="488" y="185"/>
                  </a:cxn>
                  <a:cxn ang="0">
                    <a:pos x="1350" y="185"/>
                  </a:cxn>
                  <a:cxn ang="0">
                    <a:pos x="1350" y="185"/>
                  </a:cxn>
                  <a:cxn ang="0">
                    <a:pos x="1166" y="0"/>
                  </a:cxn>
                  <a:cxn ang="0">
                    <a:pos x="1166" y="0"/>
                  </a:cxn>
                </a:cxnLst>
                <a:rect l="0" t="0" r="r" b="b"/>
                <a:pathLst>
                  <a:path w="1350" h="185">
                    <a:moveTo>
                      <a:pt x="1166" y="0"/>
                    </a:moveTo>
                    <a:lnTo>
                      <a:pt x="746" y="0"/>
                    </a:lnTo>
                    <a:lnTo>
                      <a:pt x="121" y="0"/>
                    </a:lnTo>
                    <a:lnTo>
                      <a:pt x="121" y="0"/>
                    </a:lnTo>
                    <a:lnTo>
                      <a:pt x="98" y="2"/>
                    </a:lnTo>
                    <a:lnTo>
                      <a:pt x="74" y="8"/>
                    </a:lnTo>
                    <a:lnTo>
                      <a:pt x="55" y="16"/>
                    </a:lnTo>
                    <a:lnTo>
                      <a:pt x="35" y="28"/>
                    </a:lnTo>
                    <a:lnTo>
                      <a:pt x="21" y="42"/>
                    </a:lnTo>
                    <a:lnTo>
                      <a:pt x="10" y="57"/>
                    </a:lnTo>
                    <a:lnTo>
                      <a:pt x="4" y="73"/>
                    </a:lnTo>
                    <a:lnTo>
                      <a:pt x="2" y="83"/>
                    </a:lnTo>
                    <a:lnTo>
                      <a:pt x="0" y="93"/>
                    </a:lnTo>
                    <a:lnTo>
                      <a:pt x="0" y="93"/>
                    </a:lnTo>
                    <a:lnTo>
                      <a:pt x="2" y="102"/>
                    </a:lnTo>
                    <a:lnTo>
                      <a:pt x="4" y="110"/>
                    </a:lnTo>
                    <a:lnTo>
                      <a:pt x="10" y="128"/>
                    </a:lnTo>
                    <a:lnTo>
                      <a:pt x="21" y="144"/>
                    </a:lnTo>
                    <a:lnTo>
                      <a:pt x="35" y="157"/>
                    </a:lnTo>
                    <a:lnTo>
                      <a:pt x="55" y="169"/>
                    </a:lnTo>
                    <a:lnTo>
                      <a:pt x="74" y="177"/>
                    </a:lnTo>
                    <a:lnTo>
                      <a:pt x="98" y="183"/>
                    </a:lnTo>
                    <a:lnTo>
                      <a:pt x="121" y="185"/>
                    </a:lnTo>
                    <a:lnTo>
                      <a:pt x="488" y="185"/>
                    </a:lnTo>
                    <a:lnTo>
                      <a:pt x="1350" y="185"/>
                    </a:lnTo>
                    <a:lnTo>
                      <a:pt x="1350" y="185"/>
                    </a:lnTo>
                    <a:lnTo>
                      <a:pt x="1166" y="0"/>
                    </a:lnTo>
                    <a:lnTo>
                      <a:pt x="1166" y="0"/>
                    </a:lnTo>
                    <a:close/>
                  </a:path>
                </a:pathLst>
              </a:custGeom>
              <a:gradFill flip="none" rotWithShape="1">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sz="1600"/>
              </a:p>
            </p:txBody>
          </p:sp>
        </p:grpSp>
        <p:grpSp>
          <p:nvGrpSpPr>
            <p:cNvPr id="5" name="Gruppe 93"/>
            <p:cNvGrpSpPr/>
            <p:nvPr/>
          </p:nvGrpSpPr>
          <p:grpSpPr>
            <a:xfrm>
              <a:off x="6381832" y="2773681"/>
              <a:ext cx="856692" cy="2099786"/>
              <a:chOff x="6381832" y="2773681"/>
              <a:chExt cx="856692" cy="2099786"/>
            </a:xfrm>
          </p:grpSpPr>
          <p:grpSp>
            <p:nvGrpSpPr>
              <p:cNvPr id="12" name="Gruppe 21"/>
              <p:cNvGrpSpPr/>
              <p:nvPr/>
            </p:nvGrpSpPr>
            <p:grpSpPr bwMode="auto">
              <a:xfrm rot="5400000">
                <a:off x="5760285" y="3395228"/>
                <a:ext cx="2099786" cy="856692"/>
                <a:chOff x="3566160" y="2927773"/>
                <a:chExt cx="1310640" cy="535094"/>
              </a:xfrm>
            </p:grpSpPr>
            <p:sp>
              <p:nvSpPr>
                <p:cNvPr id="14" name="Rektangel 89"/>
                <p:cNvSpPr/>
                <p:nvPr/>
              </p:nvSpPr>
              <p:spPr>
                <a:xfrm>
                  <a:off x="3566160" y="2986522"/>
                  <a:ext cx="1310640" cy="366786"/>
                </a:xfrm>
                <a:prstGeom prst="rect">
                  <a:avLst/>
                </a:prstGeom>
                <a:gradFill flip="none" rotWithShape="1">
                  <a:gsLst>
                    <a:gs pos="0">
                      <a:srgbClr val="FF0000">
                        <a:shade val="30000"/>
                        <a:satMod val="115000"/>
                      </a:srgbClr>
                    </a:gs>
                    <a:gs pos="60000">
                      <a:srgbClr val="F56C51"/>
                    </a:gs>
                    <a:gs pos="100000">
                      <a:srgbClr val="FF0000">
                        <a:shade val="100000"/>
                        <a:satMod val="115000"/>
                      </a:srgbClr>
                    </a:gs>
                  </a:gsLst>
                  <a:lin ang="10800000" scaled="1"/>
                  <a:tileRect/>
                </a:gradFill>
                <a:ln>
                  <a:solidFill>
                    <a:srgbClr val="C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sz="1600"/>
                </a:p>
              </p:txBody>
            </p:sp>
            <p:sp>
              <p:nvSpPr>
                <p:cNvPr id="15" name="Rektangel 90"/>
                <p:cNvSpPr/>
                <p:nvPr/>
              </p:nvSpPr>
              <p:spPr>
                <a:xfrm>
                  <a:off x="3566160" y="2927773"/>
                  <a:ext cx="1310640" cy="52397"/>
                </a:xfrm>
                <a:prstGeom prst="rect">
                  <a:avLst/>
                </a:prstGeom>
                <a:gradFill flip="none" rotWithShape="1">
                  <a:gsLst>
                    <a:gs pos="0">
                      <a:schemeClr val="bg2">
                        <a:lumMod val="10000"/>
                      </a:schemeClr>
                    </a:gs>
                    <a:gs pos="54000">
                      <a:schemeClr val="tx2">
                        <a:lumMod val="75000"/>
                      </a:schemeClr>
                    </a:gs>
                    <a:gs pos="100000">
                      <a:schemeClr val="accent1">
                        <a:lumMod val="25000"/>
                      </a:schemeClr>
                    </a:gs>
                  </a:gsLst>
                  <a:lin ang="10800000" scaled="0"/>
                  <a:tileRect/>
                </a:gradFill>
                <a:ln>
                  <a:solidFill>
                    <a:schemeClr val="bg2">
                      <a:lumMod val="2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sz="1600"/>
                </a:p>
              </p:txBody>
            </p:sp>
            <p:sp>
              <p:nvSpPr>
                <p:cNvPr id="16" name="Rektangel 91"/>
                <p:cNvSpPr/>
                <p:nvPr/>
              </p:nvSpPr>
              <p:spPr>
                <a:xfrm>
                  <a:off x="3566160" y="3342193"/>
                  <a:ext cx="1310640" cy="120674"/>
                </a:xfrm>
                <a:prstGeom prst="rect">
                  <a:avLst/>
                </a:prstGeom>
                <a:gradFill flip="none" rotWithShape="1">
                  <a:gsLst>
                    <a:gs pos="0">
                      <a:schemeClr val="bg2">
                        <a:lumMod val="10000"/>
                      </a:schemeClr>
                    </a:gs>
                    <a:gs pos="54000">
                      <a:schemeClr val="tx2">
                        <a:lumMod val="75000"/>
                      </a:schemeClr>
                    </a:gs>
                    <a:gs pos="100000">
                      <a:schemeClr val="accent1">
                        <a:lumMod val="25000"/>
                      </a:schemeClr>
                    </a:gs>
                  </a:gsLst>
                  <a:lin ang="10800000" scaled="0"/>
                  <a:tileRect/>
                </a:gradFill>
                <a:ln>
                  <a:solidFill>
                    <a:schemeClr val="bg2">
                      <a:lumMod val="2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sz="1600"/>
                </a:p>
              </p:txBody>
            </p:sp>
          </p:grpSp>
          <p:sp>
            <p:nvSpPr>
              <p:cNvPr id="13" name="Text Box 52"/>
              <p:cNvSpPr txBox="1">
                <a:spLocks noChangeArrowheads="1"/>
              </p:cNvSpPr>
              <p:nvPr/>
            </p:nvSpPr>
            <p:spPr bwMode="gray">
              <a:xfrm rot="5355662">
                <a:off x="5814733" y="3621891"/>
                <a:ext cx="1914584" cy="370823"/>
              </a:xfrm>
              <a:prstGeom prst="rect">
                <a:avLst/>
              </a:prstGeom>
              <a:noFill/>
              <a:ln w="9525">
                <a:noFill/>
                <a:miter lim="800000"/>
              </a:ln>
            </p:spPr>
            <p:txBody>
              <a:bodyPr>
                <a:spAutoFit/>
              </a:bodyPr>
              <a:lstStyle/>
              <a:p>
                <a:pPr algn="ctr" defTabSz="802005" fontAlgn="auto">
                  <a:spcBef>
                    <a:spcPct val="20000"/>
                  </a:spcBef>
                  <a:spcAft>
                    <a:spcPts val="0"/>
                  </a:spcAft>
                  <a:defRPr/>
                </a:pPr>
                <a:r>
                  <a:rPr lang="da-DK" sz="1200" kern="0" noProof="1">
                    <a:latin typeface="Calibri" panose="020F0502020204030204" charset="0"/>
                    <a:ea typeface="MS PGothic" panose="020B0600070205080204" pitchFamily="-108" charset="-128"/>
                    <a:cs typeface="Arial" panose="020B0604020202020204" pitchFamily="34" charset="0"/>
                  </a:rPr>
                  <a:t>Example text</a:t>
                </a:r>
              </a:p>
            </p:txBody>
          </p:sp>
        </p:grpSp>
        <p:grpSp>
          <p:nvGrpSpPr>
            <p:cNvPr id="6" name="Gruppe 94"/>
            <p:cNvGrpSpPr/>
            <p:nvPr/>
          </p:nvGrpSpPr>
          <p:grpSpPr>
            <a:xfrm>
              <a:off x="1901272" y="2758443"/>
              <a:ext cx="856692" cy="2099786"/>
              <a:chOff x="6381832" y="2773683"/>
              <a:chExt cx="856692" cy="2099786"/>
            </a:xfrm>
          </p:grpSpPr>
          <p:grpSp>
            <p:nvGrpSpPr>
              <p:cNvPr id="7" name="Gruppe 21"/>
              <p:cNvGrpSpPr/>
              <p:nvPr/>
            </p:nvGrpSpPr>
            <p:grpSpPr bwMode="auto">
              <a:xfrm rot="5400000">
                <a:off x="5760285" y="3395230"/>
                <a:ext cx="2099786" cy="856692"/>
                <a:chOff x="3566160" y="2927773"/>
                <a:chExt cx="1310640" cy="535094"/>
              </a:xfrm>
            </p:grpSpPr>
            <p:sp>
              <p:nvSpPr>
                <p:cNvPr id="9" name="Rektangel 97"/>
                <p:cNvSpPr/>
                <p:nvPr/>
              </p:nvSpPr>
              <p:spPr>
                <a:xfrm>
                  <a:off x="3566160" y="2986522"/>
                  <a:ext cx="1310640" cy="366786"/>
                </a:xfrm>
                <a:prstGeom prst="rect">
                  <a:avLst/>
                </a:prstGeom>
                <a:gradFill flip="none" rotWithShape="1">
                  <a:gsLst>
                    <a:gs pos="0">
                      <a:srgbClr val="FF0000">
                        <a:shade val="30000"/>
                        <a:satMod val="115000"/>
                      </a:srgbClr>
                    </a:gs>
                    <a:gs pos="60000">
                      <a:srgbClr val="F56C51"/>
                    </a:gs>
                    <a:gs pos="100000">
                      <a:srgbClr val="FF0000">
                        <a:shade val="100000"/>
                        <a:satMod val="115000"/>
                      </a:srgbClr>
                    </a:gs>
                  </a:gsLst>
                  <a:lin ang="10800000" scaled="1"/>
                  <a:tileRect/>
                </a:gradFill>
                <a:ln>
                  <a:solidFill>
                    <a:srgbClr val="C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sz="1600"/>
                </a:p>
              </p:txBody>
            </p:sp>
            <p:sp>
              <p:nvSpPr>
                <p:cNvPr id="10" name="Rektangel 98"/>
                <p:cNvSpPr/>
                <p:nvPr/>
              </p:nvSpPr>
              <p:spPr>
                <a:xfrm>
                  <a:off x="3566160" y="2927773"/>
                  <a:ext cx="1310640" cy="52397"/>
                </a:xfrm>
                <a:prstGeom prst="rect">
                  <a:avLst/>
                </a:prstGeom>
                <a:gradFill flip="none" rotWithShape="1">
                  <a:gsLst>
                    <a:gs pos="0">
                      <a:schemeClr val="bg2">
                        <a:lumMod val="10000"/>
                      </a:schemeClr>
                    </a:gs>
                    <a:gs pos="54000">
                      <a:schemeClr val="tx2">
                        <a:lumMod val="75000"/>
                      </a:schemeClr>
                    </a:gs>
                    <a:gs pos="100000">
                      <a:schemeClr val="accent1">
                        <a:lumMod val="25000"/>
                      </a:schemeClr>
                    </a:gs>
                  </a:gsLst>
                  <a:lin ang="10800000" scaled="0"/>
                  <a:tileRect/>
                </a:gradFill>
                <a:ln>
                  <a:solidFill>
                    <a:schemeClr val="bg2">
                      <a:lumMod val="2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sz="1600"/>
                </a:p>
              </p:txBody>
            </p:sp>
            <p:sp>
              <p:nvSpPr>
                <p:cNvPr id="11" name="Rektangel 99"/>
                <p:cNvSpPr/>
                <p:nvPr/>
              </p:nvSpPr>
              <p:spPr>
                <a:xfrm>
                  <a:off x="3566160" y="3342193"/>
                  <a:ext cx="1310640" cy="120674"/>
                </a:xfrm>
                <a:prstGeom prst="rect">
                  <a:avLst/>
                </a:prstGeom>
                <a:gradFill flip="none" rotWithShape="1">
                  <a:gsLst>
                    <a:gs pos="0">
                      <a:schemeClr val="bg2">
                        <a:lumMod val="10000"/>
                      </a:schemeClr>
                    </a:gs>
                    <a:gs pos="54000">
                      <a:schemeClr val="tx2">
                        <a:lumMod val="75000"/>
                      </a:schemeClr>
                    </a:gs>
                    <a:gs pos="100000">
                      <a:schemeClr val="accent1">
                        <a:lumMod val="25000"/>
                      </a:schemeClr>
                    </a:gs>
                  </a:gsLst>
                  <a:lin ang="10800000" scaled="0"/>
                  <a:tileRect/>
                </a:gradFill>
                <a:ln>
                  <a:solidFill>
                    <a:schemeClr val="bg2">
                      <a:lumMod val="2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sz="1600"/>
                </a:p>
              </p:txBody>
            </p:sp>
          </p:grpSp>
          <p:sp>
            <p:nvSpPr>
              <p:cNvPr id="8" name="Text Box 52"/>
              <p:cNvSpPr txBox="1">
                <a:spLocks noChangeArrowheads="1"/>
              </p:cNvSpPr>
              <p:nvPr/>
            </p:nvSpPr>
            <p:spPr bwMode="gray">
              <a:xfrm rot="5355662">
                <a:off x="5814733" y="3621891"/>
                <a:ext cx="1914584" cy="370823"/>
              </a:xfrm>
              <a:prstGeom prst="rect">
                <a:avLst/>
              </a:prstGeom>
              <a:noFill/>
              <a:ln w="9525">
                <a:noFill/>
                <a:miter lim="800000"/>
              </a:ln>
            </p:spPr>
            <p:txBody>
              <a:bodyPr>
                <a:spAutoFit/>
              </a:bodyPr>
              <a:lstStyle/>
              <a:p>
                <a:pPr algn="ctr" defTabSz="802005" fontAlgn="auto">
                  <a:spcBef>
                    <a:spcPct val="20000"/>
                  </a:spcBef>
                  <a:spcAft>
                    <a:spcPts val="0"/>
                  </a:spcAft>
                  <a:defRPr/>
                </a:pPr>
                <a:r>
                  <a:rPr lang="da-DK" sz="1200" kern="0" noProof="1">
                    <a:latin typeface="Calibri" panose="020F0502020204030204" charset="0"/>
                    <a:ea typeface="MS PGothic" panose="020B0600070205080204" pitchFamily="-108" charset="-128"/>
                    <a:cs typeface="Arial" panose="020B0604020202020204" pitchFamily="34" charset="0"/>
                  </a:rPr>
                  <a:t>Example text</a:t>
                </a:r>
              </a:p>
            </p:txBody>
          </p:sp>
        </p:grpSp>
      </p:grpSp>
      <p:grpSp>
        <p:nvGrpSpPr>
          <p:cNvPr id="33" name="组合 32"/>
          <p:cNvGrpSpPr/>
          <p:nvPr/>
        </p:nvGrpSpPr>
        <p:grpSpPr>
          <a:xfrm>
            <a:off x="3788781" y="1515943"/>
            <a:ext cx="1072635" cy="832270"/>
            <a:chOff x="3788781" y="1515943"/>
            <a:chExt cx="1072635" cy="832270"/>
          </a:xfrm>
        </p:grpSpPr>
        <p:cxnSp>
          <p:nvCxnSpPr>
            <p:cNvPr id="34" name="Lige forbindelse 62"/>
            <p:cNvCxnSpPr>
              <a:cxnSpLocks noChangeShapeType="1"/>
            </p:cNvCxnSpPr>
            <p:nvPr/>
          </p:nvCxnSpPr>
          <p:spPr bwMode="auto">
            <a:xfrm rot="5400000">
              <a:off x="4101576" y="2161606"/>
              <a:ext cx="370604" cy="2609"/>
            </a:xfrm>
            <a:prstGeom prst="line">
              <a:avLst/>
            </a:prstGeom>
            <a:noFill/>
            <a:ln w="25400">
              <a:solidFill>
                <a:srgbClr val="10253F"/>
              </a:solidFill>
              <a:prstDash val="sysDot"/>
              <a:round/>
            </a:ln>
            <a:extLst>
              <a:ext uri="{909E8E84-426E-40DD-AFC4-6F175D3DCCD1}">
                <a14:hiddenFill xmlns:a14="http://schemas.microsoft.com/office/drawing/2010/main">
                  <a:noFill/>
                </a14:hiddenFill>
              </a:ext>
            </a:extLst>
          </p:spPr>
        </p:cxnSp>
        <p:sp>
          <p:nvSpPr>
            <p:cNvPr id="35" name="Rectangle 23"/>
            <p:cNvSpPr>
              <a:spLocks noChangeArrowheads="1"/>
            </p:cNvSpPr>
            <p:nvPr/>
          </p:nvSpPr>
          <p:spPr bwMode="auto">
            <a:xfrm>
              <a:off x="3788781" y="1515943"/>
              <a:ext cx="1072635" cy="461665"/>
            </a:xfrm>
            <a:prstGeom prst="rect">
              <a:avLst/>
            </a:prstGeom>
            <a:noFill/>
            <a:ln>
              <a:noFill/>
            </a:ln>
            <a:effectLst/>
            <a:extLst>
              <a:ext uri="{909E8E84-426E-40DD-AFC4-6F175D3DCCD1}">
                <a14:hiddenFill xmlns:a14="http://schemas.microsoft.com/office/drawing/2010/main">
                  <a:gradFill rotWithShape="1">
                    <a:gsLst>
                      <a:gs pos="0">
                        <a:srgbClr val="DDDDDD"/>
                      </a:gs>
                      <a:gs pos="100000">
                        <a:schemeClr val="bg1"/>
                      </a:gs>
                    </a:gsLst>
                    <a:lin ang="5400000" scaled="1"/>
                  </a:gradFill>
                </a14:hiddenFill>
              </a:ex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auto">
                <a:lnSpc>
                  <a:spcPct val="120000"/>
                </a:lnSpc>
                <a:spcBef>
                  <a:spcPts val="0"/>
                </a:spcBef>
                <a:spcAft>
                  <a:spcPts val="0"/>
                </a:spcAft>
              </a:pPr>
              <a:r>
                <a:rPr lang="zh-CN" altLang="en-US" sz="1000" dirty="0">
                  <a:solidFill>
                    <a:srgbClr val="777777"/>
                  </a:solidFill>
                  <a:latin typeface="微软雅黑" panose="020B0503020204020204" pitchFamily="34" charset="-122"/>
                  <a:ea typeface="微软雅黑" panose="020B0503020204020204" pitchFamily="34" charset="-122"/>
                </a:rPr>
                <a:t>添加文字内容</a:t>
              </a:r>
            </a:p>
            <a:p>
              <a:pPr algn="ctr" fontAlgn="auto">
                <a:lnSpc>
                  <a:spcPct val="120000"/>
                </a:lnSpc>
                <a:spcBef>
                  <a:spcPts val="0"/>
                </a:spcBef>
                <a:spcAft>
                  <a:spcPts val="0"/>
                </a:spcAft>
              </a:pPr>
              <a:r>
                <a:rPr lang="zh-CN" altLang="en-US" sz="1000" dirty="0">
                  <a:solidFill>
                    <a:srgbClr val="777777"/>
                  </a:solidFill>
                  <a:latin typeface="微软雅黑" panose="020B0503020204020204" pitchFamily="34" charset="-122"/>
                  <a:ea typeface="微软雅黑" panose="020B0503020204020204" pitchFamily="34" charset="-122"/>
                </a:rPr>
                <a:t>添加文字内容</a:t>
              </a:r>
            </a:p>
          </p:txBody>
        </p:sp>
      </p:grpSp>
      <p:grpSp>
        <p:nvGrpSpPr>
          <p:cNvPr id="36" name="组合 35"/>
          <p:cNvGrpSpPr/>
          <p:nvPr/>
        </p:nvGrpSpPr>
        <p:grpSpPr>
          <a:xfrm>
            <a:off x="2742575" y="1235857"/>
            <a:ext cx="1072635" cy="1335292"/>
            <a:chOff x="2742575" y="1235857"/>
            <a:chExt cx="1072635" cy="1335292"/>
          </a:xfrm>
        </p:grpSpPr>
        <p:cxnSp>
          <p:nvCxnSpPr>
            <p:cNvPr id="37" name="Lige forbindelse 65"/>
            <p:cNvCxnSpPr>
              <a:cxnSpLocks noChangeShapeType="1"/>
            </p:cNvCxnSpPr>
            <p:nvPr/>
          </p:nvCxnSpPr>
          <p:spPr bwMode="auto">
            <a:xfrm rot="5400000">
              <a:off x="2839747" y="2141350"/>
              <a:ext cx="854855" cy="4743"/>
            </a:xfrm>
            <a:prstGeom prst="line">
              <a:avLst/>
            </a:prstGeom>
            <a:noFill/>
            <a:ln w="25400">
              <a:solidFill>
                <a:srgbClr val="10253F"/>
              </a:solidFill>
              <a:prstDash val="sysDot"/>
              <a:round/>
            </a:ln>
            <a:extLst>
              <a:ext uri="{909E8E84-426E-40DD-AFC4-6F175D3DCCD1}">
                <a14:hiddenFill xmlns:a14="http://schemas.microsoft.com/office/drawing/2010/main">
                  <a:noFill/>
                </a14:hiddenFill>
              </a:ext>
            </a:extLst>
          </p:spPr>
        </p:cxnSp>
        <p:sp>
          <p:nvSpPr>
            <p:cNvPr id="38" name="Rectangle 23"/>
            <p:cNvSpPr>
              <a:spLocks noChangeArrowheads="1"/>
            </p:cNvSpPr>
            <p:nvPr/>
          </p:nvSpPr>
          <p:spPr bwMode="auto">
            <a:xfrm>
              <a:off x="2742575" y="1235857"/>
              <a:ext cx="1072635" cy="461665"/>
            </a:xfrm>
            <a:prstGeom prst="rect">
              <a:avLst/>
            </a:prstGeom>
            <a:noFill/>
            <a:ln>
              <a:noFill/>
            </a:ln>
            <a:effectLst/>
            <a:extLst>
              <a:ext uri="{909E8E84-426E-40DD-AFC4-6F175D3DCCD1}">
                <a14:hiddenFill xmlns:a14="http://schemas.microsoft.com/office/drawing/2010/main">
                  <a:gradFill rotWithShape="1">
                    <a:gsLst>
                      <a:gs pos="0">
                        <a:srgbClr val="DDDDDD"/>
                      </a:gs>
                      <a:gs pos="100000">
                        <a:schemeClr val="bg1"/>
                      </a:gs>
                    </a:gsLst>
                    <a:lin ang="5400000" scaled="1"/>
                  </a:gradFill>
                </a14:hiddenFill>
              </a:ex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auto">
                <a:lnSpc>
                  <a:spcPct val="120000"/>
                </a:lnSpc>
                <a:spcBef>
                  <a:spcPts val="0"/>
                </a:spcBef>
                <a:spcAft>
                  <a:spcPts val="0"/>
                </a:spcAft>
              </a:pPr>
              <a:r>
                <a:rPr lang="zh-CN" altLang="en-US" sz="1000" dirty="0">
                  <a:solidFill>
                    <a:srgbClr val="777777"/>
                  </a:solidFill>
                  <a:latin typeface="微软雅黑" panose="020B0503020204020204" pitchFamily="34" charset="-122"/>
                  <a:ea typeface="微软雅黑" panose="020B0503020204020204" pitchFamily="34" charset="-122"/>
                </a:rPr>
                <a:t>添加文字内容</a:t>
              </a:r>
            </a:p>
            <a:p>
              <a:pPr algn="ctr" fontAlgn="auto">
                <a:lnSpc>
                  <a:spcPct val="120000"/>
                </a:lnSpc>
                <a:spcBef>
                  <a:spcPts val="0"/>
                </a:spcBef>
                <a:spcAft>
                  <a:spcPts val="0"/>
                </a:spcAft>
              </a:pPr>
              <a:r>
                <a:rPr lang="zh-CN" altLang="en-US" sz="1000" dirty="0">
                  <a:solidFill>
                    <a:srgbClr val="777777"/>
                  </a:solidFill>
                  <a:latin typeface="微软雅黑" panose="020B0503020204020204" pitchFamily="34" charset="-122"/>
                  <a:ea typeface="微软雅黑" panose="020B0503020204020204" pitchFamily="34" charset="-122"/>
                </a:rPr>
                <a:t>添加文字内容</a:t>
              </a:r>
            </a:p>
          </p:txBody>
        </p:sp>
      </p:grpSp>
      <p:grpSp>
        <p:nvGrpSpPr>
          <p:cNvPr id="39" name="组合 38"/>
          <p:cNvGrpSpPr/>
          <p:nvPr/>
        </p:nvGrpSpPr>
        <p:grpSpPr>
          <a:xfrm>
            <a:off x="4900888" y="1334711"/>
            <a:ext cx="1072635" cy="1327749"/>
            <a:chOff x="4900888" y="1334711"/>
            <a:chExt cx="1072635" cy="1327749"/>
          </a:xfrm>
        </p:grpSpPr>
        <p:cxnSp>
          <p:nvCxnSpPr>
            <p:cNvPr id="40" name="Lige forbindelse 52"/>
            <p:cNvCxnSpPr>
              <a:cxnSpLocks noChangeShapeType="1"/>
            </p:cNvCxnSpPr>
            <p:nvPr/>
          </p:nvCxnSpPr>
          <p:spPr bwMode="auto">
            <a:xfrm rot="5400000">
              <a:off x="4939534" y="2232328"/>
              <a:ext cx="855520" cy="4743"/>
            </a:xfrm>
            <a:prstGeom prst="line">
              <a:avLst/>
            </a:prstGeom>
            <a:noFill/>
            <a:ln w="25400">
              <a:solidFill>
                <a:srgbClr val="10253F"/>
              </a:solidFill>
              <a:prstDash val="sysDot"/>
              <a:round/>
            </a:ln>
            <a:extLst>
              <a:ext uri="{909E8E84-426E-40DD-AFC4-6F175D3DCCD1}">
                <a14:hiddenFill xmlns:a14="http://schemas.microsoft.com/office/drawing/2010/main">
                  <a:noFill/>
                </a14:hiddenFill>
              </a:ext>
            </a:extLst>
          </p:spPr>
        </p:cxnSp>
        <p:sp>
          <p:nvSpPr>
            <p:cNvPr id="41" name="Rectangle 23"/>
            <p:cNvSpPr>
              <a:spLocks noChangeArrowheads="1"/>
            </p:cNvSpPr>
            <p:nvPr/>
          </p:nvSpPr>
          <p:spPr bwMode="auto">
            <a:xfrm>
              <a:off x="4900888" y="1334711"/>
              <a:ext cx="1072635" cy="461665"/>
            </a:xfrm>
            <a:prstGeom prst="rect">
              <a:avLst/>
            </a:prstGeom>
            <a:noFill/>
            <a:ln>
              <a:noFill/>
            </a:ln>
            <a:effectLst/>
            <a:extLst>
              <a:ext uri="{909E8E84-426E-40DD-AFC4-6F175D3DCCD1}">
                <a14:hiddenFill xmlns:a14="http://schemas.microsoft.com/office/drawing/2010/main">
                  <a:gradFill rotWithShape="1">
                    <a:gsLst>
                      <a:gs pos="0">
                        <a:srgbClr val="DDDDDD"/>
                      </a:gs>
                      <a:gs pos="100000">
                        <a:schemeClr val="bg1"/>
                      </a:gs>
                    </a:gsLst>
                    <a:lin ang="5400000" scaled="1"/>
                  </a:gradFill>
                </a14:hiddenFill>
              </a:ex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auto">
                <a:lnSpc>
                  <a:spcPct val="120000"/>
                </a:lnSpc>
                <a:spcBef>
                  <a:spcPts val="0"/>
                </a:spcBef>
                <a:spcAft>
                  <a:spcPts val="0"/>
                </a:spcAft>
              </a:pPr>
              <a:r>
                <a:rPr lang="zh-CN" altLang="en-US" sz="1000" dirty="0">
                  <a:solidFill>
                    <a:srgbClr val="777777"/>
                  </a:solidFill>
                  <a:latin typeface="微软雅黑" panose="020B0503020204020204" pitchFamily="34" charset="-122"/>
                  <a:ea typeface="微软雅黑" panose="020B0503020204020204" pitchFamily="34" charset="-122"/>
                </a:rPr>
                <a:t>添加文字内容</a:t>
              </a:r>
            </a:p>
            <a:p>
              <a:pPr algn="ctr" fontAlgn="auto">
                <a:lnSpc>
                  <a:spcPct val="120000"/>
                </a:lnSpc>
                <a:spcBef>
                  <a:spcPts val="0"/>
                </a:spcBef>
                <a:spcAft>
                  <a:spcPts val="0"/>
                </a:spcAft>
              </a:pPr>
              <a:r>
                <a:rPr lang="zh-CN" altLang="en-US" sz="1000" dirty="0">
                  <a:solidFill>
                    <a:srgbClr val="777777"/>
                  </a:solidFill>
                  <a:latin typeface="微软雅黑" panose="020B0503020204020204" pitchFamily="34" charset="-122"/>
                  <a:ea typeface="微软雅黑" panose="020B0503020204020204" pitchFamily="34" charset="-122"/>
                </a:rPr>
                <a:t>添加文字内容</a:t>
              </a:r>
            </a:p>
          </p:txBody>
        </p:sp>
      </p:grpSp>
      <p:sp>
        <p:nvSpPr>
          <p:cNvPr id="42" name="文本框 8"/>
          <p:cNvSpPr txBox="1"/>
          <p:nvPr/>
        </p:nvSpPr>
        <p:spPr>
          <a:xfrm>
            <a:off x="467544" y="2884181"/>
            <a:ext cx="1659911" cy="538609"/>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zh-CN" altLang="en-US" sz="1050" b="1" dirty="0">
                <a:solidFill>
                  <a:srgbClr val="EC3730"/>
                </a:solidFill>
                <a:latin typeface="微软雅黑" panose="020B0503020204020204" pitchFamily="34" charset="-122"/>
                <a:ea typeface="微软雅黑" panose="020B0503020204020204" pitchFamily="34" charset="-122"/>
              </a:rPr>
              <a:t>请在此输入你的标题</a:t>
            </a:r>
            <a:endParaRPr lang="en-US" altLang="zh-CN" sz="1050" b="1" dirty="0">
              <a:solidFill>
                <a:srgbClr val="EC3730"/>
              </a:solidFill>
              <a:latin typeface="微软雅黑" panose="020B0503020204020204" pitchFamily="34" charset="-122"/>
              <a:ea typeface="微软雅黑" panose="020B0503020204020204" pitchFamily="34" charset="-122"/>
            </a:endParaRPr>
          </a:p>
          <a:p>
            <a:pPr algn="r"/>
            <a:r>
              <a:rPr lang="zh-CN" altLang="en-US" sz="1000" b="1" dirty="0">
                <a:solidFill>
                  <a:schemeClr val="tx1">
                    <a:lumMod val="65000"/>
                    <a:lumOff val="35000"/>
                  </a:schemeClr>
                </a:solidFill>
                <a:latin typeface="微软雅黑" panose="020B0503020204020204" pitchFamily="34" charset="-122"/>
                <a:ea typeface="微软雅黑" panose="020B0503020204020204" pitchFamily="34" charset="-122"/>
              </a:rPr>
              <a:t>请在此输入你的文字内容</a:t>
            </a:r>
            <a:endParaRPr lang="en-US" altLang="zh-CN" sz="1000" b="1" dirty="0">
              <a:solidFill>
                <a:schemeClr val="tx1">
                  <a:lumMod val="65000"/>
                  <a:lumOff val="35000"/>
                </a:schemeClr>
              </a:solidFill>
              <a:latin typeface="微软雅黑" panose="020B0503020204020204" pitchFamily="34" charset="-122"/>
              <a:ea typeface="微软雅黑" panose="020B0503020204020204" pitchFamily="34" charset="-122"/>
            </a:endParaRPr>
          </a:p>
          <a:p>
            <a:pPr algn="r"/>
            <a:r>
              <a:rPr lang="zh-CN" altLang="en-US" sz="1000" b="1" dirty="0">
                <a:solidFill>
                  <a:schemeClr val="tx1">
                    <a:lumMod val="65000"/>
                    <a:lumOff val="35000"/>
                  </a:schemeClr>
                </a:solidFill>
                <a:latin typeface="微软雅黑" panose="020B0503020204020204" pitchFamily="34" charset="-122"/>
                <a:ea typeface="微软雅黑" panose="020B0503020204020204" pitchFamily="34" charset="-122"/>
              </a:rPr>
              <a:t>请在此输入你的文字内容</a:t>
            </a:r>
            <a:endParaRPr lang="en-US" altLang="zh-CN" sz="1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43" name="文本框 8"/>
          <p:cNvSpPr txBox="1"/>
          <p:nvPr/>
        </p:nvSpPr>
        <p:spPr>
          <a:xfrm>
            <a:off x="6415263" y="2966559"/>
            <a:ext cx="1659911" cy="538609"/>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zh-CN" altLang="en-US" sz="1050" b="1" dirty="0">
                <a:solidFill>
                  <a:srgbClr val="EC3730"/>
                </a:solidFill>
                <a:latin typeface="微软雅黑" panose="020B0503020204020204" pitchFamily="34" charset="-122"/>
                <a:ea typeface="微软雅黑" panose="020B0503020204020204" pitchFamily="34" charset="-122"/>
              </a:rPr>
              <a:t>请在此输入你的标题</a:t>
            </a:r>
            <a:endParaRPr lang="en-US" altLang="zh-CN" sz="1050" b="1" dirty="0">
              <a:solidFill>
                <a:srgbClr val="EC3730"/>
              </a:solidFill>
              <a:latin typeface="微软雅黑" panose="020B0503020204020204" pitchFamily="34" charset="-122"/>
              <a:ea typeface="微软雅黑" panose="020B0503020204020204" pitchFamily="34" charset="-122"/>
            </a:endParaRPr>
          </a:p>
          <a:p>
            <a:pPr algn="r"/>
            <a:r>
              <a:rPr lang="zh-CN" altLang="en-US" sz="1000" b="1" dirty="0">
                <a:solidFill>
                  <a:schemeClr val="tx1">
                    <a:lumMod val="65000"/>
                    <a:lumOff val="35000"/>
                  </a:schemeClr>
                </a:solidFill>
                <a:latin typeface="微软雅黑" panose="020B0503020204020204" pitchFamily="34" charset="-122"/>
                <a:ea typeface="微软雅黑" panose="020B0503020204020204" pitchFamily="34" charset="-122"/>
              </a:rPr>
              <a:t>请在此输入你的文字内容</a:t>
            </a:r>
            <a:endParaRPr lang="en-US" altLang="zh-CN" sz="1000" b="1" dirty="0">
              <a:solidFill>
                <a:schemeClr val="tx1">
                  <a:lumMod val="65000"/>
                  <a:lumOff val="35000"/>
                </a:schemeClr>
              </a:solidFill>
              <a:latin typeface="微软雅黑" panose="020B0503020204020204" pitchFamily="34" charset="-122"/>
              <a:ea typeface="微软雅黑" panose="020B0503020204020204" pitchFamily="34" charset="-122"/>
            </a:endParaRPr>
          </a:p>
          <a:p>
            <a:pPr algn="r"/>
            <a:r>
              <a:rPr lang="zh-CN" altLang="en-US" sz="1000" b="1" dirty="0">
                <a:solidFill>
                  <a:schemeClr val="tx1">
                    <a:lumMod val="65000"/>
                    <a:lumOff val="35000"/>
                  </a:schemeClr>
                </a:solidFill>
                <a:latin typeface="微软雅黑" panose="020B0503020204020204" pitchFamily="34" charset="-122"/>
                <a:ea typeface="微软雅黑" panose="020B0503020204020204" pitchFamily="34" charset="-122"/>
              </a:rPr>
              <a:t>请在此输入你的文字内容</a:t>
            </a:r>
            <a:endParaRPr lang="en-US" altLang="zh-CN" sz="1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4" fill="hold" nodeType="afterEffect">
                                  <p:stCondLst>
                                    <p:cond delay="0"/>
                                  </p:stCondLst>
                                  <p:childTnLst>
                                    <p:set>
                                      <p:cBhvr>
                                        <p:cTn id="12" dur="1" fill="hold">
                                          <p:stCondLst>
                                            <p:cond delay="0"/>
                                          </p:stCondLst>
                                        </p:cTn>
                                        <p:tgtEl>
                                          <p:spTgt spid="33"/>
                                        </p:tgtEl>
                                        <p:attrNameLst>
                                          <p:attrName>style.visibility</p:attrName>
                                        </p:attrNameLst>
                                      </p:cBhvr>
                                      <p:to>
                                        <p:strVal val="visible"/>
                                      </p:to>
                                    </p:set>
                                    <p:animEffect transition="in" filter="wipe(down)">
                                      <p:cBhvr>
                                        <p:cTn id="13" dur="500"/>
                                        <p:tgtEl>
                                          <p:spTgt spid="33"/>
                                        </p:tgtEl>
                                      </p:cBhvr>
                                    </p:animEffect>
                                  </p:childTnLst>
                                </p:cTn>
                              </p:par>
                            </p:childTnLst>
                          </p:cTn>
                        </p:par>
                        <p:par>
                          <p:cTn id="14" fill="hold">
                            <p:stCondLst>
                              <p:cond delay="1500"/>
                            </p:stCondLst>
                            <p:childTnLst>
                              <p:par>
                                <p:cTn id="15" presetID="22" presetClass="entr" presetSubtype="4" fill="hold" nodeType="after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wipe(down)">
                                      <p:cBhvr>
                                        <p:cTn id="17" dur="500"/>
                                        <p:tgtEl>
                                          <p:spTgt spid="36"/>
                                        </p:tgtEl>
                                      </p:cBhvr>
                                    </p:animEffect>
                                  </p:childTnLst>
                                </p:cTn>
                              </p:par>
                            </p:childTnLst>
                          </p:cTn>
                        </p:par>
                        <p:par>
                          <p:cTn id="18" fill="hold">
                            <p:stCondLst>
                              <p:cond delay="2000"/>
                            </p:stCondLst>
                            <p:childTnLst>
                              <p:par>
                                <p:cTn id="19" presetID="22" presetClass="entr" presetSubtype="4" fill="hold" nodeType="afterEffect">
                                  <p:stCondLst>
                                    <p:cond delay="0"/>
                                  </p:stCondLst>
                                  <p:childTnLst>
                                    <p:set>
                                      <p:cBhvr>
                                        <p:cTn id="20" dur="1" fill="hold">
                                          <p:stCondLst>
                                            <p:cond delay="0"/>
                                          </p:stCondLst>
                                        </p:cTn>
                                        <p:tgtEl>
                                          <p:spTgt spid="39"/>
                                        </p:tgtEl>
                                        <p:attrNameLst>
                                          <p:attrName>style.visibility</p:attrName>
                                        </p:attrNameLst>
                                      </p:cBhvr>
                                      <p:to>
                                        <p:strVal val="visible"/>
                                      </p:to>
                                    </p:set>
                                    <p:animEffect transition="in" filter="wipe(down)">
                                      <p:cBhvr>
                                        <p:cTn id="21" dur="500"/>
                                        <p:tgtEl>
                                          <p:spTgt spid="39"/>
                                        </p:tgtEl>
                                      </p:cBhvr>
                                    </p:animEffect>
                                  </p:childTnLst>
                                </p:cTn>
                              </p:par>
                            </p:childTnLst>
                          </p:cTn>
                        </p:par>
                        <p:par>
                          <p:cTn id="22" fill="hold">
                            <p:stCondLst>
                              <p:cond delay="2500"/>
                            </p:stCondLst>
                            <p:childTnLst>
                              <p:par>
                                <p:cTn id="23" presetID="2" presetClass="entr" presetSubtype="8" fill="hold" grpId="0" nodeType="afterEffect">
                                  <p:stCondLst>
                                    <p:cond delay="0"/>
                                  </p:stCondLst>
                                  <p:childTnLst>
                                    <p:set>
                                      <p:cBhvr>
                                        <p:cTn id="24" dur="1" fill="hold">
                                          <p:stCondLst>
                                            <p:cond delay="0"/>
                                          </p:stCondLst>
                                        </p:cTn>
                                        <p:tgtEl>
                                          <p:spTgt spid="42"/>
                                        </p:tgtEl>
                                        <p:attrNameLst>
                                          <p:attrName>style.visibility</p:attrName>
                                        </p:attrNameLst>
                                      </p:cBhvr>
                                      <p:to>
                                        <p:strVal val="visible"/>
                                      </p:to>
                                    </p:set>
                                    <p:anim calcmode="lin" valueType="num">
                                      <p:cBhvr additive="base">
                                        <p:cTn id="25" dur="500" fill="hold"/>
                                        <p:tgtEl>
                                          <p:spTgt spid="42"/>
                                        </p:tgtEl>
                                        <p:attrNameLst>
                                          <p:attrName>ppt_x</p:attrName>
                                        </p:attrNameLst>
                                      </p:cBhvr>
                                      <p:tavLst>
                                        <p:tav tm="0">
                                          <p:val>
                                            <p:strVal val="0-#ppt_w/2"/>
                                          </p:val>
                                        </p:tav>
                                        <p:tav tm="100000">
                                          <p:val>
                                            <p:strVal val="#ppt_x"/>
                                          </p:val>
                                        </p:tav>
                                      </p:tavLst>
                                    </p:anim>
                                    <p:anim calcmode="lin" valueType="num">
                                      <p:cBhvr additive="base">
                                        <p:cTn id="26" dur="500" fill="hold"/>
                                        <p:tgtEl>
                                          <p:spTgt spid="42"/>
                                        </p:tgtEl>
                                        <p:attrNameLst>
                                          <p:attrName>ppt_y</p:attrName>
                                        </p:attrNameLst>
                                      </p:cBhvr>
                                      <p:tavLst>
                                        <p:tav tm="0">
                                          <p:val>
                                            <p:strVal val="#ppt_y"/>
                                          </p:val>
                                        </p:tav>
                                        <p:tav tm="100000">
                                          <p:val>
                                            <p:strVal val="#ppt_y"/>
                                          </p:val>
                                        </p:tav>
                                      </p:tavLst>
                                    </p:anim>
                                  </p:childTnLst>
                                </p:cTn>
                              </p:par>
                            </p:childTnLst>
                          </p:cTn>
                        </p:par>
                        <p:par>
                          <p:cTn id="27" fill="hold">
                            <p:stCondLst>
                              <p:cond delay="3000"/>
                            </p:stCondLst>
                            <p:childTnLst>
                              <p:par>
                                <p:cTn id="28" presetID="2" presetClass="entr" presetSubtype="2" fill="hold" grpId="0" nodeType="afterEffect">
                                  <p:stCondLst>
                                    <p:cond delay="0"/>
                                  </p:stCondLst>
                                  <p:childTnLst>
                                    <p:set>
                                      <p:cBhvr>
                                        <p:cTn id="29" dur="1" fill="hold">
                                          <p:stCondLst>
                                            <p:cond delay="0"/>
                                          </p:stCondLst>
                                        </p:cTn>
                                        <p:tgtEl>
                                          <p:spTgt spid="43"/>
                                        </p:tgtEl>
                                        <p:attrNameLst>
                                          <p:attrName>style.visibility</p:attrName>
                                        </p:attrNameLst>
                                      </p:cBhvr>
                                      <p:to>
                                        <p:strVal val="visible"/>
                                      </p:to>
                                    </p:set>
                                    <p:anim calcmode="lin" valueType="num">
                                      <p:cBhvr additive="base">
                                        <p:cTn id="30" dur="500" fill="hold"/>
                                        <p:tgtEl>
                                          <p:spTgt spid="43"/>
                                        </p:tgtEl>
                                        <p:attrNameLst>
                                          <p:attrName>ppt_x</p:attrName>
                                        </p:attrNameLst>
                                      </p:cBhvr>
                                      <p:tavLst>
                                        <p:tav tm="0">
                                          <p:val>
                                            <p:strVal val="1+#ppt_w/2"/>
                                          </p:val>
                                        </p:tav>
                                        <p:tav tm="100000">
                                          <p:val>
                                            <p:strVal val="#ppt_x"/>
                                          </p:val>
                                        </p:tav>
                                      </p:tavLst>
                                    </p:anim>
                                    <p:anim calcmode="lin" valueType="num">
                                      <p:cBhvr additive="base">
                                        <p:cTn id="31" dur="500" fill="hold"/>
                                        <p:tgtEl>
                                          <p:spTgt spid="4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4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821513" y="1770239"/>
            <a:ext cx="2041593" cy="1833374"/>
            <a:chOff x="5821513" y="1650156"/>
            <a:chExt cx="2041593" cy="1833374"/>
          </a:xfrm>
        </p:grpSpPr>
        <p:sp>
          <p:nvSpPr>
            <p:cNvPr id="3" name="Freeform 40"/>
            <p:cNvSpPr/>
            <p:nvPr/>
          </p:nvSpPr>
          <p:spPr bwMode="auto">
            <a:xfrm>
              <a:off x="5821513" y="1650156"/>
              <a:ext cx="2041593" cy="1833374"/>
            </a:xfrm>
            <a:custGeom>
              <a:avLst/>
              <a:gdLst>
                <a:gd name="T0" fmla="*/ 1149 w 1149"/>
                <a:gd name="T1" fmla="*/ 515 h 1030"/>
                <a:gd name="T2" fmla="*/ 1020 w 1149"/>
                <a:gd name="T3" fmla="*/ 412 h 1030"/>
                <a:gd name="T4" fmla="*/ 515 w 1149"/>
                <a:gd name="T5" fmla="*/ 0 h 1030"/>
                <a:gd name="T6" fmla="*/ 0 w 1149"/>
                <a:gd name="T7" fmla="*/ 515 h 1030"/>
                <a:gd name="T8" fmla="*/ 515 w 1149"/>
                <a:gd name="T9" fmla="*/ 1030 h 1030"/>
                <a:gd name="T10" fmla="*/ 1020 w 1149"/>
                <a:gd name="T11" fmla="*/ 618 h 1030"/>
                <a:gd name="T12" fmla="*/ 1149 w 1149"/>
                <a:gd name="T13" fmla="*/ 515 h 1030"/>
              </a:gdLst>
              <a:ahLst/>
              <a:cxnLst>
                <a:cxn ang="0">
                  <a:pos x="T0" y="T1"/>
                </a:cxn>
                <a:cxn ang="0">
                  <a:pos x="T2" y="T3"/>
                </a:cxn>
                <a:cxn ang="0">
                  <a:pos x="T4" y="T5"/>
                </a:cxn>
                <a:cxn ang="0">
                  <a:pos x="T6" y="T7"/>
                </a:cxn>
                <a:cxn ang="0">
                  <a:pos x="T8" y="T9"/>
                </a:cxn>
                <a:cxn ang="0">
                  <a:pos x="T10" y="T11"/>
                </a:cxn>
                <a:cxn ang="0">
                  <a:pos x="T12" y="T13"/>
                </a:cxn>
              </a:cxnLst>
              <a:rect l="0" t="0" r="r" b="b"/>
              <a:pathLst>
                <a:path w="1149" h="1030">
                  <a:moveTo>
                    <a:pt x="1149" y="515"/>
                  </a:moveTo>
                  <a:cubicBezTo>
                    <a:pt x="1020" y="412"/>
                    <a:pt x="1020" y="412"/>
                    <a:pt x="1020" y="412"/>
                  </a:cubicBezTo>
                  <a:cubicBezTo>
                    <a:pt x="972" y="177"/>
                    <a:pt x="764" y="0"/>
                    <a:pt x="515" y="0"/>
                  </a:cubicBezTo>
                  <a:cubicBezTo>
                    <a:pt x="231" y="0"/>
                    <a:pt x="0" y="231"/>
                    <a:pt x="0" y="515"/>
                  </a:cubicBezTo>
                  <a:cubicBezTo>
                    <a:pt x="0" y="799"/>
                    <a:pt x="231" y="1030"/>
                    <a:pt x="515" y="1030"/>
                  </a:cubicBezTo>
                  <a:cubicBezTo>
                    <a:pt x="764" y="1030"/>
                    <a:pt x="972" y="853"/>
                    <a:pt x="1020" y="618"/>
                  </a:cubicBezTo>
                  <a:lnTo>
                    <a:pt x="1149" y="515"/>
                  </a:lnTo>
                  <a:close/>
                </a:path>
              </a:pathLst>
            </a:custGeom>
            <a:gradFill flip="none" rotWithShape="1">
              <a:gsLst>
                <a:gs pos="100000">
                  <a:srgbClr val="FFFFFF">
                    <a:lumMod val="100000"/>
                  </a:srgbClr>
                </a:gs>
                <a:gs pos="0">
                  <a:srgbClr val="D9D9DA"/>
                </a:gs>
              </a:gsLst>
              <a:lin ang="2700000" scaled="1"/>
              <a:tileRect/>
            </a:gradFill>
            <a:ln w="19050" cap="flat" cmpd="sng" algn="ctr">
              <a:gradFill flip="none" rotWithShape="1">
                <a:gsLst>
                  <a:gs pos="100000">
                    <a:srgbClr val="FFFFFF"/>
                  </a:gs>
                  <a:gs pos="0">
                    <a:srgbClr val="D9D9DA"/>
                  </a:gs>
                </a:gsLst>
                <a:lin ang="13500000" scaled="1"/>
                <a:tileRect/>
              </a:gradFill>
              <a:prstDash val="solid"/>
              <a:miter lim="800000"/>
            </a:ln>
            <a:effectLst/>
          </p:spPr>
          <p:txBody>
            <a:bodyPr lIns="68580" tIns="34290" rIns="68580" bIns="34290"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100" b="0" i="0" u="none" strike="noStrike" kern="0" cap="none" spc="0" normalizeH="0" baseline="0" noProof="0">
                <a:ln>
                  <a:noFill/>
                </a:ln>
                <a:solidFill>
                  <a:sysClr val="window" lastClr="FFFFFF"/>
                </a:solidFill>
                <a:effectLst/>
                <a:uLnTx/>
                <a:uFillTx/>
                <a:latin typeface="Calibri" panose="020F0502020204030204"/>
                <a:ea typeface="微软雅黑" panose="020B0503020204020204" pitchFamily="34" charset="-122"/>
                <a:cs typeface="+mn-cs"/>
              </a:endParaRPr>
            </a:p>
          </p:txBody>
        </p:sp>
        <p:sp>
          <p:nvSpPr>
            <p:cNvPr id="4" name="Freeform 41"/>
            <p:cNvSpPr>
              <a:spLocks noEditPoints="1"/>
            </p:cNvSpPr>
            <p:nvPr/>
          </p:nvSpPr>
          <p:spPr bwMode="auto">
            <a:xfrm>
              <a:off x="5821513" y="1650156"/>
              <a:ext cx="2041593" cy="1833374"/>
            </a:xfrm>
            <a:custGeom>
              <a:avLst/>
              <a:gdLst>
                <a:gd name="T0" fmla="*/ 1020 w 1149"/>
                <a:gd name="T1" fmla="*/ 412 h 1030"/>
                <a:gd name="T2" fmla="*/ 515 w 1149"/>
                <a:gd name="T3" fmla="*/ 0 h 1030"/>
                <a:gd name="T4" fmla="*/ 0 w 1149"/>
                <a:gd name="T5" fmla="*/ 515 h 1030"/>
                <a:gd name="T6" fmla="*/ 515 w 1149"/>
                <a:gd name="T7" fmla="*/ 1030 h 1030"/>
                <a:gd name="T8" fmla="*/ 1020 w 1149"/>
                <a:gd name="T9" fmla="*/ 618 h 1030"/>
                <a:gd name="T10" fmla="*/ 1149 w 1149"/>
                <a:gd name="T11" fmla="*/ 515 h 1030"/>
                <a:gd name="T12" fmla="*/ 1020 w 1149"/>
                <a:gd name="T13" fmla="*/ 412 h 1030"/>
                <a:gd name="T14" fmla="*/ 515 w 1149"/>
                <a:gd name="T15" fmla="*/ 979 h 1030"/>
                <a:gd name="T16" fmla="*/ 51 w 1149"/>
                <a:gd name="T17" fmla="*/ 515 h 1030"/>
                <a:gd name="T18" fmla="*/ 515 w 1149"/>
                <a:gd name="T19" fmla="*/ 51 h 1030"/>
                <a:gd name="T20" fmla="*/ 979 w 1149"/>
                <a:gd name="T21" fmla="*/ 515 h 1030"/>
                <a:gd name="T22" fmla="*/ 515 w 1149"/>
                <a:gd name="T23" fmla="*/ 979 h 1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49" h="1030">
                  <a:moveTo>
                    <a:pt x="1020" y="412"/>
                  </a:moveTo>
                  <a:cubicBezTo>
                    <a:pt x="972" y="177"/>
                    <a:pt x="764" y="0"/>
                    <a:pt x="515" y="0"/>
                  </a:cubicBezTo>
                  <a:cubicBezTo>
                    <a:pt x="231" y="0"/>
                    <a:pt x="0" y="231"/>
                    <a:pt x="0" y="515"/>
                  </a:cubicBezTo>
                  <a:cubicBezTo>
                    <a:pt x="0" y="799"/>
                    <a:pt x="231" y="1030"/>
                    <a:pt x="515" y="1030"/>
                  </a:cubicBezTo>
                  <a:cubicBezTo>
                    <a:pt x="764" y="1030"/>
                    <a:pt x="972" y="853"/>
                    <a:pt x="1020" y="618"/>
                  </a:cubicBezTo>
                  <a:cubicBezTo>
                    <a:pt x="1149" y="515"/>
                    <a:pt x="1149" y="515"/>
                    <a:pt x="1149" y="515"/>
                  </a:cubicBezTo>
                  <a:lnTo>
                    <a:pt x="1020" y="412"/>
                  </a:lnTo>
                  <a:close/>
                  <a:moveTo>
                    <a:pt x="515" y="979"/>
                  </a:moveTo>
                  <a:cubicBezTo>
                    <a:pt x="259" y="979"/>
                    <a:pt x="51" y="771"/>
                    <a:pt x="51" y="515"/>
                  </a:cubicBezTo>
                  <a:cubicBezTo>
                    <a:pt x="51" y="259"/>
                    <a:pt x="259" y="51"/>
                    <a:pt x="515" y="51"/>
                  </a:cubicBezTo>
                  <a:cubicBezTo>
                    <a:pt x="771" y="51"/>
                    <a:pt x="979" y="259"/>
                    <a:pt x="979" y="515"/>
                  </a:cubicBezTo>
                  <a:cubicBezTo>
                    <a:pt x="979" y="771"/>
                    <a:pt x="771" y="979"/>
                    <a:pt x="515" y="979"/>
                  </a:cubicBezTo>
                  <a:close/>
                </a:path>
              </a:pathLst>
            </a:custGeom>
            <a:solidFill>
              <a:srgbClr val="E74C2E"/>
            </a:solidFill>
            <a:ln>
              <a:noFill/>
            </a:ln>
            <a:effectLst>
              <a:outerShdw blurRad="50800" dist="38100" algn="l" rotWithShape="0">
                <a:prstClr val="black">
                  <a:alpha val="40000"/>
                </a:prstClr>
              </a:outerShdw>
            </a:effec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100" b="0" i="0" u="none" strike="noStrike" kern="0" cap="none" spc="0" normalizeH="0" baseline="0" noProof="0">
                <a:ln>
                  <a:noFill/>
                </a:ln>
                <a:solidFill>
                  <a:sysClr val="windowText" lastClr="000000"/>
                </a:solidFill>
                <a:effectLst/>
                <a:uLnTx/>
                <a:uFillTx/>
              </a:endParaRPr>
            </a:p>
          </p:txBody>
        </p:sp>
        <p:sp>
          <p:nvSpPr>
            <p:cNvPr id="5" name="Freeform 50"/>
            <p:cNvSpPr/>
            <p:nvPr/>
          </p:nvSpPr>
          <p:spPr bwMode="auto">
            <a:xfrm>
              <a:off x="6570511" y="2053008"/>
              <a:ext cx="371664" cy="436628"/>
            </a:xfrm>
            <a:custGeom>
              <a:avLst/>
              <a:gdLst>
                <a:gd name="T0" fmla="*/ 74 w 120"/>
                <a:gd name="T1" fmla="*/ 39 h 140"/>
                <a:gd name="T2" fmla="*/ 82 w 120"/>
                <a:gd name="T3" fmla="*/ 22 h 140"/>
                <a:gd name="T4" fmla="*/ 60 w 120"/>
                <a:gd name="T5" fmla="*/ 0 h 140"/>
                <a:gd name="T6" fmla="*/ 38 w 120"/>
                <a:gd name="T7" fmla="*/ 22 h 140"/>
                <a:gd name="T8" fmla="*/ 46 w 120"/>
                <a:gd name="T9" fmla="*/ 39 h 140"/>
                <a:gd name="T10" fmla="*/ 8 w 120"/>
                <a:gd name="T11" fmla="*/ 98 h 140"/>
                <a:gd name="T12" fmla="*/ 37 w 120"/>
                <a:gd name="T13" fmla="*/ 78 h 140"/>
                <a:gd name="T14" fmla="*/ 25 w 120"/>
                <a:gd name="T15" fmla="*/ 140 h 140"/>
                <a:gd name="T16" fmla="*/ 45 w 120"/>
                <a:gd name="T17" fmla="*/ 140 h 140"/>
                <a:gd name="T18" fmla="*/ 60 w 120"/>
                <a:gd name="T19" fmla="*/ 114 h 140"/>
                <a:gd name="T20" fmla="*/ 75 w 120"/>
                <a:gd name="T21" fmla="*/ 140 h 140"/>
                <a:gd name="T22" fmla="*/ 95 w 120"/>
                <a:gd name="T23" fmla="*/ 140 h 140"/>
                <a:gd name="T24" fmla="*/ 83 w 120"/>
                <a:gd name="T25" fmla="*/ 78 h 140"/>
                <a:gd name="T26" fmla="*/ 112 w 120"/>
                <a:gd name="T27" fmla="*/ 98 h 140"/>
                <a:gd name="T28" fmla="*/ 74 w 120"/>
                <a:gd name="T29" fmla="*/ 39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0" h="140">
                  <a:moveTo>
                    <a:pt x="74" y="39"/>
                  </a:moveTo>
                  <a:cubicBezTo>
                    <a:pt x="78" y="35"/>
                    <a:pt x="82" y="29"/>
                    <a:pt x="82" y="22"/>
                  </a:cubicBezTo>
                  <a:cubicBezTo>
                    <a:pt x="82" y="10"/>
                    <a:pt x="72" y="0"/>
                    <a:pt x="60" y="0"/>
                  </a:cubicBezTo>
                  <a:cubicBezTo>
                    <a:pt x="48" y="0"/>
                    <a:pt x="38" y="10"/>
                    <a:pt x="38" y="22"/>
                  </a:cubicBezTo>
                  <a:cubicBezTo>
                    <a:pt x="38" y="29"/>
                    <a:pt x="42" y="35"/>
                    <a:pt x="46" y="39"/>
                  </a:cubicBezTo>
                  <a:cubicBezTo>
                    <a:pt x="24" y="46"/>
                    <a:pt x="0" y="91"/>
                    <a:pt x="8" y="98"/>
                  </a:cubicBezTo>
                  <a:cubicBezTo>
                    <a:pt x="15" y="105"/>
                    <a:pt x="27" y="91"/>
                    <a:pt x="37" y="78"/>
                  </a:cubicBezTo>
                  <a:cubicBezTo>
                    <a:pt x="32" y="99"/>
                    <a:pt x="27" y="121"/>
                    <a:pt x="25" y="140"/>
                  </a:cubicBezTo>
                  <a:cubicBezTo>
                    <a:pt x="45" y="140"/>
                    <a:pt x="45" y="140"/>
                    <a:pt x="45" y="140"/>
                  </a:cubicBezTo>
                  <a:cubicBezTo>
                    <a:pt x="45" y="129"/>
                    <a:pt x="52" y="114"/>
                    <a:pt x="60" y="114"/>
                  </a:cubicBezTo>
                  <a:cubicBezTo>
                    <a:pt x="68" y="114"/>
                    <a:pt x="75" y="129"/>
                    <a:pt x="75" y="140"/>
                  </a:cubicBezTo>
                  <a:cubicBezTo>
                    <a:pt x="95" y="140"/>
                    <a:pt x="95" y="140"/>
                    <a:pt x="95" y="140"/>
                  </a:cubicBezTo>
                  <a:cubicBezTo>
                    <a:pt x="93" y="121"/>
                    <a:pt x="88" y="99"/>
                    <a:pt x="83" y="78"/>
                  </a:cubicBezTo>
                  <a:cubicBezTo>
                    <a:pt x="93" y="91"/>
                    <a:pt x="105" y="105"/>
                    <a:pt x="112" y="98"/>
                  </a:cubicBezTo>
                  <a:cubicBezTo>
                    <a:pt x="120" y="91"/>
                    <a:pt x="96" y="46"/>
                    <a:pt x="74" y="39"/>
                  </a:cubicBezTo>
                  <a:close/>
                </a:path>
              </a:pathLst>
            </a:custGeom>
            <a:solidFill>
              <a:srgbClr val="E74C2E"/>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100" b="0" i="0" u="none" strike="noStrike" kern="0" cap="none" spc="0" normalizeH="0" baseline="0" noProof="0">
                <a:ln>
                  <a:noFill/>
                </a:ln>
                <a:solidFill>
                  <a:sysClr val="windowText" lastClr="000000"/>
                </a:solidFill>
                <a:effectLst/>
                <a:uLnTx/>
                <a:uFillTx/>
              </a:endParaRPr>
            </a:p>
          </p:txBody>
        </p:sp>
        <p:sp>
          <p:nvSpPr>
            <p:cNvPr id="6" name="文本框 113"/>
            <p:cNvSpPr txBox="1"/>
            <p:nvPr/>
          </p:nvSpPr>
          <p:spPr>
            <a:xfrm>
              <a:off x="6309592" y="2515328"/>
              <a:ext cx="917559" cy="438582"/>
            </a:xfrm>
            <a:prstGeom prst="rect">
              <a:avLst/>
            </a:prstGeom>
            <a:noFill/>
          </p:spPr>
          <p:txBody>
            <a:bodyPr wrap="none" lIns="68580" tIns="34290" rIns="68580" bIns="34290" rtlCol="0">
              <a:spAutoFit/>
            </a:bodyPr>
            <a:lstStyle>
              <a:defPPr>
                <a:defRPr lang="zh-CN"/>
              </a:defPPr>
              <a:lvl1pPr>
                <a:defRPr sz="4000">
                  <a:solidFill>
                    <a:srgbClr val="605E5E"/>
                  </a:solidFill>
                  <a:latin typeface="Impact" panose="020B0806030902050204" pitchFamily="34" charset="0"/>
                  <a:cs typeface="Aharoni" panose="02010803020104030203" pitchFamily="2" charset="-79"/>
                </a:defRPr>
              </a:lvl1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b="0" i="0" u="none" strike="noStrike" kern="0" cap="none" spc="0" normalizeH="0" baseline="0" noProof="0" dirty="0">
                  <a:ln>
                    <a:noFill/>
                  </a:ln>
                  <a:solidFill>
                    <a:srgbClr val="605E5E"/>
                  </a:solidFill>
                  <a:effectLst/>
                  <a:uLnTx/>
                  <a:uFillTx/>
                  <a:latin typeface="Impact" panose="020B0806030902050204" pitchFamily="34" charset="0"/>
                  <a:cs typeface="Aharoni" panose="02010803020104030203" pitchFamily="2" charset="-79"/>
                </a:rPr>
                <a:t>Step 4</a:t>
              </a:r>
              <a:endParaRPr kumimoji="0" lang="zh-CN" altLang="en-US" sz="2400" b="0" i="0" u="none" strike="noStrike" kern="0" cap="none" spc="0" normalizeH="0" baseline="0" noProof="0" dirty="0">
                <a:ln>
                  <a:noFill/>
                </a:ln>
                <a:solidFill>
                  <a:srgbClr val="605E5E"/>
                </a:solidFill>
                <a:effectLst/>
                <a:uLnTx/>
                <a:uFillTx/>
                <a:latin typeface="Impact" panose="020B0806030902050204" pitchFamily="34" charset="0"/>
                <a:cs typeface="Aharoni" panose="02010803020104030203" pitchFamily="2" charset="-79"/>
              </a:endParaRPr>
            </a:p>
          </p:txBody>
        </p:sp>
      </p:grpSp>
      <p:sp>
        <p:nvSpPr>
          <p:cNvPr id="7" name="Freeform 42"/>
          <p:cNvSpPr/>
          <p:nvPr/>
        </p:nvSpPr>
        <p:spPr bwMode="auto">
          <a:xfrm>
            <a:off x="4290534" y="1770239"/>
            <a:ext cx="2041593" cy="1833374"/>
          </a:xfrm>
          <a:custGeom>
            <a:avLst/>
            <a:gdLst>
              <a:gd name="T0" fmla="*/ 1149 w 1149"/>
              <a:gd name="T1" fmla="*/ 515 h 1030"/>
              <a:gd name="T2" fmla="*/ 1019 w 1149"/>
              <a:gd name="T3" fmla="*/ 412 h 1030"/>
              <a:gd name="T4" fmla="*/ 515 w 1149"/>
              <a:gd name="T5" fmla="*/ 0 h 1030"/>
              <a:gd name="T6" fmla="*/ 0 w 1149"/>
              <a:gd name="T7" fmla="*/ 515 h 1030"/>
              <a:gd name="T8" fmla="*/ 515 w 1149"/>
              <a:gd name="T9" fmla="*/ 1030 h 1030"/>
              <a:gd name="T10" fmla="*/ 1019 w 1149"/>
              <a:gd name="T11" fmla="*/ 618 h 1030"/>
              <a:gd name="T12" fmla="*/ 1149 w 1149"/>
              <a:gd name="T13" fmla="*/ 515 h 1030"/>
            </a:gdLst>
            <a:ahLst/>
            <a:cxnLst>
              <a:cxn ang="0">
                <a:pos x="T0" y="T1"/>
              </a:cxn>
              <a:cxn ang="0">
                <a:pos x="T2" y="T3"/>
              </a:cxn>
              <a:cxn ang="0">
                <a:pos x="T4" y="T5"/>
              </a:cxn>
              <a:cxn ang="0">
                <a:pos x="T6" y="T7"/>
              </a:cxn>
              <a:cxn ang="0">
                <a:pos x="T8" y="T9"/>
              </a:cxn>
              <a:cxn ang="0">
                <a:pos x="T10" y="T11"/>
              </a:cxn>
              <a:cxn ang="0">
                <a:pos x="T12" y="T13"/>
              </a:cxn>
            </a:cxnLst>
            <a:rect l="0" t="0" r="r" b="b"/>
            <a:pathLst>
              <a:path w="1149" h="1030">
                <a:moveTo>
                  <a:pt x="1149" y="515"/>
                </a:moveTo>
                <a:cubicBezTo>
                  <a:pt x="1019" y="412"/>
                  <a:pt x="1019" y="412"/>
                  <a:pt x="1019" y="412"/>
                </a:cubicBezTo>
                <a:cubicBezTo>
                  <a:pt x="971" y="177"/>
                  <a:pt x="764" y="0"/>
                  <a:pt x="515" y="0"/>
                </a:cubicBezTo>
                <a:cubicBezTo>
                  <a:pt x="231" y="0"/>
                  <a:pt x="0" y="231"/>
                  <a:pt x="0" y="515"/>
                </a:cubicBezTo>
                <a:cubicBezTo>
                  <a:pt x="0" y="799"/>
                  <a:pt x="231" y="1030"/>
                  <a:pt x="515" y="1030"/>
                </a:cubicBezTo>
                <a:cubicBezTo>
                  <a:pt x="764" y="1030"/>
                  <a:pt x="971" y="853"/>
                  <a:pt x="1019" y="618"/>
                </a:cubicBezTo>
                <a:lnTo>
                  <a:pt x="1149" y="515"/>
                </a:lnTo>
                <a:close/>
              </a:path>
            </a:pathLst>
          </a:custGeom>
          <a:gradFill flip="none" rotWithShape="1">
            <a:gsLst>
              <a:gs pos="100000">
                <a:srgbClr val="FFFFFF">
                  <a:lumMod val="100000"/>
                </a:srgbClr>
              </a:gs>
              <a:gs pos="0">
                <a:srgbClr val="D9D9DA"/>
              </a:gs>
            </a:gsLst>
            <a:lin ang="2700000" scaled="1"/>
            <a:tileRect/>
          </a:gradFill>
          <a:ln w="19050" cap="flat" cmpd="sng" algn="ctr">
            <a:gradFill flip="none" rotWithShape="1">
              <a:gsLst>
                <a:gs pos="100000">
                  <a:srgbClr val="FFFFFF"/>
                </a:gs>
                <a:gs pos="0">
                  <a:srgbClr val="D9D9DA"/>
                </a:gs>
              </a:gsLst>
              <a:lin ang="13500000" scaled="1"/>
              <a:tileRect/>
            </a:gradFill>
            <a:prstDash val="solid"/>
            <a:miter lim="800000"/>
          </a:ln>
          <a:effectLst/>
        </p:spPr>
        <p:txBody>
          <a:bodyPr lIns="68580" tIns="34290" rIns="68580" bIns="34290"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100" b="0" i="0" u="none" strike="noStrike" kern="0" cap="none" spc="0" normalizeH="0" baseline="0" noProof="0">
              <a:ln>
                <a:noFill/>
              </a:ln>
              <a:solidFill>
                <a:sysClr val="window" lastClr="FFFFFF"/>
              </a:solidFill>
              <a:effectLst/>
              <a:uLnTx/>
              <a:uFillTx/>
              <a:latin typeface="Calibri" panose="020F0502020204030204"/>
              <a:ea typeface="微软雅黑" panose="020B0503020204020204" pitchFamily="34" charset="-122"/>
              <a:cs typeface="+mn-cs"/>
            </a:endParaRPr>
          </a:p>
        </p:txBody>
      </p:sp>
      <p:grpSp>
        <p:nvGrpSpPr>
          <p:cNvPr id="8" name="组合 7"/>
          <p:cNvGrpSpPr/>
          <p:nvPr/>
        </p:nvGrpSpPr>
        <p:grpSpPr>
          <a:xfrm>
            <a:off x="4290534" y="1770239"/>
            <a:ext cx="2041593" cy="1833374"/>
            <a:chOff x="4290534" y="1650156"/>
            <a:chExt cx="2041593" cy="1833374"/>
          </a:xfrm>
        </p:grpSpPr>
        <p:sp>
          <p:nvSpPr>
            <p:cNvPr id="9" name="Freeform 43"/>
            <p:cNvSpPr>
              <a:spLocks noEditPoints="1"/>
            </p:cNvSpPr>
            <p:nvPr/>
          </p:nvSpPr>
          <p:spPr bwMode="auto">
            <a:xfrm>
              <a:off x="4290534" y="1650156"/>
              <a:ext cx="2041593" cy="1833374"/>
            </a:xfrm>
            <a:custGeom>
              <a:avLst/>
              <a:gdLst>
                <a:gd name="T0" fmla="*/ 1019 w 1149"/>
                <a:gd name="T1" fmla="*/ 412 h 1030"/>
                <a:gd name="T2" fmla="*/ 515 w 1149"/>
                <a:gd name="T3" fmla="*/ 0 h 1030"/>
                <a:gd name="T4" fmla="*/ 0 w 1149"/>
                <a:gd name="T5" fmla="*/ 515 h 1030"/>
                <a:gd name="T6" fmla="*/ 515 w 1149"/>
                <a:gd name="T7" fmla="*/ 1030 h 1030"/>
                <a:gd name="T8" fmla="*/ 1019 w 1149"/>
                <a:gd name="T9" fmla="*/ 618 h 1030"/>
                <a:gd name="T10" fmla="*/ 1149 w 1149"/>
                <a:gd name="T11" fmla="*/ 515 h 1030"/>
                <a:gd name="T12" fmla="*/ 1019 w 1149"/>
                <a:gd name="T13" fmla="*/ 412 h 1030"/>
                <a:gd name="T14" fmla="*/ 515 w 1149"/>
                <a:gd name="T15" fmla="*/ 979 h 1030"/>
                <a:gd name="T16" fmla="*/ 51 w 1149"/>
                <a:gd name="T17" fmla="*/ 515 h 1030"/>
                <a:gd name="T18" fmla="*/ 515 w 1149"/>
                <a:gd name="T19" fmla="*/ 51 h 1030"/>
                <a:gd name="T20" fmla="*/ 979 w 1149"/>
                <a:gd name="T21" fmla="*/ 515 h 1030"/>
                <a:gd name="T22" fmla="*/ 515 w 1149"/>
                <a:gd name="T23" fmla="*/ 979 h 1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49" h="1030">
                  <a:moveTo>
                    <a:pt x="1019" y="412"/>
                  </a:moveTo>
                  <a:cubicBezTo>
                    <a:pt x="971" y="177"/>
                    <a:pt x="764" y="0"/>
                    <a:pt x="515" y="0"/>
                  </a:cubicBezTo>
                  <a:cubicBezTo>
                    <a:pt x="231" y="0"/>
                    <a:pt x="0" y="231"/>
                    <a:pt x="0" y="515"/>
                  </a:cubicBezTo>
                  <a:cubicBezTo>
                    <a:pt x="0" y="799"/>
                    <a:pt x="231" y="1030"/>
                    <a:pt x="515" y="1030"/>
                  </a:cubicBezTo>
                  <a:cubicBezTo>
                    <a:pt x="764" y="1030"/>
                    <a:pt x="971" y="853"/>
                    <a:pt x="1019" y="618"/>
                  </a:cubicBezTo>
                  <a:cubicBezTo>
                    <a:pt x="1149" y="515"/>
                    <a:pt x="1149" y="515"/>
                    <a:pt x="1149" y="515"/>
                  </a:cubicBezTo>
                  <a:lnTo>
                    <a:pt x="1019" y="412"/>
                  </a:lnTo>
                  <a:close/>
                  <a:moveTo>
                    <a:pt x="515" y="979"/>
                  </a:moveTo>
                  <a:cubicBezTo>
                    <a:pt x="259" y="979"/>
                    <a:pt x="51" y="771"/>
                    <a:pt x="51" y="515"/>
                  </a:cubicBezTo>
                  <a:cubicBezTo>
                    <a:pt x="51" y="259"/>
                    <a:pt x="259" y="51"/>
                    <a:pt x="515" y="51"/>
                  </a:cubicBezTo>
                  <a:cubicBezTo>
                    <a:pt x="771" y="51"/>
                    <a:pt x="979" y="259"/>
                    <a:pt x="979" y="515"/>
                  </a:cubicBezTo>
                  <a:cubicBezTo>
                    <a:pt x="979" y="771"/>
                    <a:pt x="771" y="979"/>
                    <a:pt x="515" y="979"/>
                  </a:cubicBezTo>
                  <a:close/>
                </a:path>
              </a:pathLst>
            </a:custGeom>
            <a:solidFill>
              <a:srgbClr val="31859C"/>
            </a:solidFill>
            <a:ln>
              <a:noFill/>
            </a:ln>
            <a:effectLst>
              <a:outerShdw blurRad="50800" dist="38100" algn="l" rotWithShape="0">
                <a:prstClr val="black">
                  <a:alpha val="40000"/>
                </a:prstClr>
              </a:outerShdw>
            </a:effec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100" b="0" i="0" u="none" strike="noStrike" kern="0" cap="none" spc="0" normalizeH="0" baseline="0" noProof="0">
                <a:ln>
                  <a:noFill/>
                </a:ln>
                <a:solidFill>
                  <a:sysClr val="windowText" lastClr="000000"/>
                </a:solidFill>
                <a:effectLst/>
                <a:uLnTx/>
                <a:uFillTx/>
              </a:endParaRPr>
            </a:p>
          </p:txBody>
        </p:sp>
        <p:sp>
          <p:nvSpPr>
            <p:cNvPr id="10" name="Freeform 49"/>
            <p:cNvSpPr>
              <a:spLocks noEditPoints="1"/>
            </p:cNvSpPr>
            <p:nvPr/>
          </p:nvSpPr>
          <p:spPr bwMode="auto">
            <a:xfrm>
              <a:off x="5013859" y="2058285"/>
              <a:ext cx="447204" cy="395835"/>
            </a:xfrm>
            <a:custGeom>
              <a:avLst/>
              <a:gdLst>
                <a:gd name="T0" fmla="*/ 29 w 144"/>
                <a:gd name="T1" fmla="*/ 53 h 127"/>
                <a:gd name="T2" fmla="*/ 45 w 144"/>
                <a:gd name="T3" fmla="*/ 72 h 127"/>
                <a:gd name="T4" fmla="*/ 65 w 144"/>
                <a:gd name="T5" fmla="*/ 58 h 127"/>
                <a:gd name="T6" fmla="*/ 50 w 144"/>
                <a:gd name="T7" fmla="*/ 39 h 127"/>
                <a:gd name="T8" fmla="*/ 65 w 144"/>
                <a:gd name="T9" fmla="*/ 29 h 127"/>
                <a:gd name="T10" fmla="*/ 8 w 144"/>
                <a:gd name="T11" fmla="*/ 0 h 127"/>
                <a:gd name="T12" fmla="*/ 13 w 144"/>
                <a:gd name="T13" fmla="*/ 63 h 127"/>
                <a:gd name="T14" fmla="*/ 29 w 144"/>
                <a:gd name="T15" fmla="*/ 53 h 127"/>
                <a:gd name="T16" fmla="*/ 115 w 144"/>
                <a:gd name="T17" fmla="*/ 53 h 127"/>
                <a:gd name="T18" fmla="*/ 131 w 144"/>
                <a:gd name="T19" fmla="*/ 63 h 127"/>
                <a:gd name="T20" fmla="*/ 136 w 144"/>
                <a:gd name="T21" fmla="*/ 0 h 127"/>
                <a:gd name="T22" fmla="*/ 80 w 144"/>
                <a:gd name="T23" fmla="*/ 29 h 127"/>
                <a:gd name="T24" fmla="*/ 95 w 144"/>
                <a:gd name="T25" fmla="*/ 39 h 127"/>
                <a:gd name="T26" fmla="*/ 0 w 144"/>
                <a:gd name="T27" fmla="*/ 103 h 127"/>
                <a:gd name="T28" fmla="*/ 5 w 144"/>
                <a:gd name="T29" fmla="*/ 127 h 127"/>
                <a:gd name="T30" fmla="*/ 115 w 144"/>
                <a:gd name="T31" fmla="*/ 53 h 127"/>
                <a:gd name="T32" fmla="*/ 101 w 144"/>
                <a:gd name="T33" fmla="*/ 86 h 127"/>
                <a:gd name="T34" fmla="*/ 81 w 144"/>
                <a:gd name="T35" fmla="*/ 103 h 127"/>
                <a:gd name="T36" fmla="*/ 139 w 144"/>
                <a:gd name="T37" fmla="*/ 127 h 127"/>
                <a:gd name="T38" fmla="*/ 144 w 144"/>
                <a:gd name="T39" fmla="*/ 103 h 127"/>
                <a:gd name="T40" fmla="*/ 101 w 144"/>
                <a:gd name="T41" fmla="*/ 86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27">
                  <a:moveTo>
                    <a:pt x="29" y="53"/>
                  </a:moveTo>
                  <a:cubicBezTo>
                    <a:pt x="34" y="60"/>
                    <a:pt x="39" y="66"/>
                    <a:pt x="45" y="72"/>
                  </a:cubicBezTo>
                  <a:cubicBezTo>
                    <a:pt x="51" y="68"/>
                    <a:pt x="58" y="63"/>
                    <a:pt x="65" y="58"/>
                  </a:cubicBezTo>
                  <a:cubicBezTo>
                    <a:pt x="59" y="52"/>
                    <a:pt x="54" y="46"/>
                    <a:pt x="50" y="39"/>
                  </a:cubicBezTo>
                  <a:cubicBezTo>
                    <a:pt x="65" y="29"/>
                    <a:pt x="65" y="29"/>
                    <a:pt x="65" y="29"/>
                  </a:cubicBezTo>
                  <a:cubicBezTo>
                    <a:pt x="8" y="0"/>
                    <a:pt x="8" y="0"/>
                    <a:pt x="8" y="0"/>
                  </a:cubicBezTo>
                  <a:cubicBezTo>
                    <a:pt x="13" y="63"/>
                    <a:pt x="13" y="63"/>
                    <a:pt x="13" y="63"/>
                  </a:cubicBezTo>
                  <a:lnTo>
                    <a:pt x="29" y="53"/>
                  </a:lnTo>
                  <a:close/>
                  <a:moveTo>
                    <a:pt x="115" y="53"/>
                  </a:moveTo>
                  <a:cubicBezTo>
                    <a:pt x="131" y="63"/>
                    <a:pt x="131" y="63"/>
                    <a:pt x="131" y="63"/>
                  </a:cubicBezTo>
                  <a:cubicBezTo>
                    <a:pt x="136" y="0"/>
                    <a:pt x="136" y="0"/>
                    <a:pt x="136" y="0"/>
                  </a:cubicBezTo>
                  <a:cubicBezTo>
                    <a:pt x="80" y="29"/>
                    <a:pt x="80" y="29"/>
                    <a:pt x="80" y="29"/>
                  </a:cubicBezTo>
                  <a:cubicBezTo>
                    <a:pt x="95" y="39"/>
                    <a:pt x="95" y="39"/>
                    <a:pt x="95" y="39"/>
                  </a:cubicBezTo>
                  <a:cubicBezTo>
                    <a:pt x="61" y="90"/>
                    <a:pt x="1" y="103"/>
                    <a:pt x="0" y="103"/>
                  </a:cubicBezTo>
                  <a:cubicBezTo>
                    <a:pt x="5" y="127"/>
                    <a:pt x="5" y="127"/>
                    <a:pt x="5" y="127"/>
                  </a:cubicBezTo>
                  <a:cubicBezTo>
                    <a:pt x="8" y="127"/>
                    <a:pt x="75" y="112"/>
                    <a:pt x="115" y="53"/>
                  </a:cubicBezTo>
                  <a:close/>
                  <a:moveTo>
                    <a:pt x="101" y="86"/>
                  </a:moveTo>
                  <a:cubicBezTo>
                    <a:pt x="95" y="92"/>
                    <a:pt x="88" y="98"/>
                    <a:pt x="81" y="103"/>
                  </a:cubicBezTo>
                  <a:cubicBezTo>
                    <a:pt x="111" y="121"/>
                    <a:pt x="137" y="127"/>
                    <a:pt x="139" y="127"/>
                  </a:cubicBezTo>
                  <a:cubicBezTo>
                    <a:pt x="144" y="103"/>
                    <a:pt x="144" y="103"/>
                    <a:pt x="144" y="103"/>
                  </a:cubicBezTo>
                  <a:cubicBezTo>
                    <a:pt x="144" y="103"/>
                    <a:pt x="124" y="99"/>
                    <a:pt x="101" y="86"/>
                  </a:cubicBezTo>
                  <a:close/>
                </a:path>
              </a:pathLst>
            </a:custGeom>
            <a:solidFill>
              <a:srgbClr val="31859C"/>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100" b="0" i="0" u="none" strike="noStrike" kern="0" cap="none" spc="0" normalizeH="0" baseline="0" noProof="0">
                <a:ln>
                  <a:noFill/>
                </a:ln>
                <a:solidFill>
                  <a:sysClr val="windowText" lastClr="000000"/>
                </a:solidFill>
                <a:effectLst/>
                <a:uLnTx/>
                <a:uFillTx/>
              </a:endParaRPr>
            </a:p>
          </p:txBody>
        </p:sp>
        <p:sp>
          <p:nvSpPr>
            <p:cNvPr id="11" name="文本框 112"/>
            <p:cNvSpPr txBox="1"/>
            <p:nvPr/>
          </p:nvSpPr>
          <p:spPr>
            <a:xfrm>
              <a:off x="4748229" y="2515328"/>
              <a:ext cx="927177" cy="438582"/>
            </a:xfrm>
            <a:prstGeom prst="rect">
              <a:avLst/>
            </a:prstGeom>
            <a:noFill/>
          </p:spPr>
          <p:txBody>
            <a:bodyPr wrap="none" lIns="68580" tIns="34290" rIns="68580" bIns="34290" rtlCol="0">
              <a:spAutoFit/>
            </a:bodyPr>
            <a:lstStyle>
              <a:defPPr>
                <a:defRPr lang="zh-CN"/>
              </a:defPPr>
              <a:lvl1pPr>
                <a:defRPr sz="4000">
                  <a:solidFill>
                    <a:srgbClr val="605E5E"/>
                  </a:solidFill>
                  <a:latin typeface="Impact" panose="020B0806030902050204" pitchFamily="34" charset="0"/>
                  <a:cs typeface="Aharoni" panose="02010803020104030203" pitchFamily="2" charset="-79"/>
                </a:defRPr>
              </a:lvl1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b="0" i="0" u="none" strike="noStrike" kern="0" cap="none" spc="0" normalizeH="0" baseline="0" noProof="0" dirty="0">
                  <a:ln>
                    <a:noFill/>
                  </a:ln>
                  <a:solidFill>
                    <a:srgbClr val="605E5E"/>
                  </a:solidFill>
                  <a:effectLst/>
                  <a:uLnTx/>
                  <a:uFillTx/>
                  <a:latin typeface="Impact" panose="020B0806030902050204" pitchFamily="34" charset="0"/>
                  <a:cs typeface="Aharoni" panose="02010803020104030203" pitchFamily="2" charset="-79"/>
                </a:rPr>
                <a:t>Step 3</a:t>
              </a:r>
              <a:endParaRPr kumimoji="0" lang="zh-CN" altLang="en-US" sz="2400" b="0" i="0" u="none" strike="noStrike" kern="0" cap="none" spc="0" normalizeH="0" baseline="0" noProof="0" dirty="0">
                <a:ln>
                  <a:noFill/>
                </a:ln>
                <a:solidFill>
                  <a:srgbClr val="605E5E"/>
                </a:solidFill>
                <a:effectLst/>
                <a:uLnTx/>
                <a:uFillTx/>
                <a:latin typeface="Impact" panose="020B0806030902050204" pitchFamily="34" charset="0"/>
                <a:cs typeface="Aharoni" panose="02010803020104030203" pitchFamily="2" charset="-79"/>
              </a:endParaRPr>
            </a:p>
          </p:txBody>
        </p:sp>
      </p:grpSp>
      <p:sp>
        <p:nvSpPr>
          <p:cNvPr id="12" name="文本框 8"/>
          <p:cNvSpPr txBox="1"/>
          <p:nvPr/>
        </p:nvSpPr>
        <p:spPr>
          <a:xfrm>
            <a:off x="1115616" y="3809408"/>
            <a:ext cx="2085213" cy="538609"/>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050" b="1" dirty="0">
                <a:solidFill>
                  <a:schemeClr val="bg1">
                    <a:lumMod val="50000"/>
                  </a:schemeClr>
                </a:solidFill>
                <a:latin typeface="微软雅黑" panose="020B0503020204020204" pitchFamily="34" charset="-122"/>
                <a:ea typeface="微软雅黑" panose="020B0503020204020204" pitchFamily="34" charset="-122"/>
              </a:rPr>
              <a:t>请在此输入你的标题</a:t>
            </a:r>
            <a:endParaRPr lang="en-US" altLang="zh-CN" sz="1050" b="1" dirty="0">
              <a:solidFill>
                <a:schemeClr val="bg1">
                  <a:lumMod val="50000"/>
                </a:schemeClr>
              </a:solidFill>
              <a:latin typeface="微软雅黑" panose="020B0503020204020204" pitchFamily="34" charset="-122"/>
              <a:ea typeface="微软雅黑" panose="020B0503020204020204" pitchFamily="34" charset="-122"/>
            </a:endParaRPr>
          </a:p>
          <a:p>
            <a:r>
              <a:rPr lang="zh-CN" altLang="en-US" sz="1000" b="1" dirty="0">
                <a:solidFill>
                  <a:schemeClr val="bg1">
                    <a:lumMod val="50000"/>
                  </a:schemeClr>
                </a:solidFill>
                <a:latin typeface="微软雅黑" panose="020B0503020204020204" pitchFamily="34" charset="-122"/>
                <a:ea typeface="微软雅黑" panose="020B0503020204020204" pitchFamily="34" charset="-122"/>
              </a:rPr>
              <a:t>请在此粘贴或者输入你的文字内容</a:t>
            </a:r>
            <a:endParaRPr lang="en-US" altLang="zh-CN" sz="1000" b="1" dirty="0">
              <a:solidFill>
                <a:schemeClr val="bg1">
                  <a:lumMod val="50000"/>
                </a:schemeClr>
              </a:solidFill>
              <a:latin typeface="微软雅黑" panose="020B0503020204020204" pitchFamily="34" charset="-122"/>
              <a:ea typeface="微软雅黑" panose="020B0503020204020204" pitchFamily="34" charset="-122"/>
            </a:endParaRPr>
          </a:p>
          <a:p>
            <a:r>
              <a:rPr lang="zh-CN" altLang="en-US" sz="1000" b="1" dirty="0">
                <a:solidFill>
                  <a:schemeClr val="bg1">
                    <a:lumMod val="50000"/>
                  </a:schemeClr>
                </a:solidFill>
                <a:latin typeface="微软雅黑" panose="020B0503020204020204" pitchFamily="34" charset="-122"/>
                <a:ea typeface="微软雅黑" panose="020B0503020204020204" pitchFamily="34" charset="-122"/>
              </a:rPr>
              <a:t>请在此粘贴或者输入你的文字内容</a:t>
            </a:r>
            <a:endParaRPr lang="en-US" altLang="zh-CN" sz="10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3" name="文本框 8"/>
          <p:cNvSpPr txBox="1"/>
          <p:nvPr/>
        </p:nvSpPr>
        <p:spPr>
          <a:xfrm>
            <a:off x="2878156" y="1059582"/>
            <a:ext cx="2085213" cy="538609"/>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050" b="1" dirty="0">
                <a:solidFill>
                  <a:schemeClr val="bg1">
                    <a:lumMod val="50000"/>
                  </a:schemeClr>
                </a:solidFill>
                <a:latin typeface="微软雅黑" panose="020B0503020204020204" pitchFamily="34" charset="-122"/>
                <a:ea typeface="微软雅黑" panose="020B0503020204020204" pitchFamily="34" charset="-122"/>
              </a:rPr>
              <a:t>请在此输入你的标题</a:t>
            </a:r>
            <a:endParaRPr lang="en-US" altLang="zh-CN" sz="1050" b="1" dirty="0">
              <a:solidFill>
                <a:schemeClr val="bg1">
                  <a:lumMod val="50000"/>
                </a:schemeClr>
              </a:solidFill>
              <a:latin typeface="微软雅黑" panose="020B0503020204020204" pitchFamily="34" charset="-122"/>
              <a:ea typeface="微软雅黑" panose="020B0503020204020204" pitchFamily="34" charset="-122"/>
            </a:endParaRPr>
          </a:p>
          <a:p>
            <a:r>
              <a:rPr lang="zh-CN" altLang="en-US" sz="1000" b="1" dirty="0">
                <a:solidFill>
                  <a:schemeClr val="bg1">
                    <a:lumMod val="50000"/>
                  </a:schemeClr>
                </a:solidFill>
                <a:latin typeface="微软雅黑" panose="020B0503020204020204" pitchFamily="34" charset="-122"/>
                <a:ea typeface="微软雅黑" panose="020B0503020204020204" pitchFamily="34" charset="-122"/>
              </a:rPr>
              <a:t>请在此粘贴或者输入你的文字内容</a:t>
            </a:r>
            <a:endParaRPr lang="en-US" altLang="zh-CN" sz="1000" b="1" dirty="0">
              <a:solidFill>
                <a:schemeClr val="bg1">
                  <a:lumMod val="50000"/>
                </a:schemeClr>
              </a:solidFill>
              <a:latin typeface="微软雅黑" panose="020B0503020204020204" pitchFamily="34" charset="-122"/>
              <a:ea typeface="微软雅黑" panose="020B0503020204020204" pitchFamily="34" charset="-122"/>
            </a:endParaRPr>
          </a:p>
          <a:p>
            <a:r>
              <a:rPr lang="zh-CN" altLang="en-US" sz="1000" b="1" dirty="0">
                <a:solidFill>
                  <a:schemeClr val="bg1">
                    <a:lumMod val="50000"/>
                  </a:schemeClr>
                </a:solidFill>
                <a:latin typeface="微软雅黑" panose="020B0503020204020204" pitchFamily="34" charset="-122"/>
                <a:ea typeface="微软雅黑" panose="020B0503020204020204" pitchFamily="34" charset="-122"/>
              </a:rPr>
              <a:t>请在此粘贴或者输入你的文字内容</a:t>
            </a:r>
            <a:endParaRPr lang="en-US" altLang="zh-CN" sz="10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4" name="文本框 8"/>
          <p:cNvSpPr txBox="1"/>
          <p:nvPr/>
        </p:nvSpPr>
        <p:spPr>
          <a:xfrm>
            <a:off x="4224379" y="3802782"/>
            <a:ext cx="2085213" cy="538609"/>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050" b="1" dirty="0">
                <a:solidFill>
                  <a:schemeClr val="bg1">
                    <a:lumMod val="50000"/>
                  </a:schemeClr>
                </a:solidFill>
                <a:latin typeface="微软雅黑" panose="020B0503020204020204" pitchFamily="34" charset="-122"/>
                <a:ea typeface="微软雅黑" panose="020B0503020204020204" pitchFamily="34" charset="-122"/>
              </a:rPr>
              <a:t>请在此输入你的标题</a:t>
            </a:r>
            <a:endParaRPr lang="en-US" altLang="zh-CN" sz="1050" b="1" dirty="0">
              <a:solidFill>
                <a:schemeClr val="bg1">
                  <a:lumMod val="50000"/>
                </a:schemeClr>
              </a:solidFill>
              <a:latin typeface="微软雅黑" panose="020B0503020204020204" pitchFamily="34" charset="-122"/>
              <a:ea typeface="微软雅黑" panose="020B0503020204020204" pitchFamily="34" charset="-122"/>
            </a:endParaRPr>
          </a:p>
          <a:p>
            <a:r>
              <a:rPr lang="zh-CN" altLang="en-US" sz="1000" b="1" dirty="0">
                <a:solidFill>
                  <a:schemeClr val="bg1">
                    <a:lumMod val="50000"/>
                  </a:schemeClr>
                </a:solidFill>
                <a:latin typeface="微软雅黑" panose="020B0503020204020204" pitchFamily="34" charset="-122"/>
                <a:ea typeface="微软雅黑" panose="020B0503020204020204" pitchFamily="34" charset="-122"/>
              </a:rPr>
              <a:t>请在此粘贴或者输入你的文字内容</a:t>
            </a:r>
            <a:endParaRPr lang="en-US" altLang="zh-CN" sz="1000" b="1" dirty="0">
              <a:solidFill>
                <a:schemeClr val="bg1">
                  <a:lumMod val="50000"/>
                </a:schemeClr>
              </a:solidFill>
              <a:latin typeface="微软雅黑" panose="020B0503020204020204" pitchFamily="34" charset="-122"/>
              <a:ea typeface="微软雅黑" panose="020B0503020204020204" pitchFamily="34" charset="-122"/>
            </a:endParaRPr>
          </a:p>
          <a:p>
            <a:r>
              <a:rPr lang="zh-CN" altLang="en-US" sz="1000" b="1" dirty="0">
                <a:solidFill>
                  <a:schemeClr val="bg1">
                    <a:lumMod val="50000"/>
                  </a:schemeClr>
                </a:solidFill>
                <a:latin typeface="微软雅黑" panose="020B0503020204020204" pitchFamily="34" charset="-122"/>
                <a:ea typeface="微软雅黑" panose="020B0503020204020204" pitchFamily="34" charset="-122"/>
              </a:rPr>
              <a:t>请在此粘贴或者输入你的文字内容</a:t>
            </a:r>
            <a:endParaRPr lang="en-US" altLang="zh-CN" sz="10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5" name="文本框 8"/>
          <p:cNvSpPr txBox="1"/>
          <p:nvPr/>
        </p:nvSpPr>
        <p:spPr>
          <a:xfrm>
            <a:off x="5880900" y="1139095"/>
            <a:ext cx="2085213" cy="538609"/>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050" b="1" dirty="0">
                <a:solidFill>
                  <a:schemeClr val="bg1">
                    <a:lumMod val="50000"/>
                  </a:schemeClr>
                </a:solidFill>
                <a:latin typeface="微软雅黑" panose="020B0503020204020204" pitchFamily="34" charset="-122"/>
                <a:ea typeface="微软雅黑" panose="020B0503020204020204" pitchFamily="34" charset="-122"/>
              </a:rPr>
              <a:t>请在此输入你的标题</a:t>
            </a:r>
            <a:endParaRPr lang="en-US" altLang="zh-CN" sz="1050" b="1" dirty="0">
              <a:solidFill>
                <a:schemeClr val="bg1">
                  <a:lumMod val="50000"/>
                </a:schemeClr>
              </a:solidFill>
              <a:latin typeface="微软雅黑" panose="020B0503020204020204" pitchFamily="34" charset="-122"/>
              <a:ea typeface="微软雅黑" panose="020B0503020204020204" pitchFamily="34" charset="-122"/>
            </a:endParaRPr>
          </a:p>
          <a:p>
            <a:r>
              <a:rPr lang="zh-CN" altLang="en-US" sz="1000" b="1" dirty="0">
                <a:solidFill>
                  <a:schemeClr val="bg1">
                    <a:lumMod val="50000"/>
                  </a:schemeClr>
                </a:solidFill>
                <a:latin typeface="微软雅黑" panose="020B0503020204020204" pitchFamily="34" charset="-122"/>
                <a:ea typeface="微软雅黑" panose="020B0503020204020204" pitchFamily="34" charset="-122"/>
              </a:rPr>
              <a:t>请在此粘贴或者输入你的文字内容</a:t>
            </a:r>
            <a:endParaRPr lang="en-US" altLang="zh-CN" sz="1000" b="1" dirty="0">
              <a:solidFill>
                <a:schemeClr val="bg1">
                  <a:lumMod val="50000"/>
                </a:schemeClr>
              </a:solidFill>
              <a:latin typeface="微软雅黑" panose="020B0503020204020204" pitchFamily="34" charset="-122"/>
              <a:ea typeface="微软雅黑" panose="020B0503020204020204" pitchFamily="34" charset="-122"/>
            </a:endParaRPr>
          </a:p>
          <a:p>
            <a:r>
              <a:rPr lang="zh-CN" altLang="en-US" sz="1000" b="1" dirty="0">
                <a:solidFill>
                  <a:schemeClr val="bg1">
                    <a:lumMod val="50000"/>
                  </a:schemeClr>
                </a:solidFill>
                <a:latin typeface="微软雅黑" panose="020B0503020204020204" pitchFamily="34" charset="-122"/>
                <a:ea typeface="微软雅黑" panose="020B0503020204020204" pitchFamily="34" charset="-122"/>
              </a:rPr>
              <a:t>请在此粘贴或者输入你的文字内容</a:t>
            </a:r>
            <a:endParaRPr lang="en-US" altLang="zh-CN" sz="1000" b="1" dirty="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16" name="组合 15"/>
          <p:cNvGrpSpPr/>
          <p:nvPr/>
        </p:nvGrpSpPr>
        <p:grpSpPr>
          <a:xfrm>
            <a:off x="2758691" y="1770239"/>
            <a:ext cx="2039866" cy="1833374"/>
            <a:chOff x="2758691" y="1650156"/>
            <a:chExt cx="2039866" cy="1833374"/>
          </a:xfrm>
        </p:grpSpPr>
        <p:sp>
          <p:nvSpPr>
            <p:cNvPr id="17" name="Freeform 44"/>
            <p:cNvSpPr/>
            <p:nvPr/>
          </p:nvSpPr>
          <p:spPr bwMode="auto">
            <a:xfrm>
              <a:off x="2758691" y="1650156"/>
              <a:ext cx="2039866" cy="1833374"/>
            </a:xfrm>
            <a:custGeom>
              <a:avLst/>
              <a:gdLst>
                <a:gd name="T0" fmla="*/ 1148 w 1148"/>
                <a:gd name="T1" fmla="*/ 515 h 1030"/>
                <a:gd name="T2" fmla="*/ 1019 w 1148"/>
                <a:gd name="T3" fmla="*/ 412 h 1030"/>
                <a:gd name="T4" fmla="*/ 515 w 1148"/>
                <a:gd name="T5" fmla="*/ 0 h 1030"/>
                <a:gd name="T6" fmla="*/ 0 w 1148"/>
                <a:gd name="T7" fmla="*/ 515 h 1030"/>
                <a:gd name="T8" fmla="*/ 515 w 1148"/>
                <a:gd name="T9" fmla="*/ 1030 h 1030"/>
                <a:gd name="T10" fmla="*/ 1019 w 1148"/>
                <a:gd name="T11" fmla="*/ 618 h 1030"/>
                <a:gd name="T12" fmla="*/ 1148 w 1148"/>
                <a:gd name="T13" fmla="*/ 515 h 1030"/>
              </a:gdLst>
              <a:ahLst/>
              <a:cxnLst>
                <a:cxn ang="0">
                  <a:pos x="T0" y="T1"/>
                </a:cxn>
                <a:cxn ang="0">
                  <a:pos x="T2" y="T3"/>
                </a:cxn>
                <a:cxn ang="0">
                  <a:pos x="T4" y="T5"/>
                </a:cxn>
                <a:cxn ang="0">
                  <a:pos x="T6" y="T7"/>
                </a:cxn>
                <a:cxn ang="0">
                  <a:pos x="T8" y="T9"/>
                </a:cxn>
                <a:cxn ang="0">
                  <a:pos x="T10" y="T11"/>
                </a:cxn>
                <a:cxn ang="0">
                  <a:pos x="T12" y="T13"/>
                </a:cxn>
              </a:cxnLst>
              <a:rect l="0" t="0" r="r" b="b"/>
              <a:pathLst>
                <a:path w="1148" h="1030">
                  <a:moveTo>
                    <a:pt x="1148" y="515"/>
                  </a:moveTo>
                  <a:cubicBezTo>
                    <a:pt x="1019" y="412"/>
                    <a:pt x="1019" y="412"/>
                    <a:pt x="1019" y="412"/>
                  </a:cubicBezTo>
                  <a:cubicBezTo>
                    <a:pt x="971" y="177"/>
                    <a:pt x="763" y="0"/>
                    <a:pt x="515" y="0"/>
                  </a:cubicBezTo>
                  <a:cubicBezTo>
                    <a:pt x="230" y="0"/>
                    <a:pt x="0" y="231"/>
                    <a:pt x="0" y="515"/>
                  </a:cubicBezTo>
                  <a:cubicBezTo>
                    <a:pt x="0" y="799"/>
                    <a:pt x="230" y="1030"/>
                    <a:pt x="515" y="1030"/>
                  </a:cubicBezTo>
                  <a:cubicBezTo>
                    <a:pt x="763" y="1030"/>
                    <a:pt x="971" y="853"/>
                    <a:pt x="1019" y="618"/>
                  </a:cubicBezTo>
                  <a:lnTo>
                    <a:pt x="1148" y="515"/>
                  </a:lnTo>
                  <a:close/>
                </a:path>
              </a:pathLst>
            </a:custGeom>
            <a:gradFill flip="none" rotWithShape="1">
              <a:gsLst>
                <a:gs pos="100000">
                  <a:srgbClr val="FFFFFF">
                    <a:lumMod val="100000"/>
                  </a:srgbClr>
                </a:gs>
                <a:gs pos="0">
                  <a:srgbClr val="D9D9DA"/>
                </a:gs>
              </a:gsLst>
              <a:lin ang="2700000" scaled="1"/>
              <a:tileRect/>
            </a:gradFill>
            <a:ln w="19050" cap="flat" cmpd="sng" algn="ctr">
              <a:gradFill flip="none" rotWithShape="1">
                <a:gsLst>
                  <a:gs pos="100000">
                    <a:srgbClr val="FFFFFF"/>
                  </a:gs>
                  <a:gs pos="0">
                    <a:srgbClr val="D9D9DA"/>
                  </a:gs>
                </a:gsLst>
                <a:lin ang="13500000" scaled="1"/>
                <a:tileRect/>
              </a:gradFill>
              <a:prstDash val="solid"/>
              <a:miter lim="800000"/>
            </a:ln>
            <a:effectLst/>
          </p:spPr>
          <p:txBody>
            <a:bodyPr lIns="68580" tIns="34290" rIns="68580" bIns="34290"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100" b="0" i="0" u="none" strike="noStrike" kern="0" cap="none" spc="0" normalizeH="0" baseline="0" noProof="0">
                <a:ln>
                  <a:noFill/>
                </a:ln>
                <a:solidFill>
                  <a:sysClr val="window" lastClr="FFFFFF"/>
                </a:solidFill>
                <a:effectLst/>
                <a:uLnTx/>
                <a:uFillTx/>
                <a:latin typeface="Calibri" panose="020F0502020204030204"/>
                <a:ea typeface="微软雅黑" panose="020B0503020204020204" pitchFamily="34" charset="-122"/>
                <a:cs typeface="+mn-cs"/>
              </a:endParaRPr>
            </a:p>
          </p:txBody>
        </p:sp>
        <p:sp>
          <p:nvSpPr>
            <p:cNvPr id="18" name="Freeform 45"/>
            <p:cNvSpPr>
              <a:spLocks noEditPoints="1"/>
            </p:cNvSpPr>
            <p:nvPr/>
          </p:nvSpPr>
          <p:spPr bwMode="auto">
            <a:xfrm>
              <a:off x="2758691" y="1650156"/>
              <a:ext cx="2039866" cy="1833374"/>
            </a:xfrm>
            <a:custGeom>
              <a:avLst/>
              <a:gdLst>
                <a:gd name="T0" fmla="*/ 1019 w 1148"/>
                <a:gd name="T1" fmla="*/ 412 h 1030"/>
                <a:gd name="T2" fmla="*/ 515 w 1148"/>
                <a:gd name="T3" fmla="*/ 0 h 1030"/>
                <a:gd name="T4" fmla="*/ 0 w 1148"/>
                <a:gd name="T5" fmla="*/ 515 h 1030"/>
                <a:gd name="T6" fmla="*/ 515 w 1148"/>
                <a:gd name="T7" fmla="*/ 1030 h 1030"/>
                <a:gd name="T8" fmla="*/ 1019 w 1148"/>
                <a:gd name="T9" fmla="*/ 618 h 1030"/>
                <a:gd name="T10" fmla="*/ 1148 w 1148"/>
                <a:gd name="T11" fmla="*/ 515 h 1030"/>
                <a:gd name="T12" fmla="*/ 1019 w 1148"/>
                <a:gd name="T13" fmla="*/ 412 h 1030"/>
                <a:gd name="T14" fmla="*/ 515 w 1148"/>
                <a:gd name="T15" fmla="*/ 979 h 1030"/>
                <a:gd name="T16" fmla="*/ 51 w 1148"/>
                <a:gd name="T17" fmla="*/ 515 h 1030"/>
                <a:gd name="T18" fmla="*/ 515 w 1148"/>
                <a:gd name="T19" fmla="*/ 51 h 1030"/>
                <a:gd name="T20" fmla="*/ 979 w 1148"/>
                <a:gd name="T21" fmla="*/ 515 h 1030"/>
                <a:gd name="T22" fmla="*/ 515 w 1148"/>
                <a:gd name="T23" fmla="*/ 979 h 1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48" h="1030">
                  <a:moveTo>
                    <a:pt x="1019" y="412"/>
                  </a:moveTo>
                  <a:cubicBezTo>
                    <a:pt x="971" y="177"/>
                    <a:pt x="763" y="0"/>
                    <a:pt x="515" y="0"/>
                  </a:cubicBezTo>
                  <a:cubicBezTo>
                    <a:pt x="230" y="0"/>
                    <a:pt x="0" y="231"/>
                    <a:pt x="0" y="515"/>
                  </a:cubicBezTo>
                  <a:cubicBezTo>
                    <a:pt x="0" y="799"/>
                    <a:pt x="230" y="1030"/>
                    <a:pt x="515" y="1030"/>
                  </a:cubicBezTo>
                  <a:cubicBezTo>
                    <a:pt x="763" y="1030"/>
                    <a:pt x="971" y="853"/>
                    <a:pt x="1019" y="618"/>
                  </a:cubicBezTo>
                  <a:cubicBezTo>
                    <a:pt x="1148" y="515"/>
                    <a:pt x="1148" y="515"/>
                    <a:pt x="1148" y="515"/>
                  </a:cubicBezTo>
                  <a:lnTo>
                    <a:pt x="1019" y="412"/>
                  </a:lnTo>
                  <a:close/>
                  <a:moveTo>
                    <a:pt x="515" y="979"/>
                  </a:moveTo>
                  <a:cubicBezTo>
                    <a:pt x="258" y="979"/>
                    <a:pt x="51" y="771"/>
                    <a:pt x="51" y="515"/>
                  </a:cubicBezTo>
                  <a:cubicBezTo>
                    <a:pt x="51" y="259"/>
                    <a:pt x="258" y="51"/>
                    <a:pt x="515" y="51"/>
                  </a:cubicBezTo>
                  <a:cubicBezTo>
                    <a:pt x="771" y="51"/>
                    <a:pt x="979" y="259"/>
                    <a:pt x="979" y="515"/>
                  </a:cubicBezTo>
                  <a:cubicBezTo>
                    <a:pt x="979" y="771"/>
                    <a:pt x="771" y="979"/>
                    <a:pt x="515" y="979"/>
                  </a:cubicBezTo>
                  <a:close/>
                </a:path>
              </a:pathLst>
            </a:custGeom>
            <a:solidFill>
              <a:srgbClr val="17375E"/>
            </a:solidFill>
            <a:ln>
              <a:noFill/>
            </a:ln>
            <a:effectLst>
              <a:outerShdw blurRad="50800" dist="38100" algn="l" rotWithShape="0">
                <a:prstClr val="black">
                  <a:alpha val="40000"/>
                </a:prstClr>
              </a:outerShdw>
            </a:effec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100" b="0" i="0" u="none" strike="noStrike" kern="0" cap="none" spc="0" normalizeH="0" baseline="0" noProof="0">
                <a:ln>
                  <a:noFill/>
                </a:ln>
                <a:solidFill>
                  <a:sysClr val="windowText" lastClr="000000"/>
                </a:solidFill>
                <a:effectLst/>
                <a:uLnTx/>
                <a:uFillTx/>
              </a:endParaRPr>
            </a:p>
          </p:txBody>
        </p:sp>
        <p:sp>
          <p:nvSpPr>
            <p:cNvPr id="19" name="Freeform 48"/>
            <p:cNvSpPr>
              <a:spLocks noEditPoints="1"/>
            </p:cNvSpPr>
            <p:nvPr/>
          </p:nvSpPr>
          <p:spPr bwMode="auto">
            <a:xfrm>
              <a:off x="3479973" y="2033151"/>
              <a:ext cx="472889" cy="472889"/>
            </a:xfrm>
            <a:custGeom>
              <a:avLst/>
              <a:gdLst>
                <a:gd name="T0" fmla="*/ 152 w 152"/>
                <a:gd name="T1" fmla="*/ 88 h 152"/>
                <a:gd name="T2" fmla="*/ 152 w 152"/>
                <a:gd name="T3" fmla="*/ 64 h 152"/>
                <a:gd name="T4" fmla="*/ 138 w 152"/>
                <a:gd name="T5" fmla="*/ 64 h 152"/>
                <a:gd name="T6" fmla="*/ 128 w 152"/>
                <a:gd name="T7" fmla="*/ 40 h 152"/>
                <a:gd name="T8" fmla="*/ 138 w 152"/>
                <a:gd name="T9" fmla="*/ 31 h 152"/>
                <a:gd name="T10" fmla="*/ 121 w 152"/>
                <a:gd name="T11" fmla="*/ 14 h 152"/>
                <a:gd name="T12" fmla="*/ 111 w 152"/>
                <a:gd name="T13" fmla="*/ 24 h 152"/>
                <a:gd name="T14" fmla="*/ 88 w 152"/>
                <a:gd name="T15" fmla="*/ 14 h 152"/>
                <a:gd name="T16" fmla="*/ 88 w 152"/>
                <a:gd name="T17" fmla="*/ 0 h 152"/>
                <a:gd name="T18" fmla="*/ 64 w 152"/>
                <a:gd name="T19" fmla="*/ 0 h 152"/>
                <a:gd name="T20" fmla="*/ 64 w 152"/>
                <a:gd name="T21" fmla="*/ 14 h 152"/>
                <a:gd name="T22" fmla="*/ 41 w 152"/>
                <a:gd name="T23" fmla="*/ 24 h 152"/>
                <a:gd name="T24" fmla="*/ 31 w 152"/>
                <a:gd name="T25" fmla="*/ 14 h 152"/>
                <a:gd name="T26" fmla="*/ 14 w 152"/>
                <a:gd name="T27" fmla="*/ 31 h 152"/>
                <a:gd name="T28" fmla="*/ 24 w 152"/>
                <a:gd name="T29" fmla="*/ 40 h 152"/>
                <a:gd name="T30" fmla="*/ 14 w 152"/>
                <a:gd name="T31" fmla="*/ 64 h 152"/>
                <a:gd name="T32" fmla="*/ 0 w 152"/>
                <a:gd name="T33" fmla="*/ 64 h 152"/>
                <a:gd name="T34" fmla="*/ 0 w 152"/>
                <a:gd name="T35" fmla="*/ 88 h 152"/>
                <a:gd name="T36" fmla="*/ 14 w 152"/>
                <a:gd name="T37" fmla="*/ 88 h 152"/>
                <a:gd name="T38" fmla="*/ 24 w 152"/>
                <a:gd name="T39" fmla="*/ 111 h 152"/>
                <a:gd name="T40" fmla="*/ 14 w 152"/>
                <a:gd name="T41" fmla="*/ 121 h 152"/>
                <a:gd name="T42" fmla="*/ 31 w 152"/>
                <a:gd name="T43" fmla="*/ 138 h 152"/>
                <a:gd name="T44" fmla="*/ 41 w 152"/>
                <a:gd name="T45" fmla="*/ 128 h 152"/>
                <a:gd name="T46" fmla="*/ 64 w 152"/>
                <a:gd name="T47" fmla="*/ 138 h 152"/>
                <a:gd name="T48" fmla="*/ 64 w 152"/>
                <a:gd name="T49" fmla="*/ 152 h 152"/>
                <a:gd name="T50" fmla="*/ 88 w 152"/>
                <a:gd name="T51" fmla="*/ 152 h 152"/>
                <a:gd name="T52" fmla="*/ 88 w 152"/>
                <a:gd name="T53" fmla="*/ 138 h 152"/>
                <a:gd name="T54" fmla="*/ 111 w 152"/>
                <a:gd name="T55" fmla="*/ 128 h 152"/>
                <a:gd name="T56" fmla="*/ 121 w 152"/>
                <a:gd name="T57" fmla="*/ 138 h 152"/>
                <a:gd name="T58" fmla="*/ 138 w 152"/>
                <a:gd name="T59" fmla="*/ 121 h 152"/>
                <a:gd name="T60" fmla="*/ 128 w 152"/>
                <a:gd name="T61" fmla="*/ 111 h 152"/>
                <a:gd name="T62" fmla="*/ 138 w 152"/>
                <a:gd name="T63" fmla="*/ 88 h 152"/>
                <a:gd name="T64" fmla="*/ 152 w 152"/>
                <a:gd name="T65" fmla="*/ 88 h 152"/>
                <a:gd name="T66" fmla="*/ 76 w 152"/>
                <a:gd name="T67" fmla="*/ 115 h 152"/>
                <a:gd name="T68" fmla="*/ 37 w 152"/>
                <a:gd name="T69" fmla="*/ 76 h 152"/>
                <a:gd name="T70" fmla="*/ 76 w 152"/>
                <a:gd name="T71" fmla="*/ 37 h 152"/>
                <a:gd name="T72" fmla="*/ 115 w 152"/>
                <a:gd name="T73" fmla="*/ 76 h 152"/>
                <a:gd name="T74" fmla="*/ 76 w 152"/>
                <a:gd name="T75" fmla="*/ 115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2" h="152">
                  <a:moveTo>
                    <a:pt x="152" y="88"/>
                  </a:moveTo>
                  <a:cubicBezTo>
                    <a:pt x="152" y="64"/>
                    <a:pt x="152" y="64"/>
                    <a:pt x="152" y="64"/>
                  </a:cubicBezTo>
                  <a:cubicBezTo>
                    <a:pt x="138" y="64"/>
                    <a:pt x="138" y="64"/>
                    <a:pt x="138" y="64"/>
                  </a:cubicBezTo>
                  <a:cubicBezTo>
                    <a:pt x="136" y="55"/>
                    <a:pt x="133" y="47"/>
                    <a:pt x="128" y="40"/>
                  </a:cubicBezTo>
                  <a:cubicBezTo>
                    <a:pt x="138" y="31"/>
                    <a:pt x="138" y="31"/>
                    <a:pt x="138" y="31"/>
                  </a:cubicBezTo>
                  <a:cubicBezTo>
                    <a:pt x="121" y="14"/>
                    <a:pt x="121" y="14"/>
                    <a:pt x="121" y="14"/>
                  </a:cubicBezTo>
                  <a:cubicBezTo>
                    <a:pt x="111" y="24"/>
                    <a:pt x="111" y="24"/>
                    <a:pt x="111" y="24"/>
                  </a:cubicBezTo>
                  <a:cubicBezTo>
                    <a:pt x="104" y="19"/>
                    <a:pt x="96" y="16"/>
                    <a:pt x="88" y="14"/>
                  </a:cubicBezTo>
                  <a:cubicBezTo>
                    <a:pt x="88" y="0"/>
                    <a:pt x="88" y="0"/>
                    <a:pt x="88" y="0"/>
                  </a:cubicBezTo>
                  <a:cubicBezTo>
                    <a:pt x="64" y="0"/>
                    <a:pt x="64" y="0"/>
                    <a:pt x="64" y="0"/>
                  </a:cubicBezTo>
                  <a:cubicBezTo>
                    <a:pt x="64" y="14"/>
                    <a:pt x="64" y="14"/>
                    <a:pt x="64" y="14"/>
                  </a:cubicBezTo>
                  <a:cubicBezTo>
                    <a:pt x="56" y="16"/>
                    <a:pt x="48" y="19"/>
                    <a:pt x="41" y="24"/>
                  </a:cubicBezTo>
                  <a:cubicBezTo>
                    <a:pt x="31" y="14"/>
                    <a:pt x="31" y="14"/>
                    <a:pt x="31" y="14"/>
                  </a:cubicBezTo>
                  <a:cubicBezTo>
                    <a:pt x="14" y="31"/>
                    <a:pt x="14" y="31"/>
                    <a:pt x="14" y="31"/>
                  </a:cubicBezTo>
                  <a:cubicBezTo>
                    <a:pt x="24" y="40"/>
                    <a:pt x="24" y="40"/>
                    <a:pt x="24" y="40"/>
                  </a:cubicBezTo>
                  <a:cubicBezTo>
                    <a:pt x="19" y="47"/>
                    <a:pt x="16" y="55"/>
                    <a:pt x="14" y="64"/>
                  </a:cubicBezTo>
                  <a:cubicBezTo>
                    <a:pt x="0" y="64"/>
                    <a:pt x="0" y="64"/>
                    <a:pt x="0" y="64"/>
                  </a:cubicBezTo>
                  <a:cubicBezTo>
                    <a:pt x="0" y="88"/>
                    <a:pt x="0" y="88"/>
                    <a:pt x="0" y="88"/>
                  </a:cubicBezTo>
                  <a:cubicBezTo>
                    <a:pt x="14" y="88"/>
                    <a:pt x="14" y="88"/>
                    <a:pt x="14" y="88"/>
                  </a:cubicBezTo>
                  <a:cubicBezTo>
                    <a:pt x="16" y="96"/>
                    <a:pt x="19" y="104"/>
                    <a:pt x="24" y="111"/>
                  </a:cubicBezTo>
                  <a:cubicBezTo>
                    <a:pt x="14" y="121"/>
                    <a:pt x="14" y="121"/>
                    <a:pt x="14" y="121"/>
                  </a:cubicBezTo>
                  <a:cubicBezTo>
                    <a:pt x="31" y="138"/>
                    <a:pt x="31" y="138"/>
                    <a:pt x="31" y="138"/>
                  </a:cubicBezTo>
                  <a:cubicBezTo>
                    <a:pt x="41" y="128"/>
                    <a:pt x="41" y="128"/>
                    <a:pt x="41" y="128"/>
                  </a:cubicBezTo>
                  <a:cubicBezTo>
                    <a:pt x="48" y="133"/>
                    <a:pt x="56" y="136"/>
                    <a:pt x="64" y="138"/>
                  </a:cubicBezTo>
                  <a:cubicBezTo>
                    <a:pt x="64" y="152"/>
                    <a:pt x="64" y="152"/>
                    <a:pt x="64" y="152"/>
                  </a:cubicBezTo>
                  <a:cubicBezTo>
                    <a:pt x="88" y="152"/>
                    <a:pt x="88" y="152"/>
                    <a:pt x="88" y="152"/>
                  </a:cubicBezTo>
                  <a:cubicBezTo>
                    <a:pt x="88" y="138"/>
                    <a:pt x="88" y="138"/>
                    <a:pt x="88" y="138"/>
                  </a:cubicBezTo>
                  <a:cubicBezTo>
                    <a:pt x="96" y="136"/>
                    <a:pt x="104" y="133"/>
                    <a:pt x="111" y="128"/>
                  </a:cubicBezTo>
                  <a:cubicBezTo>
                    <a:pt x="121" y="138"/>
                    <a:pt x="121" y="138"/>
                    <a:pt x="121" y="138"/>
                  </a:cubicBezTo>
                  <a:cubicBezTo>
                    <a:pt x="138" y="121"/>
                    <a:pt x="138" y="121"/>
                    <a:pt x="138" y="121"/>
                  </a:cubicBezTo>
                  <a:cubicBezTo>
                    <a:pt x="128" y="111"/>
                    <a:pt x="128" y="111"/>
                    <a:pt x="128" y="111"/>
                  </a:cubicBezTo>
                  <a:cubicBezTo>
                    <a:pt x="133" y="104"/>
                    <a:pt x="136" y="96"/>
                    <a:pt x="138" y="88"/>
                  </a:cubicBezTo>
                  <a:lnTo>
                    <a:pt x="152" y="88"/>
                  </a:lnTo>
                  <a:close/>
                  <a:moveTo>
                    <a:pt x="76" y="115"/>
                  </a:moveTo>
                  <a:cubicBezTo>
                    <a:pt x="54" y="115"/>
                    <a:pt x="37" y="98"/>
                    <a:pt x="37" y="76"/>
                  </a:cubicBezTo>
                  <a:cubicBezTo>
                    <a:pt x="37" y="54"/>
                    <a:pt x="54" y="37"/>
                    <a:pt x="76" y="37"/>
                  </a:cubicBezTo>
                  <a:cubicBezTo>
                    <a:pt x="98" y="37"/>
                    <a:pt x="115" y="54"/>
                    <a:pt x="115" y="76"/>
                  </a:cubicBezTo>
                  <a:cubicBezTo>
                    <a:pt x="115" y="98"/>
                    <a:pt x="98" y="115"/>
                    <a:pt x="76" y="115"/>
                  </a:cubicBezTo>
                  <a:close/>
                </a:path>
              </a:pathLst>
            </a:custGeom>
            <a:solidFill>
              <a:srgbClr val="17375E"/>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100" b="0" i="0" u="none" strike="noStrike" kern="0" cap="none" spc="0" normalizeH="0" baseline="0" noProof="0">
                <a:ln>
                  <a:noFill/>
                </a:ln>
                <a:solidFill>
                  <a:sysClr val="windowText" lastClr="000000"/>
                </a:solidFill>
                <a:effectLst/>
                <a:uLnTx/>
                <a:uFillTx/>
              </a:endParaRPr>
            </a:p>
          </p:txBody>
        </p:sp>
        <p:sp>
          <p:nvSpPr>
            <p:cNvPr id="20" name="文本框 111"/>
            <p:cNvSpPr txBox="1"/>
            <p:nvPr/>
          </p:nvSpPr>
          <p:spPr>
            <a:xfrm>
              <a:off x="3186867" y="2515328"/>
              <a:ext cx="917559" cy="438582"/>
            </a:xfrm>
            <a:prstGeom prst="rect">
              <a:avLst/>
            </a:prstGeom>
            <a:noFill/>
          </p:spPr>
          <p:txBody>
            <a:bodyPr wrap="none" lIns="68580" tIns="34290" rIns="68580" bIns="34290" rtlCol="0">
              <a:spAutoFit/>
            </a:bodyPr>
            <a:lstStyle>
              <a:defPPr>
                <a:defRPr lang="zh-CN"/>
              </a:defPPr>
              <a:lvl1pPr>
                <a:defRPr sz="4000">
                  <a:solidFill>
                    <a:srgbClr val="605E5E"/>
                  </a:solidFill>
                  <a:latin typeface="Impact" panose="020B0806030902050204" pitchFamily="34" charset="0"/>
                  <a:cs typeface="Aharoni" panose="02010803020104030203" pitchFamily="2" charset="-79"/>
                </a:defRPr>
              </a:lvl1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b="0" i="0" u="none" strike="noStrike" kern="0" cap="none" spc="0" normalizeH="0" baseline="0" noProof="0" dirty="0">
                  <a:ln>
                    <a:noFill/>
                  </a:ln>
                  <a:solidFill>
                    <a:srgbClr val="605E5E"/>
                  </a:solidFill>
                  <a:effectLst/>
                  <a:uLnTx/>
                  <a:uFillTx/>
                  <a:latin typeface="Impact" panose="020B0806030902050204" pitchFamily="34" charset="0"/>
                  <a:cs typeface="Aharoni" panose="02010803020104030203" pitchFamily="2" charset="-79"/>
                </a:rPr>
                <a:t>Step 2</a:t>
              </a:r>
              <a:endParaRPr kumimoji="0" lang="zh-CN" altLang="en-US" sz="2400" b="0" i="0" u="none" strike="noStrike" kern="0" cap="none" spc="0" normalizeH="0" baseline="0" noProof="0" dirty="0">
                <a:ln>
                  <a:noFill/>
                </a:ln>
                <a:solidFill>
                  <a:srgbClr val="605E5E"/>
                </a:solidFill>
                <a:effectLst/>
                <a:uLnTx/>
                <a:uFillTx/>
                <a:latin typeface="Impact" panose="020B0806030902050204" pitchFamily="34" charset="0"/>
                <a:cs typeface="Aharoni" panose="02010803020104030203" pitchFamily="2" charset="-79"/>
              </a:endParaRPr>
            </a:p>
          </p:txBody>
        </p:sp>
      </p:grpSp>
      <p:grpSp>
        <p:nvGrpSpPr>
          <p:cNvPr id="21" name="组合 20"/>
          <p:cNvGrpSpPr/>
          <p:nvPr/>
        </p:nvGrpSpPr>
        <p:grpSpPr>
          <a:xfrm>
            <a:off x="1225984" y="1770239"/>
            <a:ext cx="2041593" cy="1833374"/>
            <a:chOff x="1225984" y="1650156"/>
            <a:chExt cx="2041593" cy="1833374"/>
          </a:xfrm>
        </p:grpSpPr>
        <p:sp>
          <p:nvSpPr>
            <p:cNvPr id="22" name="Freeform 46"/>
            <p:cNvSpPr/>
            <p:nvPr/>
          </p:nvSpPr>
          <p:spPr bwMode="auto">
            <a:xfrm>
              <a:off x="1225984" y="1650156"/>
              <a:ext cx="2041593" cy="1833374"/>
            </a:xfrm>
            <a:custGeom>
              <a:avLst/>
              <a:gdLst>
                <a:gd name="T0" fmla="*/ 1149 w 1149"/>
                <a:gd name="T1" fmla="*/ 515 h 1030"/>
                <a:gd name="T2" fmla="*/ 1020 w 1149"/>
                <a:gd name="T3" fmla="*/ 412 h 1030"/>
                <a:gd name="T4" fmla="*/ 515 w 1149"/>
                <a:gd name="T5" fmla="*/ 0 h 1030"/>
                <a:gd name="T6" fmla="*/ 0 w 1149"/>
                <a:gd name="T7" fmla="*/ 515 h 1030"/>
                <a:gd name="T8" fmla="*/ 515 w 1149"/>
                <a:gd name="T9" fmla="*/ 1030 h 1030"/>
                <a:gd name="T10" fmla="*/ 1020 w 1149"/>
                <a:gd name="T11" fmla="*/ 618 h 1030"/>
                <a:gd name="T12" fmla="*/ 1149 w 1149"/>
                <a:gd name="T13" fmla="*/ 515 h 1030"/>
              </a:gdLst>
              <a:ahLst/>
              <a:cxnLst>
                <a:cxn ang="0">
                  <a:pos x="T0" y="T1"/>
                </a:cxn>
                <a:cxn ang="0">
                  <a:pos x="T2" y="T3"/>
                </a:cxn>
                <a:cxn ang="0">
                  <a:pos x="T4" y="T5"/>
                </a:cxn>
                <a:cxn ang="0">
                  <a:pos x="T6" y="T7"/>
                </a:cxn>
                <a:cxn ang="0">
                  <a:pos x="T8" y="T9"/>
                </a:cxn>
                <a:cxn ang="0">
                  <a:pos x="T10" y="T11"/>
                </a:cxn>
                <a:cxn ang="0">
                  <a:pos x="T12" y="T13"/>
                </a:cxn>
              </a:cxnLst>
              <a:rect l="0" t="0" r="r" b="b"/>
              <a:pathLst>
                <a:path w="1149" h="1030">
                  <a:moveTo>
                    <a:pt x="1149" y="515"/>
                  </a:moveTo>
                  <a:cubicBezTo>
                    <a:pt x="1020" y="412"/>
                    <a:pt x="1020" y="412"/>
                    <a:pt x="1020" y="412"/>
                  </a:cubicBezTo>
                  <a:cubicBezTo>
                    <a:pt x="972" y="177"/>
                    <a:pt x="764" y="0"/>
                    <a:pt x="515" y="0"/>
                  </a:cubicBezTo>
                  <a:cubicBezTo>
                    <a:pt x="231" y="0"/>
                    <a:pt x="0" y="231"/>
                    <a:pt x="0" y="515"/>
                  </a:cubicBezTo>
                  <a:cubicBezTo>
                    <a:pt x="0" y="799"/>
                    <a:pt x="231" y="1030"/>
                    <a:pt x="515" y="1030"/>
                  </a:cubicBezTo>
                  <a:cubicBezTo>
                    <a:pt x="764" y="1030"/>
                    <a:pt x="972" y="853"/>
                    <a:pt x="1020" y="618"/>
                  </a:cubicBezTo>
                  <a:lnTo>
                    <a:pt x="1149" y="515"/>
                  </a:lnTo>
                  <a:close/>
                </a:path>
              </a:pathLst>
            </a:custGeom>
            <a:gradFill flip="none" rotWithShape="1">
              <a:gsLst>
                <a:gs pos="100000">
                  <a:srgbClr val="FFFFFF">
                    <a:lumMod val="100000"/>
                  </a:srgbClr>
                </a:gs>
                <a:gs pos="0">
                  <a:srgbClr val="D9D9DA"/>
                </a:gs>
              </a:gsLst>
              <a:lin ang="2700000" scaled="1"/>
              <a:tileRect/>
            </a:gradFill>
            <a:ln w="19050" cap="flat" cmpd="sng" algn="ctr">
              <a:gradFill flip="none" rotWithShape="1">
                <a:gsLst>
                  <a:gs pos="100000">
                    <a:srgbClr val="FFFFFF"/>
                  </a:gs>
                  <a:gs pos="0">
                    <a:srgbClr val="D9D9DA"/>
                  </a:gs>
                </a:gsLst>
                <a:lin ang="13500000" scaled="1"/>
                <a:tileRect/>
              </a:gradFill>
              <a:prstDash val="solid"/>
              <a:miter lim="800000"/>
            </a:ln>
            <a:effectLst/>
          </p:spPr>
          <p:txBody>
            <a:bodyPr lIns="68580" tIns="34290" rIns="68580" bIns="34290"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100" b="0" i="0" u="none" strike="noStrike" kern="0" cap="none" spc="0" normalizeH="0" baseline="0" noProof="0">
                <a:ln>
                  <a:noFill/>
                </a:ln>
                <a:solidFill>
                  <a:sysClr val="window" lastClr="FFFFFF"/>
                </a:solidFill>
                <a:effectLst/>
                <a:uLnTx/>
                <a:uFillTx/>
                <a:latin typeface="Calibri" panose="020F0502020204030204"/>
                <a:ea typeface="微软雅黑" panose="020B0503020204020204" pitchFamily="34" charset="-122"/>
                <a:cs typeface="+mn-cs"/>
              </a:endParaRPr>
            </a:p>
          </p:txBody>
        </p:sp>
        <p:sp>
          <p:nvSpPr>
            <p:cNvPr id="23" name="Freeform 47"/>
            <p:cNvSpPr>
              <a:spLocks noEditPoints="1"/>
            </p:cNvSpPr>
            <p:nvPr/>
          </p:nvSpPr>
          <p:spPr bwMode="auto">
            <a:xfrm>
              <a:off x="1225984" y="1650156"/>
              <a:ext cx="2041593" cy="1833374"/>
            </a:xfrm>
            <a:custGeom>
              <a:avLst/>
              <a:gdLst>
                <a:gd name="T0" fmla="*/ 1020 w 1149"/>
                <a:gd name="T1" fmla="*/ 412 h 1030"/>
                <a:gd name="T2" fmla="*/ 515 w 1149"/>
                <a:gd name="T3" fmla="*/ 0 h 1030"/>
                <a:gd name="T4" fmla="*/ 0 w 1149"/>
                <a:gd name="T5" fmla="*/ 515 h 1030"/>
                <a:gd name="T6" fmla="*/ 515 w 1149"/>
                <a:gd name="T7" fmla="*/ 1030 h 1030"/>
                <a:gd name="T8" fmla="*/ 1020 w 1149"/>
                <a:gd name="T9" fmla="*/ 618 h 1030"/>
                <a:gd name="T10" fmla="*/ 1149 w 1149"/>
                <a:gd name="T11" fmla="*/ 515 h 1030"/>
                <a:gd name="T12" fmla="*/ 1020 w 1149"/>
                <a:gd name="T13" fmla="*/ 412 h 1030"/>
                <a:gd name="T14" fmla="*/ 515 w 1149"/>
                <a:gd name="T15" fmla="*/ 979 h 1030"/>
                <a:gd name="T16" fmla="*/ 51 w 1149"/>
                <a:gd name="T17" fmla="*/ 515 h 1030"/>
                <a:gd name="T18" fmla="*/ 515 w 1149"/>
                <a:gd name="T19" fmla="*/ 51 h 1030"/>
                <a:gd name="T20" fmla="*/ 979 w 1149"/>
                <a:gd name="T21" fmla="*/ 515 h 1030"/>
                <a:gd name="T22" fmla="*/ 515 w 1149"/>
                <a:gd name="T23" fmla="*/ 979 h 1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49" h="1030">
                  <a:moveTo>
                    <a:pt x="1020" y="412"/>
                  </a:moveTo>
                  <a:cubicBezTo>
                    <a:pt x="972" y="177"/>
                    <a:pt x="764" y="0"/>
                    <a:pt x="515" y="0"/>
                  </a:cubicBezTo>
                  <a:cubicBezTo>
                    <a:pt x="231" y="0"/>
                    <a:pt x="0" y="231"/>
                    <a:pt x="0" y="515"/>
                  </a:cubicBezTo>
                  <a:cubicBezTo>
                    <a:pt x="0" y="799"/>
                    <a:pt x="231" y="1030"/>
                    <a:pt x="515" y="1030"/>
                  </a:cubicBezTo>
                  <a:cubicBezTo>
                    <a:pt x="764" y="1030"/>
                    <a:pt x="972" y="853"/>
                    <a:pt x="1020" y="618"/>
                  </a:cubicBezTo>
                  <a:cubicBezTo>
                    <a:pt x="1149" y="515"/>
                    <a:pt x="1149" y="515"/>
                    <a:pt x="1149" y="515"/>
                  </a:cubicBezTo>
                  <a:lnTo>
                    <a:pt x="1020" y="412"/>
                  </a:lnTo>
                  <a:close/>
                  <a:moveTo>
                    <a:pt x="515" y="979"/>
                  </a:moveTo>
                  <a:cubicBezTo>
                    <a:pt x="259" y="979"/>
                    <a:pt x="51" y="771"/>
                    <a:pt x="51" y="515"/>
                  </a:cubicBezTo>
                  <a:cubicBezTo>
                    <a:pt x="51" y="259"/>
                    <a:pt x="259" y="51"/>
                    <a:pt x="515" y="51"/>
                  </a:cubicBezTo>
                  <a:cubicBezTo>
                    <a:pt x="771" y="51"/>
                    <a:pt x="979" y="259"/>
                    <a:pt x="979" y="515"/>
                  </a:cubicBezTo>
                  <a:cubicBezTo>
                    <a:pt x="979" y="771"/>
                    <a:pt x="771" y="979"/>
                    <a:pt x="515" y="979"/>
                  </a:cubicBezTo>
                  <a:close/>
                </a:path>
              </a:pathLst>
            </a:custGeom>
            <a:solidFill>
              <a:srgbClr val="FF9900"/>
            </a:solidFill>
            <a:ln>
              <a:noFill/>
            </a:ln>
            <a:effectLst>
              <a:outerShdw blurRad="50800" dist="38100" algn="l" rotWithShape="0">
                <a:prstClr val="black">
                  <a:alpha val="40000"/>
                </a:prstClr>
              </a:outerShdw>
            </a:effec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100" b="0" i="0" u="none" strike="noStrike" kern="0" cap="none" spc="0" normalizeH="0" baseline="0" noProof="0">
                <a:ln>
                  <a:noFill/>
                </a:ln>
                <a:solidFill>
                  <a:sysClr val="windowText" lastClr="000000"/>
                </a:solidFill>
                <a:effectLst/>
                <a:uLnTx/>
                <a:uFillTx/>
              </a:endParaRPr>
            </a:p>
          </p:txBody>
        </p:sp>
        <p:sp>
          <p:nvSpPr>
            <p:cNvPr id="24" name="Freeform 51"/>
            <p:cNvSpPr/>
            <p:nvPr/>
          </p:nvSpPr>
          <p:spPr bwMode="auto">
            <a:xfrm>
              <a:off x="1717062" y="2061750"/>
              <a:ext cx="882323" cy="420009"/>
            </a:xfrm>
            <a:custGeom>
              <a:avLst/>
              <a:gdLst>
                <a:gd name="T0" fmla="*/ 584 w 584"/>
                <a:gd name="T1" fmla="*/ 0 h 278"/>
                <a:gd name="T2" fmla="*/ 449 w 584"/>
                <a:gd name="T3" fmla="*/ 31 h 278"/>
                <a:gd name="T4" fmla="*/ 469 w 584"/>
                <a:gd name="T5" fmla="*/ 62 h 278"/>
                <a:gd name="T6" fmla="*/ 278 w 584"/>
                <a:gd name="T7" fmla="*/ 200 h 278"/>
                <a:gd name="T8" fmla="*/ 214 w 584"/>
                <a:gd name="T9" fmla="*/ 116 h 278"/>
                <a:gd name="T10" fmla="*/ 204 w 584"/>
                <a:gd name="T11" fmla="*/ 101 h 278"/>
                <a:gd name="T12" fmla="*/ 190 w 584"/>
                <a:gd name="T13" fmla="*/ 112 h 278"/>
                <a:gd name="T14" fmla="*/ 0 w 584"/>
                <a:gd name="T15" fmla="*/ 250 h 278"/>
                <a:gd name="T16" fmla="*/ 21 w 584"/>
                <a:gd name="T17" fmla="*/ 278 h 278"/>
                <a:gd name="T18" fmla="*/ 196 w 584"/>
                <a:gd name="T19" fmla="*/ 151 h 278"/>
                <a:gd name="T20" fmla="*/ 260 w 584"/>
                <a:gd name="T21" fmla="*/ 237 h 278"/>
                <a:gd name="T22" fmla="*/ 270 w 584"/>
                <a:gd name="T23" fmla="*/ 252 h 278"/>
                <a:gd name="T24" fmla="*/ 284 w 584"/>
                <a:gd name="T25" fmla="*/ 241 h 278"/>
                <a:gd name="T26" fmla="*/ 490 w 584"/>
                <a:gd name="T27" fmla="*/ 91 h 278"/>
                <a:gd name="T28" fmla="*/ 490 w 584"/>
                <a:gd name="T29" fmla="*/ 91 h 278"/>
                <a:gd name="T30" fmla="*/ 512 w 584"/>
                <a:gd name="T31" fmla="*/ 120 h 278"/>
                <a:gd name="T32" fmla="*/ 584 w 584"/>
                <a:gd name="T33" fmla="*/ 0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84" h="278">
                  <a:moveTo>
                    <a:pt x="584" y="0"/>
                  </a:moveTo>
                  <a:lnTo>
                    <a:pt x="449" y="31"/>
                  </a:lnTo>
                  <a:lnTo>
                    <a:pt x="469" y="62"/>
                  </a:lnTo>
                  <a:lnTo>
                    <a:pt x="278" y="200"/>
                  </a:lnTo>
                  <a:lnTo>
                    <a:pt x="214" y="116"/>
                  </a:lnTo>
                  <a:lnTo>
                    <a:pt x="204" y="101"/>
                  </a:lnTo>
                  <a:lnTo>
                    <a:pt x="190" y="112"/>
                  </a:lnTo>
                  <a:lnTo>
                    <a:pt x="0" y="250"/>
                  </a:lnTo>
                  <a:lnTo>
                    <a:pt x="21" y="278"/>
                  </a:lnTo>
                  <a:lnTo>
                    <a:pt x="196" y="151"/>
                  </a:lnTo>
                  <a:lnTo>
                    <a:pt x="260" y="237"/>
                  </a:lnTo>
                  <a:lnTo>
                    <a:pt x="270" y="252"/>
                  </a:lnTo>
                  <a:lnTo>
                    <a:pt x="284" y="241"/>
                  </a:lnTo>
                  <a:lnTo>
                    <a:pt x="490" y="91"/>
                  </a:lnTo>
                  <a:lnTo>
                    <a:pt x="490" y="91"/>
                  </a:lnTo>
                  <a:lnTo>
                    <a:pt x="512" y="120"/>
                  </a:lnTo>
                  <a:lnTo>
                    <a:pt x="584" y="0"/>
                  </a:lnTo>
                  <a:close/>
                </a:path>
              </a:pathLst>
            </a:custGeom>
            <a:solidFill>
              <a:srgbClr val="FF9900"/>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100" b="0" i="0" u="none" strike="noStrike" kern="0" cap="none" spc="0" normalizeH="0" baseline="0" noProof="0">
                <a:ln>
                  <a:noFill/>
                </a:ln>
                <a:solidFill>
                  <a:sysClr val="windowText" lastClr="000000"/>
                </a:solidFill>
                <a:effectLst/>
                <a:uLnTx/>
                <a:uFillTx/>
              </a:endParaRPr>
            </a:p>
          </p:txBody>
        </p:sp>
        <p:sp>
          <p:nvSpPr>
            <p:cNvPr id="25" name="文本框 34"/>
            <p:cNvSpPr txBox="1"/>
            <p:nvPr/>
          </p:nvSpPr>
          <p:spPr>
            <a:xfrm>
              <a:off x="1625505" y="2515328"/>
              <a:ext cx="880690" cy="438582"/>
            </a:xfrm>
            <a:prstGeom prst="rect">
              <a:avLst/>
            </a:prstGeom>
            <a:noFill/>
          </p:spPr>
          <p:txBody>
            <a:bodyPr wrap="none" lIns="68580" tIns="34290" rIns="68580" bIns="34290" rtlCol="0">
              <a:spAutoFit/>
            </a:bodyPr>
            <a:lstStyle>
              <a:defPPr>
                <a:defRPr lang="zh-CN"/>
              </a:defPPr>
              <a:lvl1pPr>
                <a:defRPr sz="4000">
                  <a:solidFill>
                    <a:srgbClr val="605E5E"/>
                  </a:solidFill>
                  <a:latin typeface="Impact" panose="020B0806030902050204" pitchFamily="34" charset="0"/>
                  <a:cs typeface="Aharoni" panose="02010803020104030203" pitchFamily="2" charset="-79"/>
                </a:defRPr>
              </a:lvl1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b="0" i="0" u="none" strike="noStrike" kern="0" cap="none" spc="0" normalizeH="0" baseline="0" noProof="0" dirty="0">
                  <a:ln>
                    <a:noFill/>
                  </a:ln>
                  <a:solidFill>
                    <a:srgbClr val="605E5E"/>
                  </a:solidFill>
                  <a:effectLst/>
                  <a:uLnTx/>
                  <a:uFillTx/>
                  <a:latin typeface="Impact" panose="020B0806030902050204" pitchFamily="34" charset="0"/>
                  <a:cs typeface="Aharoni" panose="02010803020104030203" pitchFamily="2" charset="-79"/>
                </a:rPr>
                <a:t>Step 1</a:t>
              </a:r>
              <a:endParaRPr kumimoji="0" lang="zh-CN" altLang="en-US" sz="2400" b="0" i="0" u="none" strike="noStrike" kern="0" cap="none" spc="0" normalizeH="0" baseline="0" noProof="0" dirty="0">
                <a:ln>
                  <a:noFill/>
                </a:ln>
                <a:solidFill>
                  <a:srgbClr val="605E5E"/>
                </a:solidFill>
                <a:effectLst/>
                <a:uLnTx/>
                <a:uFillTx/>
                <a:latin typeface="Impact" panose="020B0806030902050204" pitchFamily="34" charset="0"/>
                <a:cs typeface="Aharoni" panose="02010803020104030203" pitchFamily="2" charset="-79"/>
              </a:endParaRP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0-#ppt_w/2"/>
                                          </p:val>
                                        </p:tav>
                                        <p:tav tm="100000">
                                          <p:val>
                                            <p:strVal val="#ppt_x"/>
                                          </p:val>
                                        </p:tav>
                                      </p:tavLst>
                                    </p:anim>
                                    <p:anim calcmode="lin" valueType="num">
                                      <p:cBhvr additive="base">
                                        <p:cTn id="8" dur="500" fill="hold"/>
                                        <p:tgtEl>
                                          <p:spTgt spid="2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additive="base">
                                        <p:cTn id="12" dur="500" fill="hold"/>
                                        <p:tgtEl>
                                          <p:spTgt spid="16"/>
                                        </p:tgtEl>
                                        <p:attrNameLst>
                                          <p:attrName>ppt_x</p:attrName>
                                        </p:attrNameLst>
                                      </p:cBhvr>
                                      <p:tavLst>
                                        <p:tav tm="0">
                                          <p:val>
                                            <p:strVal val="0-#ppt_w/2"/>
                                          </p:val>
                                        </p:tav>
                                        <p:tav tm="100000">
                                          <p:val>
                                            <p:strVal val="#ppt_x"/>
                                          </p:val>
                                        </p:tav>
                                      </p:tavLst>
                                    </p:anim>
                                    <p:anim calcmode="lin" valueType="num">
                                      <p:cBhvr additive="base">
                                        <p:cTn id="13" dur="500" fill="hold"/>
                                        <p:tgtEl>
                                          <p:spTgt spid="16"/>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0-#ppt_w/2"/>
                                          </p:val>
                                        </p:tav>
                                        <p:tav tm="100000">
                                          <p:val>
                                            <p:strVal val="#ppt_x"/>
                                          </p:val>
                                        </p:tav>
                                      </p:tavLst>
                                    </p:anim>
                                    <p:anim calcmode="lin" valueType="num">
                                      <p:cBhvr additive="base">
                                        <p:cTn id="18" dur="500" fill="hold"/>
                                        <p:tgtEl>
                                          <p:spTgt spid="8"/>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0-#ppt_w/2"/>
                                          </p:val>
                                        </p:tav>
                                        <p:tav tm="100000">
                                          <p:val>
                                            <p:strVal val="#ppt_x"/>
                                          </p:val>
                                        </p:tav>
                                      </p:tavLst>
                                    </p:anim>
                                    <p:anim calcmode="lin" valueType="num">
                                      <p:cBhvr additive="base">
                                        <p:cTn id="23" dur="500" fill="hold"/>
                                        <p:tgtEl>
                                          <p:spTgt spid="7"/>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nodeType="after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additive="base">
                                        <p:cTn id="27" dur="500" fill="hold"/>
                                        <p:tgtEl>
                                          <p:spTgt spid="2"/>
                                        </p:tgtEl>
                                        <p:attrNameLst>
                                          <p:attrName>ppt_x</p:attrName>
                                        </p:attrNameLst>
                                      </p:cBhvr>
                                      <p:tavLst>
                                        <p:tav tm="0">
                                          <p:val>
                                            <p:strVal val="0-#ppt_w/2"/>
                                          </p:val>
                                        </p:tav>
                                        <p:tav tm="100000">
                                          <p:val>
                                            <p:strVal val="#ppt_x"/>
                                          </p:val>
                                        </p:tav>
                                      </p:tavLst>
                                    </p:anim>
                                    <p:anim calcmode="lin" valueType="num">
                                      <p:cBhvr additive="base">
                                        <p:cTn id="28" dur="500" fill="hold"/>
                                        <p:tgtEl>
                                          <p:spTgt spid="2"/>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15" presetClass="entr" presetSubtype="0" fill="hold" grpId="0" nodeType="afterEffect">
                                  <p:stCondLst>
                                    <p:cond delay="0"/>
                                  </p:stCondLst>
                                  <p:childTnLst>
                                    <p:set>
                                      <p:cBhvr>
                                        <p:cTn id="31" dur="1" fill="hold">
                                          <p:stCondLst>
                                            <p:cond delay="0"/>
                                          </p:stCondLst>
                                        </p:cTn>
                                        <p:tgtEl>
                                          <p:spTgt spid="12"/>
                                        </p:tgtEl>
                                        <p:attrNameLst>
                                          <p:attrName>style.visibility</p:attrName>
                                        </p:attrNameLst>
                                      </p:cBhvr>
                                      <p:to>
                                        <p:strVal val="visible"/>
                                      </p:to>
                                    </p:set>
                                    <p:anim calcmode="lin" valueType="num">
                                      <p:cBhvr>
                                        <p:cTn id="32" dur="1000" fill="hold"/>
                                        <p:tgtEl>
                                          <p:spTgt spid="12"/>
                                        </p:tgtEl>
                                        <p:attrNameLst>
                                          <p:attrName>ppt_w</p:attrName>
                                        </p:attrNameLst>
                                      </p:cBhvr>
                                      <p:tavLst>
                                        <p:tav tm="0">
                                          <p:val>
                                            <p:fltVal val="0"/>
                                          </p:val>
                                        </p:tav>
                                        <p:tav tm="100000">
                                          <p:val>
                                            <p:strVal val="#ppt_w"/>
                                          </p:val>
                                        </p:tav>
                                      </p:tavLst>
                                    </p:anim>
                                    <p:anim calcmode="lin" valueType="num">
                                      <p:cBhvr>
                                        <p:cTn id="33" dur="1000" fill="hold"/>
                                        <p:tgtEl>
                                          <p:spTgt spid="12"/>
                                        </p:tgtEl>
                                        <p:attrNameLst>
                                          <p:attrName>ppt_h</p:attrName>
                                        </p:attrNameLst>
                                      </p:cBhvr>
                                      <p:tavLst>
                                        <p:tav tm="0">
                                          <p:val>
                                            <p:fltVal val="0"/>
                                          </p:val>
                                        </p:tav>
                                        <p:tav tm="100000">
                                          <p:val>
                                            <p:strVal val="#ppt_h"/>
                                          </p:val>
                                        </p:tav>
                                      </p:tavLst>
                                    </p:anim>
                                    <p:anim calcmode="lin" valueType="num">
                                      <p:cBhvr>
                                        <p:cTn id="34" dur="1000" fill="hold"/>
                                        <p:tgtEl>
                                          <p:spTgt spid="12"/>
                                        </p:tgtEl>
                                        <p:attrNameLst>
                                          <p:attrName>ppt_x</p:attrName>
                                        </p:attrNameLst>
                                      </p:cBhvr>
                                      <p:tavLst>
                                        <p:tav tm="0" fmla="#ppt_x+(cos(-2*pi*(1-$))*-#ppt_x-sin(-2*pi*(1-$))*(1-#ppt_y))*(1-$)">
                                          <p:val>
                                            <p:fltVal val="0"/>
                                          </p:val>
                                        </p:tav>
                                        <p:tav tm="100000">
                                          <p:val>
                                            <p:fltVal val="1"/>
                                          </p:val>
                                        </p:tav>
                                      </p:tavLst>
                                    </p:anim>
                                    <p:anim calcmode="lin" valueType="num">
                                      <p:cBhvr>
                                        <p:cTn id="35" dur="1000" fill="hold"/>
                                        <p:tgtEl>
                                          <p:spTgt spid="12"/>
                                        </p:tgtEl>
                                        <p:attrNameLst>
                                          <p:attrName>ppt_y</p:attrName>
                                        </p:attrNameLst>
                                      </p:cBhvr>
                                      <p:tavLst>
                                        <p:tav tm="0" fmla="#ppt_y+(sin(-2*pi*(1-$))*-#ppt_x+cos(-2*pi*(1-$))*(1-#ppt_y))*(1-$)">
                                          <p:val>
                                            <p:fltVal val="0"/>
                                          </p:val>
                                        </p:tav>
                                        <p:tav tm="100000">
                                          <p:val>
                                            <p:fltVal val="1"/>
                                          </p:val>
                                        </p:tav>
                                      </p:tavLst>
                                    </p:anim>
                                  </p:childTnLst>
                                </p:cTn>
                              </p:par>
                            </p:childTnLst>
                          </p:cTn>
                        </p:par>
                        <p:par>
                          <p:cTn id="36" fill="hold">
                            <p:stCondLst>
                              <p:cond delay="3500"/>
                            </p:stCondLst>
                            <p:childTnLst>
                              <p:par>
                                <p:cTn id="37" presetID="15" presetClass="entr" presetSubtype="0"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p:cTn id="39" dur="1000" fill="hold"/>
                                        <p:tgtEl>
                                          <p:spTgt spid="13"/>
                                        </p:tgtEl>
                                        <p:attrNameLst>
                                          <p:attrName>ppt_w</p:attrName>
                                        </p:attrNameLst>
                                      </p:cBhvr>
                                      <p:tavLst>
                                        <p:tav tm="0">
                                          <p:val>
                                            <p:fltVal val="0"/>
                                          </p:val>
                                        </p:tav>
                                        <p:tav tm="100000">
                                          <p:val>
                                            <p:strVal val="#ppt_w"/>
                                          </p:val>
                                        </p:tav>
                                      </p:tavLst>
                                    </p:anim>
                                    <p:anim calcmode="lin" valueType="num">
                                      <p:cBhvr>
                                        <p:cTn id="40" dur="1000" fill="hold"/>
                                        <p:tgtEl>
                                          <p:spTgt spid="13"/>
                                        </p:tgtEl>
                                        <p:attrNameLst>
                                          <p:attrName>ppt_h</p:attrName>
                                        </p:attrNameLst>
                                      </p:cBhvr>
                                      <p:tavLst>
                                        <p:tav tm="0">
                                          <p:val>
                                            <p:fltVal val="0"/>
                                          </p:val>
                                        </p:tav>
                                        <p:tav tm="100000">
                                          <p:val>
                                            <p:strVal val="#ppt_h"/>
                                          </p:val>
                                        </p:tav>
                                      </p:tavLst>
                                    </p:anim>
                                    <p:anim calcmode="lin" valueType="num">
                                      <p:cBhvr>
                                        <p:cTn id="41" dur="1000" fill="hold"/>
                                        <p:tgtEl>
                                          <p:spTgt spid="13"/>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13"/>
                                        </p:tgtEl>
                                        <p:attrNameLst>
                                          <p:attrName>ppt_y</p:attrName>
                                        </p:attrNameLst>
                                      </p:cBhvr>
                                      <p:tavLst>
                                        <p:tav tm="0" fmla="#ppt_y+(sin(-2*pi*(1-$))*-#ppt_x+cos(-2*pi*(1-$))*(1-#ppt_y))*(1-$)">
                                          <p:val>
                                            <p:fltVal val="0"/>
                                          </p:val>
                                        </p:tav>
                                        <p:tav tm="100000">
                                          <p:val>
                                            <p:fltVal val="1"/>
                                          </p:val>
                                        </p:tav>
                                      </p:tavLst>
                                    </p:anim>
                                  </p:childTnLst>
                                </p:cTn>
                              </p:par>
                            </p:childTnLst>
                          </p:cTn>
                        </p:par>
                        <p:par>
                          <p:cTn id="43" fill="hold">
                            <p:stCondLst>
                              <p:cond delay="4500"/>
                            </p:stCondLst>
                            <p:childTnLst>
                              <p:par>
                                <p:cTn id="44" presetID="15" presetClass="entr" presetSubtype="0" fill="hold" grpId="0" nodeType="after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p:cTn id="46" dur="1000" fill="hold"/>
                                        <p:tgtEl>
                                          <p:spTgt spid="14"/>
                                        </p:tgtEl>
                                        <p:attrNameLst>
                                          <p:attrName>ppt_w</p:attrName>
                                        </p:attrNameLst>
                                      </p:cBhvr>
                                      <p:tavLst>
                                        <p:tav tm="0">
                                          <p:val>
                                            <p:fltVal val="0"/>
                                          </p:val>
                                        </p:tav>
                                        <p:tav tm="100000">
                                          <p:val>
                                            <p:strVal val="#ppt_w"/>
                                          </p:val>
                                        </p:tav>
                                      </p:tavLst>
                                    </p:anim>
                                    <p:anim calcmode="lin" valueType="num">
                                      <p:cBhvr>
                                        <p:cTn id="47" dur="1000" fill="hold"/>
                                        <p:tgtEl>
                                          <p:spTgt spid="14"/>
                                        </p:tgtEl>
                                        <p:attrNameLst>
                                          <p:attrName>ppt_h</p:attrName>
                                        </p:attrNameLst>
                                      </p:cBhvr>
                                      <p:tavLst>
                                        <p:tav tm="0">
                                          <p:val>
                                            <p:fltVal val="0"/>
                                          </p:val>
                                        </p:tav>
                                        <p:tav tm="100000">
                                          <p:val>
                                            <p:strVal val="#ppt_h"/>
                                          </p:val>
                                        </p:tav>
                                      </p:tavLst>
                                    </p:anim>
                                    <p:anim calcmode="lin" valueType="num">
                                      <p:cBhvr>
                                        <p:cTn id="48" dur="1000" fill="hold"/>
                                        <p:tgtEl>
                                          <p:spTgt spid="14"/>
                                        </p:tgtEl>
                                        <p:attrNameLst>
                                          <p:attrName>ppt_x</p:attrName>
                                        </p:attrNameLst>
                                      </p:cBhvr>
                                      <p:tavLst>
                                        <p:tav tm="0" fmla="#ppt_x+(cos(-2*pi*(1-$))*-#ppt_x-sin(-2*pi*(1-$))*(1-#ppt_y))*(1-$)">
                                          <p:val>
                                            <p:fltVal val="0"/>
                                          </p:val>
                                        </p:tav>
                                        <p:tav tm="100000">
                                          <p:val>
                                            <p:fltVal val="1"/>
                                          </p:val>
                                        </p:tav>
                                      </p:tavLst>
                                    </p:anim>
                                    <p:anim calcmode="lin" valueType="num">
                                      <p:cBhvr>
                                        <p:cTn id="49" dur="1000" fill="hold"/>
                                        <p:tgtEl>
                                          <p:spTgt spid="14"/>
                                        </p:tgtEl>
                                        <p:attrNameLst>
                                          <p:attrName>ppt_y</p:attrName>
                                        </p:attrNameLst>
                                      </p:cBhvr>
                                      <p:tavLst>
                                        <p:tav tm="0" fmla="#ppt_y+(sin(-2*pi*(1-$))*-#ppt_x+cos(-2*pi*(1-$))*(1-#ppt_y))*(1-$)">
                                          <p:val>
                                            <p:fltVal val="0"/>
                                          </p:val>
                                        </p:tav>
                                        <p:tav tm="100000">
                                          <p:val>
                                            <p:fltVal val="1"/>
                                          </p:val>
                                        </p:tav>
                                      </p:tavLst>
                                    </p:anim>
                                  </p:childTnLst>
                                </p:cTn>
                              </p:par>
                            </p:childTnLst>
                          </p:cTn>
                        </p:par>
                        <p:par>
                          <p:cTn id="50" fill="hold">
                            <p:stCondLst>
                              <p:cond delay="5500"/>
                            </p:stCondLst>
                            <p:childTnLst>
                              <p:par>
                                <p:cTn id="51" presetID="15" presetClass="entr" presetSubtype="0" fill="hold" grpId="0" nodeType="afterEffect">
                                  <p:stCondLst>
                                    <p:cond delay="0"/>
                                  </p:stCondLst>
                                  <p:childTnLst>
                                    <p:set>
                                      <p:cBhvr>
                                        <p:cTn id="52" dur="1" fill="hold">
                                          <p:stCondLst>
                                            <p:cond delay="0"/>
                                          </p:stCondLst>
                                        </p:cTn>
                                        <p:tgtEl>
                                          <p:spTgt spid="15"/>
                                        </p:tgtEl>
                                        <p:attrNameLst>
                                          <p:attrName>style.visibility</p:attrName>
                                        </p:attrNameLst>
                                      </p:cBhvr>
                                      <p:to>
                                        <p:strVal val="visible"/>
                                      </p:to>
                                    </p:set>
                                    <p:anim calcmode="lin" valueType="num">
                                      <p:cBhvr>
                                        <p:cTn id="53" dur="1000" fill="hold"/>
                                        <p:tgtEl>
                                          <p:spTgt spid="15"/>
                                        </p:tgtEl>
                                        <p:attrNameLst>
                                          <p:attrName>ppt_w</p:attrName>
                                        </p:attrNameLst>
                                      </p:cBhvr>
                                      <p:tavLst>
                                        <p:tav tm="0">
                                          <p:val>
                                            <p:fltVal val="0"/>
                                          </p:val>
                                        </p:tav>
                                        <p:tav tm="100000">
                                          <p:val>
                                            <p:strVal val="#ppt_w"/>
                                          </p:val>
                                        </p:tav>
                                      </p:tavLst>
                                    </p:anim>
                                    <p:anim calcmode="lin" valueType="num">
                                      <p:cBhvr>
                                        <p:cTn id="54" dur="1000" fill="hold"/>
                                        <p:tgtEl>
                                          <p:spTgt spid="15"/>
                                        </p:tgtEl>
                                        <p:attrNameLst>
                                          <p:attrName>ppt_h</p:attrName>
                                        </p:attrNameLst>
                                      </p:cBhvr>
                                      <p:tavLst>
                                        <p:tav tm="0">
                                          <p:val>
                                            <p:fltVal val="0"/>
                                          </p:val>
                                        </p:tav>
                                        <p:tav tm="100000">
                                          <p:val>
                                            <p:strVal val="#ppt_h"/>
                                          </p:val>
                                        </p:tav>
                                      </p:tavLst>
                                    </p:anim>
                                    <p:anim calcmode="lin" valueType="num">
                                      <p:cBhvr>
                                        <p:cTn id="55" dur="1000" fill="hold"/>
                                        <p:tgtEl>
                                          <p:spTgt spid="15"/>
                                        </p:tgtEl>
                                        <p:attrNameLst>
                                          <p:attrName>ppt_x</p:attrName>
                                        </p:attrNameLst>
                                      </p:cBhvr>
                                      <p:tavLst>
                                        <p:tav tm="0" fmla="#ppt_x+(cos(-2*pi*(1-$))*-#ppt_x-sin(-2*pi*(1-$))*(1-#ppt_y))*(1-$)">
                                          <p:val>
                                            <p:fltVal val="0"/>
                                          </p:val>
                                        </p:tav>
                                        <p:tav tm="100000">
                                          <p:val>
                                            <p:fltVal val="1"/>
                                          </p:val>
                                        </p:tav>
                                      </p:tavLst>
                                    </p:anim>
                                    <p:anim calcmode="lin" valueType="num">
                                      <p:cBhvr>
                                        <p:cTn id="56" dur="1000" fill="hold"/>
                                        <p:tgtEl>
                                          <p:spTgt spid="1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p:bldP spid="13" grpId="0"/>
      <p:bldP spid="14" grpId="0"/>
      <p:bldP spid="1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圆角矩形 2"/>
          <p:cNvSpPr/>
          <p:nvPr/>
        </p:nvSpPr>
        <p:spPr>
          <a:xfrm>
            <a:off x="611141" y="2199516"/>
            <a:ext cx="2157793" cy="228218"/>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latin typeface="+mn-ea"/>
              </a:rPr>
              <a:t>POST TO KNOW</a:t>
            </a:r>
            <a:endParaRPr lang="zh-CN" altLang="en-US" sz="1600" dirty="0">
              <a:latin typeface="+mn-ea"/>
            </a:endParaRPr>
          </a:p>
        </p:txBody>
      </p:sp>
      <p:sp>
        <p:nvSpPr>
          <p:cNvPr id="13" name="Freeform 49"/>
          <p:cNvSpPr>
            <a:spLocks noEditPoints="1"/>
          </p:cNvSpPr>
          <p:nvPr/>
        </p:nvSpPr>
        <p:spPr bwMode="auto">
          <a:xfrm>
            <a:off x="6012160" y="1711052"/>
            <a:ext cx="1361541" cy="1205145"/>
          </a:xfrm>
          <a:custGeom>
            <a:avLst/>
            <a:gdLst>
              <a:gd name="T0" fmla="*/ 29 w 144"/>
              <a:gd name="T1" fmla="*/ 53 h 127"/>
              <a:gd name="T2" fmla="*/ 45 w 144"/>
              <a:gd name="T3" fmla="*/ 72 h 127"/>
              <a:gd name="T4" fmla="*/ 65 w 144"/>
              <a:gd name="T5" fmla="*/ 58 h 127"/>
              <a:gd name="T6" fmla="*/ 50 w 144"/>
              <a:gd name="T7" fmla="*/ 39 h 127"/>
              <a:gd name="T8" fmla="*/ 65 w 144"/>
              <a:gd name="T9" fmla="*/ 29 h 127"/>
              <a:gd name="T10" fmla="*/ 8 w 144"/>
              <a:gd name="T11" fmla="*/ 0 h 127"/>
              <a:gd name="T12" fmla="*/ 13 w 144"/>
              <a:gd name="T13" fmla="*/ 63 h 127"/>
              <a:gd name="T14" fmla="*/ 29 w 144"/>
              <a:gd name="T15" fmla="*/ 53 h 127"/>
              <a:gd name="T16" fmla="*/ 115 w 144"/>
              <a:gd name="T17" fmla="*/ 53 h 127"/>
              <a:gd name="T18" fmla="*/ 131 w 144"/>
              <a:gd name="T19" fmla="*/ 63 h 127"/>
              <a:gd name="T20" fmla="*/ 136 w 144"/>
              <a:gd name="T21" fmla="*/ 0 h 127"/>
              <a:gd name="T22" fmla="*/ 80 w 144"/>
              <a:gd name="T23" fmla="*/ 29 h 127"/>
              <a:gd name="T24" fmla="*/ 95 w 144"/>
              <a:gd name="T25" fmla="*/ 39 h 127"/>
              <a:gd name="T26" fmla="*/ 0 w 144"/>
              <a:gd name="T27" fmla="*/ 103 h 127"/>
              <a:gd name="T28" fmla="*/ 5 w 144"/>
              <a:gd name="T29" fmla="*/ 127 h 127"/>
              <a:gd name="T30" fmla="*/ 115 w 144"/>
              <a:gd name="T31" fmla="*/ 53 h 127"/>
              <a:gd name="T32" fmla="*/ 101 w 144"/>
              <a:gd name="T33" fmla="*/ 86 h 127"/>
              <a:gd name="T34" fmla="*/ 81 w 144"/>
              <a:gd name="T35" fmla="*/ 103 h 127"/>
              <a:gd name="T36" fmla="*/ 139 w 144"/>
              <a:gd name="T37" fmla="*/ 127 h 127"/>
              <a:gd name="T38" fmla="*/ 144 w 144"/>
              <a:gd name="T39" fmla="*/ 103 h 127"/>
              <a:gd name="T40" fmla="*/ 101 w 144"/>
              <a:gd name="T41" fmla="*/ 86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27">
                <a:moveTo>
                  <a:pt x="29" y="53"/>
                </a:moveTo>
                <a:cubicBezTo>
                  <a:pt x="34" y="60"/>
                  <a:pt x="39" y="66"/>
                  <a:pt x="45" y="72"/>
                </a:cubicBezTo>
                <a:cubicBezTo>
                  <a:pt x="51" y="68"/>
                  <a:pt x="58" y="63"/>
                  <a:pt x="65" y="58"/>
                </a:cubicBezTo>
                <a:cubicBezTo>
                  <a:pt x="59" y="52"/>
                  <a:pt x="54" y="46"/>
                  <a:pt x="50" y="39"/>
                </a:cubicBezTo>
                <a:cubicBezTo>
                  <a:pt x="65" y="29"/>
                  <a:pt x="65" y="29"/>
                  <a:pt x="65" y="29"/>
                </a:cubicBezTo>
                <a:cubicBezTo>
                  <a:pt x="8" y="0"/>
                  <a:pt x="8" y="0"/>
                  <a:pt x="8" y="0"/>
                </a:cubicBezTo>
                <a:cubicBezTo>
                  <a:pt x="13" y="63"/>
                  <a:pt x="13" y="63"/>
                  <a:pt x="13" y="63"/>
                </a:cubicBezTo>
                <a:lnTo>
                  <a:pt x="29" y="53"/>
                </a:lnTo>
                <a:close/>
                <a:moveTo>
                  <a:pt x="115" y="53"/>
                </a:moveTo>
                <a:cubicBezTo>
                  <a:pt x="131" y="63"/>
                  <a:pt x="131" y="63"/>
                  <a:pt x="131" y="63"/>
                </a:cubicBezTo>
                <a:cubicBezTo>
                  <a:pt x="136" y="0"/>
                  <a:pt x="136" y="0"/>
                  <a:pt x="136" y="0"/>
                </a:cubicBezTo>
                <a:cubicBezTo>
                  <a:pt x="80" y="29"/>
                  <a:pt x="80" y="29"/>
                  <a:pt x="80" y="29"/>
                </a:cubicBezTo>
                <a:cubicBezTo>
                  <a:pt x="95" y="39"/>
                  <a:pt x="95" y="39"/>
                  <a:pt x="95" y="39"/>
                </a:cubicBezTo>
                <a:cubicBezTo>
                  <a:pt x="61" y="90"/>
                  <a:pt x="1" y="103"/>
                  <a:pt x="0" y="103"/>
                </a:cubicBezTo>
                <a:cubicBezTo>
                  <a:pt x="5" y="127"/>
                  <a:pt x="5" y="127"/>
                  <a:pt x="5" y="127"/>
                </a:cubicBezTo>
                <a:cubicBezTo>
                  <a:pt x="8" y="127"/>
                  <a:pt x="75" y="112"/>
                  <a:pt x="115" y="53"/>
                </a:cubicBezTo>
                <a:close/>
                <a:moveTo>
                  <a:pt x="101" y="86"/>
                </a:moveTo>
                <a:cubicBezTo>
                  <a:pt x="95" y="92"/>
                  <a:pt x="88" y="98"/>
                  <a:pt x="81" y="103"/>
                </a:cubicBezTo>
                <a:cubicBezTo>
                  <a:pt x="111" y="121"/>
                  <a:pt x="137" y="127"/>
                  <a:pt x="139" y="127"/>
                </a:cubicBezTo>
                <a:cubicBezTo>
                  <a:pt x="144" y="103"/>
                  <a:pt x="144" y="103"/>
                  <a:pt x="144" y="103"/>
                </a:cubicBezTo>
                <a:cubicBezTo>
                  <a:pt x="144" y="103"/>
                  <a:pt x="124" y="99"/>
                  <a:pt x="101" y="86"/>
                </a:cubicBezTo>
                <a:close/>
              </a:path>
            </a:pathLst>
          </a:custGeom>
          <a:solidFill>
            <a:schemeClr val="bg1">
              <a:lumMod val="50000"/>
            </a:schemeClr>
          </a:solidFill>
          <a:ln>
            <a:noFill/>
          </a:ln>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100" b="0" i="0" u="none" strike="noStrike" kern="0" cap="none" spc="0" normalizeH="0" baseline="0" noProof="0">
              <a:ln>
                <a:noFill/>
              </a:ln>
              <a:solidFill>
                <a:sysClr val="windowText" lastClr="000000"/>
              </a:solidFill>
              <a:effectLst/>
              <a:uLnTx/>
              <a:uFillTx/>
            </a:endParaRPr>
          </a:p>
        </p:txBody>
      </p:sp>
      <p:sp>
        <p:nvSpPr>
          <p:cNvPr id="14" name="矩形 26"/>
          <p:cNvSpPr>
            <a:spLocks noChangeArrowheads="1"/>
          </p:cNvSpPr>
          <p:nvPr/>
        </p:nvSpPr>
        <p:spPr bwMode="auto">
          <a:xfrm>
            <a:off x="593877" y="1567323"/>
            <a:ext cx="2465677" cy="493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lstStyle/>
          <a:p>
            <a:r>
              <a:rPr lang="zh-CN" altLang="en-US" sz="4400" b="1" dirty="0">
                <a:solidFill>
                  <a:schemeClr val="tx1">
                    <a:lumMod val="65000"/>
                    <a:lumOff val="35000"/>
                  </a:schemeClr>
                </a:solidFill>
                <a:latin typeface="微软雅黑" panose="020B0503020204020204" pitchFamily="34" charset="-122"/>
                <a:ea typeface="微软雅黑" panose="020B0503020204020204" pitchFamily="34" charset="-122"/>
              </a:rPr>
              <a:t>岗位认识</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14"/>
                                        </p:tgtEl>
                                        <p:attrNameLst>
                                          <p:attrName>style.visibility</p:attrName>
                                        </p:attrNameLst>
                                      </p:cBhvr>
                                      <p:to>
                                        <p:strVal val="visible"/>
                                      </p:to>
                                    </p:set>
                                    <p:anim calcmode="discrete" valueType="clr">
                                      <p:cBhvr override="childStyle">
                                        <p:cTn id="7" dur="250"/>
                                        <p:tgtEl>
                                          <p:spTgt spid="14"/>
                                        </p:tgtEl>
                                        <p:attrNameLst>
                                          <p:attrName>style.color</p:attrName>
                                        </p:attrNameLst>
                                      </p:cBhvr>
                                      <p:tavLst>
                                        <p:tav tm="0">
                                          <p:val>
                                            <p:clrVal>
                                              <a:schemeClr val="accent2"/>
                                            </p:clrVal>
                                          </p:val>
                                        </p:tav>
                                        <p:tav tm="50000">
                                          <p:val>
                                            <p:clrVal>
                                              <a:schemeClr val="hlink"/>
                                            </p:clrVal>
                                          </p:val>
                                        </p:tav>
                                      </p:tavLst>
                                    </p:anim>
                                    <p:anim calcmode="discrete" valueType="clr">
                                      <p:cBhvr>
                                        <p:cTn id="8" dur="250"/>
                                        <p:tgtEl>
                                          <p:spTgt spid="14"/>
                                        </p:tgtEl>
                                        <p:attrNameLst>
                                          <p:attrName>fillcolor</p:attrName>
                                        </p:attrNameLst>
                                      </p:cBhvr>
                                      <p:tavLst>
                                        <p:tav tm="0">
                                          <p:val>
                                            <p:clrVal>
                                              <a:schemeClr val="accent2"/>
                                            </p:clrVal>
                                          </p:val>
                                        </p:tav>
                                        <p:tav tm="50000">
                                          <p:val>
                                            <p:clrVal>
                                              <a:schemeClr val="hlink"/>
                                            </p:clrVal>
                                          </p:val>
                                        </p:tav>
                                      </p:tavLst>
                                    </p:anim>
                                    <p:set>
                                      <p:cBhvr>
                                        <p:cTn id="9" dur="250"/>
                                        <p:tgtEl>
                                          <p:spTgt spid="14"/>
                                        </p:tgtEl>
                                        <p:attrNameLst>
                                          <p:attrName>fill.type</p:attrName>
                                        </p:attrNameLst>
                                      </p:cBhvr>
                                      <p:to>
                                        <p:strVal val="solid"/>
                                      </p:to>
                                    </p:set>
                                  </p:childTnLst>
                                </p:cTn>
                              </p:par>
                            </p:childTnLst>
                          </p:cTn>
                        </p:par>
                        <p:par>
                          <p:cTn id="10" fill="hold">
                            <p:stCondLst>
                              <p:cond delay="0"/>
                            </p:stCondLst>
                            <p:childTnLst>
                              <p:par>
                                <p:cTn id="11" presetID="22" presetClass="entr" presetSubtype="8"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left)">
                                      <p:cBhvr>
                                        <p:cTn id="13" dur="1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4" grpId="0" bldLvl="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50"/>
          <p:cNvSpPr/>
          <p:nvPr/>
        </p:nvSpPr>
        <p:spPr bwMode="auto">
          <a:xfrm rot="21015878">
            <a:off x="7065919" y="1208537"/>
            <a:ext cx="450837" cy="2053706"/>
          </a:xfrm>
          <a:custGeom>
            <a:avLst/>
            <a:gdLst>
              <a:gd name="connsiteX0" fmla="*/ 0 w 857250"/>
              <a:gd name="connsiteY0" fmla="*/ 0 h 3619453"/>
              <a:gd name="connsiteX1" fmla="*/ 857250 w 857250"/>
              <a:gd name="connsiteY1" fmla="*/ 0 h 3619453"/>
              <a:gd name="connsiteX2" fmla="*/ 857250 w 857250"/>
              <a:gd name="connsiteY2" fmla="*/ 3619453 h 3619453"/>
              <a:gd name="connsiteX3" fmla="*/ 0 w 857250"/>
              <a:gd name="connsiteY3" fmla="*/ 3619453 h 3619453"/>
              <a:gd name="connsiteX4" fmla="*/ 0 w 857250"/>
              <a:gd name="connsiteY4" fmla="*/ 0 h 3619453"/>
              <a:gd name="connsiteX0-1" fmla="*/ 0 w 857250"/>
              <a:gd name="connsiteY0-2" fmla="*/ 285585 h 3905038"/>
              <a:gd name="connsiteX1-3" fmla="*/ 847566 w 857250"/>
              <a:gd name="connsiteY1-4" fmla="*/ 0 h 3905038"/>
              <a:gd name="connsiteX2-5" fmla="*/ 857250 w 857250"/>
              <a:gd name="connsiteY2-6" fmla="*/ 3905038 h 3905038"/>
              <a:gd name="connsiteX3-7" fmla="*/ 0 w 857250"/>
              <a:gd name="connsiteY3-8" fmla="*/ 3905038 h 3905038"/>
              <a:gd name="connsiteX4-9" fmla="*/ 0 w 857250"/>
              <a:gd name="connsiteY4-10" fmla="*/ 285585 h 390503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857250" h="3905038">
                <a:moveTo>
                  <a:pt x="0" y="285585"/>
                </a:moveTo>
                <a:lnTo>
                  <a:pt x="847566" y="0"/>
                </a:lnTo>
                <a:lnTo>
                  <a:pt x="857250" y="3905038"/>
                </a:lnTo>
                <a:lnTo>
                  <a:pt x="0" y="3905038"/>
                </a:lnTo>
                <a:lnTo>
                  <a:pt x="0" y="285585"/>
                </a:lnTo>
                <a:close/>
              </a:path>
            </a:pathLst>
          </a:custGeom>
          <a:gradFill flip="none" rotWithShape="1">
            <a:gsLst>
              <a:gs pos="0">
                <a:srgbClr val="17375E">
                  <a:shade val="30000"/>
                  <a:satMod val="115000"/>
                </a:srgbClr>
              </a:gs>
              <a:gs pos="50000">
                <a:srgbClr val="17375E">
                  <a:shade val="67500"/>
                  <a:satMod val="115000"/>
                </a:srgbClr>
              </a:gs>
              <a:gs pos="100000">
                <a:srgbClr val="17375E">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100"/>
          </a:p>
        </p:txBody>
      </p:sp>
      <p:sp>
        <p:nvSpPr>
          <p:cNvPr id="3" name="矩形 292"/>
          <p:cNvSpPr/>
          <p:nvPr/>
        </p:nvSpPr>
        <p:spPr bwMode="auto">
          <a:xfrm rot="3830661">
            <a:off x="6257050" y="809541"/>
            <a:ext cx="476802" cy="2104759"/>
          </a:xfrm>
          <a:custGeom>
            <a:avLst/>
            <a:gdLst>
              <a:gd name="connsiteX0" fmla="*/ 0 w 857250"/>
              <a:gd name="connsiteY0" fmla="*/ 0 h 3710847"/>
              <a:gd name="connsiteX1" fmla="*/ 857250 w 857250"/>
              <a:gd name="connsiteY1" fmla="*/ 0 h 3710847"/>
              <a:gd name="connsiteX2" fmla="*/ 857250 w 857250"/>
              <a:gd name="connsiteY2" fmla="*/ 3710847 h 3710847"/>
              <a:gd name="connsiteX3" fmla="*/ 0 w 857250"/>
              <a:gd name="connsiteY3" fmla="*/ 3710847 h 3710847"/>
              <a:gd name="connsiteX4" fmla="*/ 0 w 857250"/>
              <a:gd name="connsiteY4" fmla="*/ 0 h 3710847"/>
              <a:gd name="connsiteX0-1" fmla="*/ 0 w 906299"/>
              <a:gd name="connsiteY0-2" fmla="*/ 0 h 4000927"/>
              <a:gd name="connsiteX1-3" fmla="*/ 906299 w 906299"/>
              <a:gd name="connsiteY1-4" fmla="*/ 290080 h 4000927"/>
              <a:gd name="connsiteX2-5" fmla="*/ 906299 w 906299"/>
              <a:gd name="connsiteY2-6" fmla="*/ 4000927 h 4000927"/>
              <a:gd name="connsiteX3-7" fmla="*/ 49049 w 906299"/>
              <a:gd name="connsiteY3-8" fmla="*/ 4000927 h 4000927"/>
              <a:gd name="connsiteX4-9" fmla="*/ 0 w 906299"/>
              <a:gd name="connsiteY4-10" fmla="*/ 0 h 400092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06299" h="4000927">
                <a:moveTo>
                  <a:pt x="0" y="0"/>
                </a:moveTo>
                <a:lnTo>
                  <a:pt x="906299" y="290080"/>
                </a:lnTo>
                <a:lnTo>
                  <a:pt x="906299" y="4000927"/>
                </a:lnTo>
                <a:lnTo>
                  <a:pt x="49049" y="4000927"/>
                </a:lnTo>
                <a:lnTo>
                  <a:pt x="0" y="0"/>
                </a:lnTo>
                <a:close/>
              </a:path>
            </a:pathLst>
          </a:custGeom>
          <a:gradFill flip="none" rotWithShape="1">
            <a:gsLst>
              <a:gs pos="0">
                <a:srgbClr val="17375E">
                  <a:shade val="30000"/>
                  <a:satMod val="115000"/>
                </a:srgbClr>
              </a:gs>
              <a:gs pos="50000">
                <a:srgbClr val="17375E">
                  <a:shade val="67500"/>
                  <a:satMod val="115000"/>
                </a:srgbClr>
              </a:gs>
              <a:gs pos="100000">
                <a:srgbClr val="17375E">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100"/>
          </a:p>
        </p:txBody>
      </p:sp>
      <p:sp>
        <p:nvSpPr>
          <p:cNvPr id="4" name="矩形 150"/>
          <p:cNvSpPr/>
          <p:nvPr/>
        </p:nvSpPr>
        <p:spPr bwMode="auto">
          <a:xfrm rot="21015878">
            <a:off x="5694805" y="1212083"/>
            <a:ext cx="450837" cy="2053706"/>
          </a:xfrm>
          <a:custGeom>
            <a:avLst/>
            <a:gdLst>
              <a:gd name="connsiteX0" fmla="*/ 0 w 857250"/>
              <a:gd name="connsiteY0" fmla="*/ 0 h 3619453"/>
              <a:gd name="connsiteX1" fmla="*/ 857250 w 857250"/>
              <a:gd name="connsiteY1" fmla="*/ 0 h 3619453"/>
              <a:gd name="connsiteX2" fmla="*/ 857250 w 857250"/>
              <a:gd name="connsiteY2" fmla="*/ 3619453 h 3619453"/>
              <a:gd name="connsiteX3" fmla="*/ 0 w 857250"/>
              <a:gd name="connsiteY3" fmla="*/ 3619453 h 3619453"/>
              <a:gd name="connsiteX4" fmla="*/ 0 w 857250"/>
              <a:gd name="connsiteY4" fmla="*/ 0 h 3619453"/>
              <a:gd name="connsiteX0-1" fmla="*/ 0 w 857250"/>
              <a:gd name="connsiteY0-2" fmla="*/ 285585 h 3905038"/>
              <a:gd name="connsiteX1-3" fmla="*/ 847566 w 857250"/>
              <a:gd name="connsiteY1-4" fmla="*/ 0 h 3905038"/>
              <a:gd name="connsiteX2-5" fmla="*/ 857250 w 857250"/>
              <a:gd name="connsiteY2-6" fmla="*/ 3905038 h 3905038"/>
              <a:gd name="connsiteX3-7" fmla="*/ 0 w 857250"/>
              <a:gd name="connsiteY3-8" fmla="*/ 3905038 h 3905038"/>
              <a:gd name="connsiteX4-9" fmla="*/ 0 w 857250"/>
              <a:gd name="connsiteY4-10" fmla="*/ 285585 h 390503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857250" h="3905038">
                <a:moveTo>
                  <a:pt x="0" y="285585"/>
                </a:moveTo>
                <a:lnTo>
                  <a:pt x="847566" y="0"/>
                </a:lnTo>
                <a:lnTo>
                  <a:pt x="857250" y="3905038"/>
                </a:lnTo>
                <a:lnTo>
                  <a:pt x="0" y="3905038"/>
                </a:lnTo>
                <a:lnTo>
                  <a:pt x="0" y="285585"/>
                </a:lnTo>
                <a:close/>
              </a:path>
            </a:pathLst>
          </a:custGeom>
          <a:solidFill>
            <a:srgbClr val="3185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100"/>
          </a:p>
        </p:txBody>
      </p:sp>
      <p:sp>
        <p:nvSpPr>
          <p:cNvPr id="5" name="矩形 292"/>
          <p:cNvSpPr/>
          <p:nvPr/>
        </p:nvSpPr>
        <p:spPr bwMode="auto">
          <a:xfrm rot="3830661">
            <a:off x="4886395" y="813200"/>
            <a:ext cx="476803" cy="2104759"/>
          </a:xfrm>
          <a:custGeom>
            <a:avLst/>
            <a:gdLst>
              <a:gd name="connsiteX0" fmla="*/ 0 w 857250"/>
              <a:gd name="connsiteY0" fmla="*/ 0 h 3710847"/>
              <a:gd name="connsiteX1" fmla="*/ 857250 w 857250"/>
              <a:gd name="connsiteY1" fmla="*/ 0 h 3710847"/>
              <a:gd name="connsiteX2" fmla="*/ 857250 w 857250"/>
              <a:gd name="connsiteY2" fmla="*/ 3710847 h 3710847"/>
              <a:gd name="connsiteX3" fmla="*/ 0 w 857250"/>
              <a:gd name="connsiteY3" fmla="*/ 3710847 h 3710847"/>
              <a:gd name="connsiteX4" fmla="*/ 0 w 857250"/>
              <a:gd name="connsiteY4" fmla="*/ 0 h 3710847"/>
              <a:gd name="connsiteX0-1" fmla="*/ 0 w 906299"/>
              <a:gd name="connsiteY0-2" fmla="*/ 0 h 4000927"/>
              <a:gd name="connsiteX1-3" fmla="*/ 906299 w 906299"/>
              <a:gd name="connsiteY1-4" fmla="*/ 290080 h 4000927"/>
              <a:gd name="connsiteX2-5" fmla="*/ 906299 w 906299"/>
              <a:gd name="connsiteY2-6" fmla="*/ 4000927 h 4000927"/>
              <a:gd name="connsiteX3-7" fmla="*/ 49049 w 906299"/>
              <a:gd name="connsiteY3-8" fmla="*/ 4000927 h 4000927"/>
              <a:gd name="connsiteX4-9" fmla="*/ 0 w 906299"/>
              <a:gd name="connsiteY4-10" fmla="*/ 0 h 400092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06299" h="4000927">
                <a:moveTo>
                  <a:pt x="0" y="0"/>
                </a:moveTo>
                <a:lnTo>
                  <a:pt x="906299" y="290080"/>
                </a:lnTo>
                <a:lnTo>
                  <a:pt x="906299" y="4000927"/>
                </a:lnTo>
                <a:lnTo>
                  <a:pt x="49049" y="4000927"/>
                </a:lnTo>
                <a:lnTo>
                  <a:pt x="0" y="0"/>
                </a:lnTo>
                <a:close/>
              </a:path>
            </a:pathLst>
          </a:custGeom>
          <a:gradFill flip="none" rotWithShape="1">
            <a:gsLst>
              <a:gs pos="0">
                <a:srgbClr val="31859C">
                  <a:shade val="30000"/>
                  <a:satMod val="115000"/>
                </a:srgbClr>
              </a:gs>
              <a:gs pos="50000">
                <a:srgbClr val="31859C">
                  <a:shade val="67500"/>
                  <a:satMod val="115000"/>
                </a:srgbClr>
              </a:gs>
              <a:gs pos="100000">
                <a:srgbClr val="31859C">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100"/>
          </a:p>
        </p:txBody>
      </p:sp>
      <p:sp>
        <p:nvSpPr>
          <p:cNvPr id="6" name="矩形 150"/>
          <p:cNvSpPr/>
          <p:nvPr/>
        </p:nvSpPr>
        <p:spPr bwMode="auto">
          <a:xfrm rot="21015878">
            <a:off x="4322100" y="1220040"/>
            <a:ext cx="450837" cy="2053706"/>
          </a:xfrm>
          <a:custGeom>
            <a:avLst/>
            <a:gdLst>
              <a:gd name="connsiteX0" fmla="*/ 0 w 857250"/>
              <a:gd name="connsiteY0" fmla="*/ 0 h 3619453"/>
              <a:gd name="connsiteX1" fmla="*/ 857250 w 857250"/>
              <a:gd name="connsiteY1" fmla="*/ 0 h 3619453"/>
              <a:gd name="connsiteX2" fmla="*/ 857250 w 857250"/>
              <a:gd name="connsiteY2" fmla="*/ 3619453 h 3619453"/>
              <a:gd name="connsiteX3" fmla="*/ 0 w 857250"/>
              <a:gd name="connsiteY3" fmla="*/ 3619453 h 3619453"/>
              <a:gd name="connsiteX4" fmla="*/ 0 w 857250"/>
              <a:gd name="connsiteY4" fmla="*/ 0 h 3619453"/>
              <a:gd name="connsiteX0-1" fmla="*/ 0 w 857250"/>
              <a:gd name="connsiteY0-2" fmla="*/ 285585 h 3905038"/>
              <a:gd name="connsiteX1-3" fmla="*/ 847566 w 857250"/>
              <a:gd name="connsiteY1-4" fmla="*/ 0 h 3905038"/>
              <a:gd name="connsiteX2-5" fmla="*/ 857250 w 857250"/>
              <a:gd name="connsiteY2-6" fmla="*/ 3905038 h 3905038"/>
              <a:gd name="connsiteX3-7" fmla="*/ 0 w 857250"/>
              <a:gd name="connsiteY3-8" fmla="*/ 3905038 h 3905038"/>
              <a:gd name="connsiteX4-9" fmla="*/ 0 w 857250"/>
              <a:gd name="connsiteY4-10" fmla="*/ 285585 h 390503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857250" h="3905038">
                <a:moveTo>
                  <a:pt x="0" y="285585"/>
                </a:moveTo>
                <a:lnTo>
                  <a:pt x="847566" y="0"/>
                </a:lnTo>
                <a:lnTo>
                  <a:pt x="857250" y="3905038"/>
                </a:lnTo>
                <a:lnTo>
                  <a:pt x="0" y="3905038"/>
                </a:lnTo>
                <a:lnTo>
                  <a:pt x="0" y="285585"/>
                </a:lnTo>
                <a:close/>
              </a:path>
            </a:pathLst>
          </a:custGeom>
          <a:gradFill flip="none" rotWithShape="1">
            <a:gsLst>
              <a:gs pos="0">
                <a:srgbClr val="FF9900">
                  <a:shade val="30000"/>
                  <a:satMod val="115000"/>
                </a:srgbClr>
              </a:gs>
              <a:gs pos="50000">
                <a:srgbClr val="FF9900">
                  <a:shade val="67500"/>
                  <a:satMod val="115000"/>
                </a:srgbClr>
              </a:gs>
              <a:gs pos="100000">
                <a:srgbClr val="FF9900">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100"/>
          </a:p>
        </p:txBody>
      </p:sp>
      <p:sp>
        <p:nvSpPr>
          <p:cNvPr id="7" name="矩形 292"/>
          <p:cNvSpPr/>
          <p:nvPr/>
        </p:nvSpPr>
        <p:spPr bwMode="auto">
          <a:xfrm rot="3830661">
            <a:off x="3513302" y="820517"/>
            <a:ext cx="476803" cy="2104759"/>
          </a:xfrm>
          <a:custGeom>
            <a:avLst/>
            <a:gdLst>
              <a:gd name="connsiteX0" fmla="*/ 0 w 857250"/>
              <a:gd name="connsiteY0" fmla="*/ 0 h 3710847"/>
              <a:gd name="connsiteX1" fmla="*/ 857250 w 857250"/>
              <a:gd name="connsiteY1" fmla="*/ 0 h 3710847"/>
              <a:gd name="connsiteX2" fmla="*/ 857250 w 857250"/>
              <a:gd name="connsiteY2" fmla="*/ 3710847 h 3710847"/>
              <a:gd name="connsiteX3" fmla="*/ 0 w 857250"/>
              <a:gd name="connsiteY3" fmla="*/ 3710847 h 3710847"/>
              <a:gd name="connsiteX4" fmla="*/ 0 w 857250"/>
              <a:gd name="connsiteY4" fmla="*/ 0 h 3710847"/>
              <a:gd name="connsiteX0-1" fmla="*/ 0 w 906299"/>
              <a:gd name="connsiteY0-2" fmla="*/ 0 h 4000927"/>
              <a:gd name="connsiteX1-3" fmla="*/ 906299 w 906299"/>
              <a:gd name="connsiteY1-4" fmla="*/ 290080 h 4000927"/>
              <a:gd name="connsiteX2-5" fmla="*/ 906299 w 906299"/>
              <a:gd name="connsiteY2-6" fmla="*/ 4000927 h 4000927"/>
              <a:gd name="connsiteX3-7" fmla="*/ 49049 w 906299"/>
              <a:gd name="connsiteY3-8" fmla="*/ 4000927 h 4000927"/>
              <a:gd name="connsiteX4-9" fmla="*/ 0 w 906299"/>
              <a:gd name="connsiteY4-10" fmla="*/ 0 h 400092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06299" h="4000927">
                <a:moveTo>
                  <a:pt x="0" y="0"/>
                </a:moveTo>
                <a:lnTo>
                  <a:pt x="906299" y="290080"/>
                </a:lnTo>
                <a:lnTo>
                  <a:pt x="906299" y="4000927"/>
                </a:lnTo>
                <a:lnTo>
                  <a:pt x="49049" y="4000927"/>
                </a:lnTo>
                <a:lnTo>
                  <a:pt x="0" y="0"/>
                </a:lnTo>
                <a:close/>
              </a:path>
            </a:pathLst>
          </a:custGeom>
          <a:gradFill flip="none" rotWithShape="1">
            <a:gsLst>
              <a:gs pos="0">
                <a:srgbClr val="FF9900">
                  <a:shade val="30000"/>
                  <a:satMod val="115000"/>
                </a:srgbClr>
              </a:gs>
              <a:gs pos="50000">
                <a:srgbClr val="FF9900">
                  <a:shade val="67500"/>
                  <a:satMod val="115000"/>
                </a:srgbClr>
              </a:gs>
              <a:gs pos="100000">
                <a:srgbClr val="FF99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100"/>
          </a:p>
        </p:txBody>
      </p:sp>
      <p:sp>
        <p:nvSpPr>
          <p:cNvPr id="8" name="矩形 150"/>
          <p:cNvSpPr/>
          <p:nvPr/>
        </p:nvSpPr>
        <p:spPr bwMode="auto">
          <a:xfrm rot="21015878">
            <a:off x="3051996" y="1226846"/>
            <a:ext cx="450831" cy="2053125"/>
          </a:xfrm>
          <a:custGeom>
            <a:avLst/>
            <a:gdLst>
              <a:gd name="connsiteX0" fmla="*/ 0 w 857250"/>
              <a:gd name="connsiteY0" fmla="*/ 0 h 3619453"/>
              <a:gd name="connsiteX1" fmla="*/ 857250 w 857250"/>
              <a:gd name="connsiteY1" fmla="*/ 0 h 3619453"/>
              <a:gd name="connsiteX2" fmla="*/ 857250 w 857250"/>
              <a:gd name="connsiteY2" fmla="*/ 3619453 h 3619453"/>
              <a:gd name="connsiteX3" fmla="*/ 0 w 857250"/>
              <a:gd name="connsiteY3" fmla="*/ 3619453 h 3619453"/>
              <a:gd name="connsiteX4" fmla="*/ 0 w 857250"/>
              <a:gd name="connsiteY4" fmla="*/ 0 h 3619453"/>
              <a:gd name="connsiteX0-1" fmla="*/ 0 w 857250"/>
              <a:gd name="connsiteY0-2" fmla="*/ 285585 h 3905038"/>
              <a:gd name="connsiteX1-3" fmla="*/ 847566 w 857250"/>
              <a:gd name="connsiteY1-4" fmla="*/ 0 h 3905038"/>
              <a:gd name="connsiteX2-5" fmla="*/ 857250 w 857250"/>
              <a:gd name="connsiteY2-6" fmla="*/ 3905038 h 3905038"/>
              <a:gd name="connsiteX3-7" fmla="*/ 0 w 857250"/>
              <a:gd name="connsiteY3-8" fmla="*/ 3905038 h 3905038"/>
              <a:gd name="connsiteX4-9" fmla="*/ 0 w 857250"/>
              <a:gd name="connsiteY4-10" fmla="*/ 285585 h 390503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857250" h="3905038">
                <a:moveTo>
                  <a:pt x="0" y="285585"/>
                </a:moveTo>
                <a:lnTo>
                  <a:pt x="847566" y="0"/>
                </a:lnTo>
                <a:lnTo>
                  <a:pt x="857250" y="3905038"/>
                </a:lnTo>
                <a:lnTo>
                  <a:pt x="0" y="3905038"/>
                </a:lnTo>
                <a:lnTo>
                  <a:pt x="0" y="285585"/>
                </a:lnTo>
                <a:close/>
              </a:path>
            </a:pathLst>
          </a:custGeom>
          <a:solidFill>
            <a:srgbClr val="E74C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100"/>
          </a:p>
        </p:txBody>
      </p:sp>
      <p:sp>
        <p:nvSpPr>
          <p:cNvPr id="9" name="矩形 292"/>
          <p:cNvSpPr/>
          <p:nvPr/>
        </p:nvSpPr>
        <p:spPr bwMode="auto">
          <a:xfrm rot="3830661">
            <a:off x="2240442" y="826526"/>
            <a:ext cx="476803" cy="2103541"/>
          </a:xfrm>
          <a:custGeom>
            <a:avLst/>
            <a:gdLst>
              <a:gd name="connsiteX0" fmla="*/ 0 w 857250"/>
              <a:gd name="connsiteY0" fmla="*/ 0 h 3710847"/>
              <a:gd name="connsiteX1" fmla="*/ 857250 w 857250"/>
              <a:gd name="connsiteY1" fmla="*/ 0 h 3710847"/>
              <a:gd name="connsiteX2" fmla="*/ 857250 w 857250"/>
              <a:gd name="connsiteY2" fmla="*/ 3710847 h 3710847"/>
              <a:gd name="connsiteX3" fmla="*/ 0 w 857250"/>
              <a:gd name="connsiteY3" fmla="*/ 3710847 h 3710847"/>
              <a:gd name="connsiteX4" fmla="*/ 0 w 857250"/>
              <a:gd name="connsiteY4" fmla="*/ 0 h 3710847"/>
              <a:gd name="connsiteX0-1" fmla="*/ 0 w 906299"/>
              <a:gd name="connsiteY0-2" fmla="*/ 0 h 4000927"/>
              <a:gd name="connsiteX1-3" fmla="*/ 906299 w 906299"/>
              <a:gd name="connsiteY1-4" fmla="*/ 290080 h 4000927"/>
              <a:gd name="connsiteX2-5" fmla="*/ 906299 w 906299"/>
              <a:gd name="connsiteY2-6" fmla="*/ 4000927 h 4000927"/>
              <a:gd name="connsiteX3-7" fmla="*/ 49049 w 906299"/>
              <a:gd name="connsiteY3-8" fmla="*/ 4000927 h 4000927"/>
              <a:gd name="connsiteX4-9" fmla="*/ 0 w 906299"/>
              <a:gd name="connsiteY4-10" fmla="*/ 0 h 400092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06299" h="4000927">
                <a:moveTo>
                  <a:pt x="0" y="0"/>
                </a:moveTo>
                <a:lnTo>
                  <a:pt x="906299" y="290080"/>
                </a:lnTo>
                <a:lnTo>
                  <a:pt x="906299" y="4000927"/>
                </a:lnTo>
                <a:lnTo>
                  <a:pt x="49049" y="4000927"/>
                </a:lnTo>
                <a:lnTo>
                  <a:pt x="0" y="0"/>
                </a:lnTo>
                <a:close/>
              </a:path>
            </a:pathLst>
          </a:custGeom>
          <a:gradFill flip="none" rotWithShape="1">
            <a:gsLst>
              <a:gs pos="0">
                <a:srgbClr val="E74C2E">
                  <a:shade val="30000"/>
                  <a:satMod val="115000"/>
                </a:srgbClr>
              </a:gs>
              <a:gs pos="50000">
                <a:srgbClr val="E74C2E">
                  <a:shade val="67500"/>
                  <a:satMod val="115000"/>
                </a:srgbClr>
              </a:gs>
              <a:gs pos="100000">
                <a:srgbClr val="E74C2E">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100"/>
          </a:p>
        </p:txBody>
      </p:sp>
      <p:sp>
        <p:nvSpPr>
          <p:cNvPr id="10" name="矩形 151"/>
          <p:cNvSpPr/>
          <p:nvPr/>
        </p:nvSpPr>
        <p:spPr bwMode="auto">
          <a:xfrm rot="6911544">
            <a:off x="3546841" y="1405934"/>
            <a:ext cx="635828" cy="2471847"/>
          </a:xfrm>
          <a:custGeom>
            <a:avLst/>
            <a:gdLst>
              <a:gd name="connsiteX0" fmla="*/ 0 w 857250"/>
              <a:gd name="connsiteY0" fmla="*/ 0 h 3414247"/>
              <a:gd name="connsiteX1" fmla="*/ 857250 w 857250"/>
              <a:gd name="connsiteY1" fmla="*/ 0 h 3414247"/>
              <a:gd name="connsiteX2" fmla="*/ 857250 w 857250"/>
              <a:gd name="connsiteY2" fmla="*/ 3414247 h 3414247"/>
              <a:gd name="connsiteX3" fmla="*/ 0 w 857250"/>
              <a:gd name="connsiteY3" fmla="*/ 3414247 h 3414247"/>
              <a:gd name="connsiteX4" fmla="*/ 0 w 857250"/>
              <a:gd name="connsiteY4" fmla="*/ 0 h 3414247"/>
              <a:gd name="connsiteX0-1" fmla="*/ 0 w 857250"/>
              <a:gd name="connsiteY0-2" fmla="*/ 0 h 4085759"/>
              <a:gd name="connsiteX1-3" fmla="*/ 857250 w 857250"/>
              <a:gd name="connsiteY1-4" fmla="*/ 0 h 4085759"/>
              <a:gd name="connsiteX2-5" fmla="*/ 857250 w 857250"/>
              <a:gd name="connsiteY2-6" fmla="*/ 3414247 h 4085759"/>
              <a:gd name="connsiteX3-7" fmla="*/ 314328 w 857250"/>
              <a:gd name="connsiteY3-8" fmla="*/ 4085759 h 4085759"/>
              <a:gd name="connsiteX4-9" fmla="*/ 0 w 857250"/>
              <a:gd name="connsiteY4-10" fmla="*/ 0 h 4085759"/>
              <a:gd name="connsiteX0-11" fmla="*/ 0 w 857250"/>
              <a:gd name="connsiteY0-12" fmla="*/ 0 h 4000034"/>
              <a:gd name="connsiteX1-13" fmla="*/ 857250 w 857250"/>
              <a:gd name="connsiteY1-14" fmla="*/ 0 h 4000034"/>
              <a:gd name="connsiteX2-15" fmla="*/ 857250 w 857250"/>
              <a:gd name="connsiteY2-16" fmla="*/ 3414247 h 4000034"/>
              <a:gd name="connsiteX3-17" fmla="*/ 328619 w 857250"/>
              <a:gd name="connsiteY3-18" fmla="*/ 4000034 h 4000034"/>
              <a:gd name="connsiteX4-19" fmla="*/ 0 w 857250"/>
              <a:gd name="connsiteY4-20" fmla="*/ 0 h 4000034"/>
              <a:gd name="connsiteX0-21" fmla="*/ 0 w 857250"/>
              <a:gd name="connsiteY0-22" fmla="*/ 0 h 4028609"/>
              <a:gd name="connsiteX1-23" fmla="*/ 857250 w 857250"/>
              <a:gd name="connsiteY1-24" fmla="*/ 0 h 4028609"/>
              <a:gd name="connsiteX2-25" fmla="*/ 857250 w 857250"/>
              <a:gd name="connsiteY2-26" fmla="*/ 3414247 h 4028609"/>
              <a:gd name="connsiteX3-27" fmla="*/ 357194 w 857250"/>
              <a:gd name="connsiteY3-28" fmla="*/ 4028609 h 4028609"/>
              <a:gd name="connsiteX4-29" fmla="*/ 0 w 857250"/>
              <a:gd name="connsiteY4-30" fmla="*/ 0 h 4028609"/>
              <a:gd name="connsiteX0-31" fmla="*/ 0 w 514347"/>
              <a:gd name="connsiteY0-32" fmla="*/ 0 h 4700122"/>
              <a:gd name="connsiteX1-33" fmla="*/ 514347 w 514347"/>
              <a:gd name="connsiteY1-34" fmla="*/ 671513 h 4700122"/>
              <a:gd name="connsiteX2-35" fmla="*/ 514347 w 514347"/>
              <a:gd name="connsiteY2-36" fmla="*/ 4085760 h 4700122"/>
              <a:gd name="connsiteX3-37" fmla="*/ 14291 w 514347"/>
              <a:gd name="connsiteY3-38" fmla="*/ 4700122 h 4700122"/>
              <a:gd name="connsiteX4-39" fmla="*/ 0 w 514347"/>
              <a:gd name="connsiteY4-40" fmla="*/ 0 h 4700122"/>
              <a:gd name="connsiteX0-41" fmla="*/ 694660 w 1209007"/>
              <a:gd name="connsiteY0-42" fmla="*/ 17573 h 4717695"/>
              <a:gd name="connsiteX1-43" fmla="*/ 1209007 w 1209007"/>
              <a:gd name="connsiteY1-44" fmla="*/ 689086 h 4717695"/>
              <a:gd name="connsiteX2-45" fmla="*/ 1209007 w 1209007"/>
              <a:gd name="connsiteY2-46" fmla="*/ 4103333 h 4717695"/>
              <a:gd name="connsiteX3-47" fmla="*/ 708951 w 1209007"/>
              <a:gd name="connsiteY3-48" fmla="*/ 4717695 h 4717695"/>
              <a:gd name="connsiteX4-49" fmla="*/ 6 w 1209007"/>
              <a:gd name="connsiteY4-50" fmla="*/ 580671 h 4717695"/>
              <a:gd name="connsiteX5" fmla="*/ 694660 w 1209007"/>
              <a:gd name="connsiteY5" fmla="*/ 17573 h 4717695"/>
              <a:gd name="connsiteX0-51" fmla="*/ 694654 w 1209001"/>
              <a:gd name="connsiteY0-52" fmla="*/ 0 h 4700122"/>
              <a:gd name="connsiteX1-53" fmla="*/ 1209001 w 1209001"/>
              <a:gd name="connsiteY1-54" fmla="*/ 671513 h 4700122"/>
              <a:gd name="connsiteX2-55" fmla="*/ 1209001 w 1209001"/>
              <a:gd name="connsiteY2-56" fmla="*/ 4085760 h 4700122"/>
              <a:gd name="connsiteX3-57" fmla="*/ 708945 w 1209001"/>
              <a:gd name="connsiteY3-58" fmla="*/ 4700122 h 4700122"/>
              <a:gd name="connsiteX4-59" fmla="*/ 0 w 1209001"/>
              <a:gd name="connsiteY4-60" fmla="*/ 563098 h 4700122"/>
              <a:gd name="connsiteX5-61" fmla="*/ 694654 w 1209001"/>
              <a:gd name="connsiteY5-62" fmla="*/ 0 h 4700122"/>
              <a:gd name="connsiteX0-63" fmla="*/ 694654 w 1209001"/>
              <a:gd name="connsiteY0-64" fmla="*/ 0 h 4700122"/>
              <a:gd name="connsiteX1-65" fmla="*/ 1209001 w 1209001"/>
              <a:gd name="connsiteY1-66" fmla="*/ 671513 h 4700122"/>
              <a:gd name="connsiteX2-67" fmla="*/ 1209001 w 1209001"/>
              <a:gd name="connsiteY2-68" fmla="*/ 4085760 h 4700122"/>
              <a:gd name="connsiteX3-69" fmla="*/ 708945 w 1209001"/>
              <a:gd name="connsiteY3-70" fmla="*/ 4700122 h 4700122"/>
              <a:gd name="connsiteX4-71" fmla="*/ 0 w 1209001"/>
              <a:gd name="connsiteY4-72" fmla="*/ 563098 h 4700122"/>
              <a:gd name="connsiteX5-73" fmla="*/ 694654 w 1209001"/>
              <a:gd name="connsiteY5-74" fmla="*/ 0 h 4700122"/>
              <a:gd name="connsiteX0-75" fmla="*/ 694654 w 1209001"/>
              <a:gd name="connsiteY0-76" fmla="*/ 0 h 4700122"/>
              <a:gd name="connsiteX1-77" fmla="*/ 1209001 w 1209001"/>
              <a:gd name="connsiteY1-78" fmla="*/ 671513 h 4700122"/>
              <a:gd name="connsiteX2-79" fmla="*/ 1209001 w 1209001"/>
              <a:gd name="connsiteY2-80" fmla="*/ 4085760 h 4700122"/>
              <a:gd name="connsiteX3-81" fmla="*/ 708945 w 1209001"/>
              <a:gd name="connsiteY3-82" fmla="*/ 4700122 h 4700122"/>
              <a:gd name="connsiteX4-83" fmla="*/ 0 w 1209001"/>
              <a:gd name="connsiteY4-84" fmla="*/ 563098 h 4700122"/>
              <a:gd name="connsiteX5-85" fmla="*/ 694654 w 1209001"/>
              <a:gd name="connsiteY5-86" fmla="*/ 0 h 4700122"/>
              <a:gd name="connsiteX0-87" fmla="*/ 694654 w 1209001"/>
              <a:gd name="connsiteY0-88" fmla="*/ 0 h 4700122"/>
              <a:gd name="connsiteX1-89" fmla="*/ 1209001 w 1209001"/>
              <a:gd name="connsiteY1-90" fmla="*/ 671513 h 4700122"/>
              <a:gd name="connsiteX2-91" fmla="*/ 1209001 w 1209001"/>
              <a:gd name="connsiteY2-92" fmla="*/ 4085760 h 4700122"/>
              <a:gd name="connsiteX3-93" fmla="*/ 708945 w 1209001"/>
              <a:gd name="connsiteY3-94" fmla="*/ 4700122 h 4700122"/>
              <a:gd name="connsiteX4-95" fmla="*/ 0 w 1209001"/>
              <a:gd name="connsiteY4-96" fmla="*/ 563098 h 4700122"/>
              <a:gd name="connsiteX5-97" fmla="*/ 694654 w 1209001"/>
              <a:gd name="connsiteY5-98" fmla="*/ 0 h 470012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61" y="connsiteY5-62"/>
              </a:cxn>
            </a:cxnLst>
            <a:rect l="l" t="t" r="r" b="b"/>
            <a:pathLst>
              <a:path w="1209001" h="4700122">
                <a:moveTo>
                  <a:pt x="694654" y="0"/>
                </a:moveTo>
                <a:lnTo>
                  <a:pt x="1209001" y="671513"/>
                </a:lnTo>
                <a:lnTo>
                  <a:pt x="1209001" y="4085760"/>
                </a:lnTo>
                <a:lnTo>
                  <a:pt x="708945" y="4700122"/>
                </a:lnTo>
                <a:cubicBezTo>
                  <a:pt x="621744" y="4155874"/>
                  <a:pt x="354472" y="2631610"/>
                  <a:pt x="0" y="563098"/>
                </a:cubicBezTo>
                <a:cubicBezTo>
                  <a:pt x="654843" y="51206"/>
                  <a:pt x="607453" y="24793"/>
                  <a:pt x="694654" y="0"/>
                </a:cubicBezTo>
                <a:close/>
              </a:path>
            </a:pathLst>
          </a:custGeom>
          <a:gradFill flip="none" rotWithShape="1">
            <a:gsLst>
              <a:gs pos="0">
                <a:srgbClr val="FF9900">
                  <a:shade val="30000"/>
                  <a:satMod val="115000"/>
                </a:srgbClr>
              </a:gs>
              <a:gs pos="50000">
                <a:srgbClr val="FF9900">
                  <a:shade val="67500"/>
                  <a:satMod val="115000"/>
                </a:srgbClr>
              </a:gs>
              <a:gs pos="100000">
                <a:srgbClr val="FF99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100"/>
          </a:p>
        </p:txBody>
      </p:sp>
      <p:grpSp>
        <p:nvGrpSpPr>
          <p:cNvPr id="11" name="组合 10"/>
          <p:cNvGrpSpPr/>
          <p:nvPr/>
        </p:nvGrpSpPr>
        <p:grpSpPr>
          <a:xfrm>
            <a:off x="1358827" y="2330386"/>
            <a:ext cx="2471812" cy="635648"/>
            <a:chOff x="1574851" y="2330386"/>
            <a:chExt cx="2471812" cy="635648"/>
          </a:xfrm>
        </p:grpSpPr>
        <p:sp>
          <p:nvSpPr>
            <p:cNvPr id="12" name="矩形 151"/>
            <p:cNvSpPr/>
            <p:nvPr/>
          </p:nvSpPr>
          <p:spPr bwMode="auto">
            <a:xfrm rot="6911544">
              <a:off x="2492933" y="1412304"/>
              <a:ext cx="635648" cy="2471812"/>
            </a:xfrm>
            <a:custGeom>
              <a:avLst/>
              <a:gdLst>
                <a:gd name="connsiteX0" fmla="*/ 0 w 857250"/>
                <a:gd name="connsiteY0" fmla="*/ 0 h 3414247"/>
                <a:gd name="connsiteX1" fmla="*/ 857250 w 857250"/>
                <a:gd name="connsiteY1" fmla="*/ 0 h 3414247"/>
                <a:gd name="connsiteX2" fmla="*/ 857250 w 857250"/>
                <a:gd name="connsiteY2" fmla="*/ 3414247 h 3414247"/>
                <a:gd name="connsiteX3" fmla="*/ 0 w 857250"/>
                <a:gd name="connsiteY3" fmla="*/ 3414247 h 3414247"/>
                <a:gd name="connsiteX4" fmla="*/ 0 w 857250"/>
                <a:gd name="connsiteY4" fmla="*/ 0 h 3414247"/>
                <a:gd name="connsiteX0-1" fmla="*/ 0 w 857250"/>
                <a:gd name="connsiteY0-2" fmla="*/ 0 h 4085759"/>
                <a:gd name="connsiteX1-3" fmla="*/ 857250 w 857250"/>
                <a:gd name="connsiteY1-4" fmla="*/ 0 h 4085759"/>
                <a:gd name="connsiteX2-5" fmla="*/ 857250 w 857250"/>
                <a:gd name="connsiteY2-6" fmla="*/ 3414247 h 4085759"/>
                <a:gd name="connsiteX3-7" fmla="*/ 314328 w 857250"/>
                <a:gd name="connsiteY3-8" fmla="*/ 4085759 h 4085759"/>
                <a:gd name="connsiteX4-9" fmla="*/ 0 w 857250"/>
                <a:gd name="connsiteY4-10" fmla="*/ 0 h 4085759"/>
                <a:gd name="connsiteX0-11" fmla="*/ 0 w 857250"/>
                <a:gd name="connsiteY0-12" fmla="*/ 0 h 4000034"/>
                <a:gd name="connsiteX1-13" fmla="*/ 857250 w 857250"/>
                <a:gd name="connsiteY1-14" fmla="*/ 0 h 4000034"/>
                <a:gd name="connsiteX2-15" fmla="*/ 857250 w 857250"/>
                <a:gd name="connsiteY2-16" fmla="*/ 3414247 h 4000034"/>
                <a:gd name="connsiteX3-17" fmla="*/ 328619 w 857250"/>
                <a:gd name="connsiteY3-18" fmla="*/ 4000034 h 4000034"/>
                <a:gd name="connsiteX4-19" fmla="*/ 0 w 857250"/>
                <a:gd name="connsiteY4-20" fmla="*/ 0 h 4000034"/>
                <a:gd name="connsiteX0-21" fmla="*/ 0 w 857250"/>
                <a:gd name="connsiteY0-22" fmla="*/ 0 h 4028609"/>
                <a:gd name="connsiteX1-23" fmla="*/ 857250 w 857250"/>
                <a:gd name="connsiteY1-24" fmla="*/ 0 h 4028609"/>
                <a:gd name="connsiteX2-25" fmla="*/ 857250 w 857250"/>
                <a:gd name="connsiteY2-26" fmla="*/ 3414247 h 4028609"/>
                <a:gd name="connsiteX3-27" fmla="*/ 357194 w 857250"/>
                <a:gd name="connsiteY3-28" fmla="*/ 4028609 h 4028609"/>
                <a:gd name="connsiteX4-29" fmla="*/ 0 w 857250"/>
                <a:gd name="connsiteY4-30" fmla="*/ 0 h 4028609"/>
                <a:gd name="connsiteX0-31" fmla="*/ 0 w 514347"/>
                <a:gd name="connsiteY0-32" fmla="*/ 0 h 4700122"/>
                <a:gd name="connsiteX1-33" fmla="*/ 514347 w 514347"/>
                <a:gd name="connsiteY1-34" fmla="*/ 671513 h 4700122"/>
                <a:gd name="connsiteX2-35" fmla="*/ 514347 w 514347"/>
                <a:gd name="connsiteY2-36" fmla="*/ 4085760 h 4700122"/>
                <a:gd name="connsiteX3-37" fmla="*/ 14291 w 514347"/>
                <a:gd name="connsiteY3-38" fmla="*/ 4700122 h 4700122"/>
                <a:gd name="connsiteX4-39" fmla="*/ 0 w 514347"/>
                <a:gd name="connsiteY4-40" fmla="*/ 0 h 4700122"/>
                <a:gd name="connsiteX0-41" fmla="*/ 694660 w 1209007"/>
                <a:gd name="connsiteY0-42" fmla="*/ 17573 h 4717695"/>
                <a:gd name="connsiteX1-43" fmla="*/ 1209007 w 1209007"/>
                <a:gd name="connsiteY1-44" fmla="*/ 689086 h 4717695"/>
                <a:gd name="connsiteX2-45" fmla="*/ 1209007 w 1209007"/>
                <a:gd name="connsiteY2-46" fmla="*/ 4103333 h 4717695"/>
                <a:gd name="connsiteX3-47" fmla="*/ 708951 w 1209007"/>
                <a:gd name="connsiteY3-48" fmla="*/ 4717695 h 4717695"/>
                <a:gd name="connsiteX4-49" fmla="*/ 6 w 1209007"/>
                <a:gd name="connsiteY4-50" fmla="*/ 580671 h 4717695"/>
                <a:gd name="connsiteX5" fmla="*/ 694660 w 1209007"/>
                <a:gd name="connsiteY5" fmla="*/ 17573 h 4717695"/>
                <a:gd name="connsiteX0-51" fmla="*/ 694654 w 1209001"/>
                <a:gd name="connsiteY0-52" fmla="*/ 0 h 4700122"/>
                <a:gd name="connsiteX1-53" fmla="*/ 1209001 w 1209001"/>
                <a:gd name="connsiteY1-54" fmla="*/ 671513 h 4700122"/>
                <a:gd name="connsiteX2-55" fmla="*/ 1209001 w 1209001"/>
                <a:gd name="connsiteY2-56" fmla="*/ 4085760 h 4700122"/>
                <a:gd name="connsiteX3-57" fmla="*/ 708945 w 1209001"/>
                <a:gd name="connsiteY3-58" fmla="*/ 4700122 h 4700122"/>
                <a:gd name="connsiteX4-59" fmla="*/ 0 w 1209001"/>
                <a:gd name="connsiteY4-60" fmla="*/ 563098 h 4700122"/>
                <a:gd name="connsiteX5-61" fmla="*/ 694654 w 1209001"/>
                <a:gd name="connsiteY5-62" fmla="*/ 0 h 4700122"/>
                <a:gd name="connsiteX0-63" fmla="*/ 694654 w 1209001"/>
                <a:gd name="connsiteY0-64" fmla="*/ 0 h 4700122"/>
                <a:gd name="connsiteX1-65" fmla="*/ 1209001 w 1209001"/>
                <a:gd name="connsiteY1-66" fmla="*/ 671513 h 4700122"/>
                <a:gd name="connsiteX2-67" fmla="*/ 1209001 w 1209001"/>
                <a:gd name="connsiteY2-68" fmla="*/ 4085760 h 4700122"/>
                <a:gd name="connsiteX3-69" fmla="*/ 708945 w 1209001"/>
                <a:gd name="connsiteY3-70" fmla="*/ 4700122 h 4700122"/>
                <a:gd name="connsiteX4-71" fmla="*/ 0 w 1209001"/>
                <a:gd name="connsiteY4-72" fmla="*/ 563098 h 4700122"/>
                <a:gd name="connsiteX5-73" fmla="*/ 694654 w 1209001"/>
                <a:gd name="connsiteY5-74" fmla="*/ 0 h 4700122"/>
                <a:gd name="connsiteX0-75" fmla="*/ 694654 w 1209001"/>
                <a:gd name="connsiteY0-76" fmla="*/ 0 h 4700122"/>
                <a:gd name="connsiteX1-77" fmla="*/ 1209001 w 1209001"/>
                <a:gd name="connsiteY1-78" fmla="*/ 671513 h 4700122"/>
                <a:gd name="connsiteX2-79" fmla="*/ 1209001 w 1209001"/>
                <a:gd name="connsiteY2-80" fmla="*/ 4085760 h 4700122"/>
                <a:gd name="connsiteX3-81" fmla="*/ 708945 w 1209001"/>
                <a:gd name="connsiteY3-82" fmla="*/ 4700122 h 4700122"/>
                <a:gd name="connsiteX4-83" fmla="*/ 0 w 1209001"/>
                <a:gd name="connsiteY4-84" fmla="*/ 563098 h 4700122"/>
                <a:gd name="connsiteX5-85" fmla="*/ 694654 w 1209001"/>
                <a:gd name="connsiteY5-86" fmla="*/ 0 h 4700122"/>
                <a:gd name="connsiteX0-87" fmla="*/ 694654 w 1209001"/>
                <a:gd name="connsiteY0-88" fmla="*/ 0 h 4700122"/>
                <a:gd name="connsiteX1-89" fmla="*/ 1209001 w 1209001"/>
                <a:gd name="connsiteY1-90" fmla="*/ 671513 h 4700122"/>
                <a:gd name="connsiteX2-91" fmla="*/ 1209001 w 1209001"/>
                <a:gd name="connsiteY2-92" fmla="*/ 4085760 h 4700122"/>
                <a:gd name="connsiteX3-93" fmla="*/ 708945 w 1209001"/>
                <a:gd name="connsiteY3-94" fmla="*/ 4700122 h 4700122"/>
                <a:gd name="connsiteX4-95" fmla="*/ 0 w 1209001"/>
                <a:gd name="connsiteY4-96" fmla="*/ 563098 h 4700122"/>
                <a:gd name="connsiteX5-97" fmla="*/ 694654 w 1209001"/>
                <a:gd name="connsiteY5-98" fmla="*/ 0 h 470012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61" y="connsiteY5-62"/>
                </a:cxn>
              </a:cxnLst>
              <a:rect l="l" t="t" r="r" b="b"/>
              <a:pathLst>
                <a:path w="1209001" h="4700122">
                  <a:moveTo>
                    <a:pt x="694654" y="0"/>
                  </a:moveTo>
                  <a:lnTo>
                    <a:pt x="1209001" y="671513"/>
                  </a:lnTo>
                  <a:lnTo>
                    <a:pt x="1209001" y="4085760"/>
                  </a:lnTo>
                  <a:lnTo>
                    <a:pt x="708945" y="4700122"/>
                  </a:lnTo>
                  <a:cubicBezTo>
                    <a:pt x="621744" y="4155874"/>
                    <a:pt x="354472" y="2631610"/>
                    <a:pt x="0" y="563098"/>
                  </a:cubicBezTo>
                  <a:cubicBezTo>
                    <a:pt x="654843" y="51206"/>
                    <a:pt x="607453" y="24793"/>
                    <a:pt x="694654" y="0"/>
                  </a:cubicBezTo>
                  <a:close/>
                </a:path>
              </a:pathLst>
            </a:custGeom>
            <a:solidFill>
              <a:srgbClr val="E74C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100"/>
            </a:p>
          </p:txBody>
        </p:sp>
        <p:sp>
          <p:nvSpPr>
            <p:cNvPr id="13" name="矩形 104"/>
            <p:cNvSpPr>
              <a:spLocks noChangeArrowheads="1"/>
            </p:cNvSpPr>
            <p:nvPr/>
          </p:nvSpPr>
          <p:spPr bwMode="auto">
            <a:xfrm rot="1126831">
              <a:off x="2232248" y="2615298"/>
              <a:ext cx="90281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400" b="1" dirty="0">
                  <a:solidFill>
                    <a:schemeClr val="bg1"/>
                  </a:solidFill>
                  <a:latin typeface="微软雅黑" panose="020B0503020204020204" pitchFamily="34" charset="-122"/>
                  <a:ea typeface="微软雅黑" panose="020B0503020204020204" pitchFamily="34" charset="-122"/>
                </a:rPr>
                <a:t>项目键入</a:t>
              </a:r>
            </a:p>
          </p:txBody>
        </p:sp>
        <p:sp>
          <p:nvSpPr>
            <p:cNvPr id="14" name="文本框 295"/>
            <p:cNvSpPr txBox="1">
              <a:spLocks noChangeArrowheads="1"/>
            </p:cNvSpPr>
            <p:nvPr/>
          </p:nvSpPr>
          <p:spPr bwMode="auto">
            <a:xfrm rot="885813">
              <a:off x="1786143" y="2339559"/>
              <a:ext cx="4609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Calibri" panose="020F0502020204030204" charset="0"/>
                  <a:ea typeface="宋体" panose="02010600030101010101" pitchFamily="2" charset="-122"/>
                </a:defRPr>
              </a:lvl1pPr>
              <a:lvl2pPr marL="742950" indent="-285750">
                <a:defRPr sz="2400">
                  <a:solidFill>
                    <a:schemeClr val="tx1"/>
                  </a:solidFill>
                  <a:latin typeface="Calibri" panose="020F0502020204030204" charset="0"/>
                  <a:ea typeface="宋体" panose="02010600030101010101" pitchFamily="2" charset="-122"/>
                </a:defRPr>
              </a:lvl2pPr>
              <a:lvl3pPr>
                <a:defRPr sz="2000">
                  <a:solidFill>
                    <a:schemeClr val="tx1"/>
                  </a:solidFill>
                  <a:latin typeface="Calibri" panose="020F0502020204030204" charset="0"/>
                  <a:ea typeface="宋体" panose="02010600030101010101" pitchFamily="2" charset="-122"/>
                </a:defRPr>
              </a:lvl3pPr>
              <a:lvl4pPr>
                <a:defRPr>
                  <a:solidFill>
                    <a:schemeClr val="tx1"/>
                  </a:solidFill>
                  <a:latin typeface="Calibri" panose="020F0502020204030204" charset="0"/>
                  <a:ea typeface="宋体" panose="02010600030101010101" pitchFamily="2" charset="-122"/>
                </a:defRPr>
              </a:lvl4pPr>
              <a:lvl5pPr>
                <a:defRPr>
                  <a:solidFill>
                    <a:schemeClr val="tx1"/>
                  </a:solidFill>
                  <a:latin typeface="Calibri" panose="020F0502020204030204" charset="0"/>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r>
                <a:rPr lang="en-US" altLang="zh-CN" sz="1600" b="1">
                  <a:solidFill>
                    <a:schemeClr val="bg1"/>
                  </a:solidFill>
                  <a:latin typeface="Impact" panose="020B0806030902050204" pitchFamily="34" charset="0"/>
                </a:rPr>
                <a:t>01</a:t>
              </a:r>
              <a:endParaRPr lang="zh-CN" altLang="en-US" sz="1600" b="1">
                <a:solidFill>
                  <a:schemeClr val="bg1"/>
                </a:solidFill>
                <a:latin typeface="Impact" panose="020B0806030902050204" pitchFamily="34" charset="0"/>
              </a:endParaRPr>
            </a:p>
          </p:txBody>
        </p:sp>
      </p:grpSp>
      <p:sp>
        <p:nvSpPr>
          <p:cNvPr id="15" name="文本框 205"/>
          <p:cNvSpPr txBox="1">
            <a:spLocks noChangeArrowheads="1"/>
          </p:cNvSpPr>
          <p:nvPr/>
        </p:nvSpPr>
        <p:spPr bwMode="auto">
          <a:xfrm rot="885813">
            <a:off x="2933457" y="2285293"/>
            <a:ext cx="4609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Calibri" panose="020F0502020204030204" charset="0"/>
                <a:ea typeface="宋体" panose="02010600030101010101" pitchFamily="2" charset="-122"/>
              </a:defRPr>
            </a:lvl1pPr>
            <a:lvl2pPr marL="742950" indent="-285750">
              <a:defRPr sz="2400">
                <a:solidFill>
                  <a:schemeClr val="tx1"/>
                </a:solidFill>
                <a:latin typeface="Calibri" panose="020F0502020204030204" charset="0"/>
                <a:ea typeface="宋体" panose="02010600030101010101" pitchFamily="2" charset="-122"/>
              </a:defRPr>
            </a:lvl2pPr>
            <a:lvl3pPr>
              <a:defRPr sz="2000">
                <a:solidFill>
                  <a:schemeClr val="tx1"/>
                </a:solidFill>
                <a:latin typeface="Calibri" panose="020F0502020204030204" charset="0"/>
                <a:ea typeface="宋体" panose="02010600030101010101" pitchFamily="2" charset="-122"/>
              </a:defRPr>
            </a:lvl3pPr>
            <a:lvl4pPr>
              <a:defRPr>
                <a:solidFill>
                  <a:schemeClr val="tx1"/>
                </a:solidFill>
                <a:latin typeface="Calibri" panose="020F0502020204030204" charset="0"/>
                <a:ea typeface="宋体" panose="02010600030101010101" pitchFamily="2" charset="-122"/>
              </a:defRPr>
            </a:lvl4pPr>
            <a:lvl5pPr>
              <a:defRPr>
                <a:solidFill>
                  <a:schemeClr val="tx1"/>
                </a:solidFill>
                <a:latin typeface="Calibri" panose="020F0502020204030204" charset="0"/>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r>
              <a:rPr lang="en-US" altLang="zh-CN" sz="1600" b="1">
                <a:solidFill>
                  <a:schemeClr val="bg1"/>
                </a:solidFill>
                <a:latin typeface="Impact" panose="020B0806030902050204" pitchFamily="34" charset="0"/>
              </a:rPr>
              <a:t>02</a:t>
            </a:r>
            <a:endParaRPr lang="zh-CN" altLang="en-US" sz="1600" b="1">
              <a:solidFill>
                <a:schemeClr val="bg1"/>
              </a:solidFill>
              <a:latin typeface="Impact" panose="020B0806030902050204" pitchFamily="34" charset="0"/>
            </a:endParaRPr>
          </a:p>
        </p:txBody>
      </p:sp>
      <p:sp>
        <p:nvSpPr>
          <p:cNvPr id="16" name="矩形 104"/>
          <p:cNvSpPr>
            <a:spLocks noChangeArrowheads="1"/>
          </p:cNvSpPr>
          <p:nvPr/>
        </p:nvSpPr>
        <p:spPr bwMode="auto">
          <a:xfrm rot="1126831">
            <a:off x="3431997" y="2549448"/>
            <a:ext cx="90281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400" b="1">
                <a:solidFill>
                  <a:schemeClr val="bg1"/>
                </a:solidFill>
                <a:latin typeface="微软雅黑" panose="020B0503020204020204" pitchFamily="34" charset="-122"/>
                <a:ea typeface="微软雅黑" panose="020B0503020204020204" pitchFamily="34" charset="-122"/>
              </a:rPr>
              <a:t>项目键入</a:t>
            </a:r>
          </a:p>
        </p:txBody>
      </p:sp>
      <p:grpSp>
        <p:nvGrpSpPr>
          <p:cNvPr id="17" name="组合 16"/>
          <p:cNvGrpSpPr/>
          <p:nvPr/>
        </p:nvGrpSpPr>
        <p:grpSpPr>
          <a:xfrm>
            <a:off x="4001536" y="2272490"/>
            <a:ext cx="2471847" cy="679325"/>
            <a:chOff x="4217560" y="2272490"/>
            <a:chExt cx="2471847" cy="679325"/>
          </a:xfrm>
        </p:grpSpPr>
        <p:sp>
          <p:nvSpPr>
            <p:cNvPr id="18" name="矩形 151"/>
            <p:cNvSpPr/>
            <p:nvPr/>
          </p:nvSpPr>
          <p:spPr bwMode="auto">
            <a:xfrm rot="6911544">
              <a:off x="5135570" y="1397977"/>
              <a:ext cx="635828" cy="2471847"/>
            </a:xfrm>
            <a:custGeom>
              <a:avLst/>
              <a:gdLst>
                <a:gd name="connsiteX0" fmla="*/ 0 w 857250"/>
                <a:gd name="connsiteY0" fmla="*/ 0 h 3414247"/>
                <a:gd name="connsiteX1" fmla="*/ 857250 w 857250"/>
                <a:gd name="connsiteY1" fmla="*/ 0 h 3414247"/>
                <a:gd name="connsiteX2" fmla="*/ 857250 w 857250"/>
                <a:gd name="connsiteY2" fmla="*/ 3414247 h 3414247"/>
                <a:gd name="connsiteX3" fmla="*/ 0 w 857250"/>
                <a:gd name="connsiteY3" fmla="*/ 3414247 h 3414247"/>
                <a:gd name="connsiteX4" fmla="*/ 0 w 857250"/>
                <a:gd name="connsiteY4" fmla="*/ 0 h 3414247"/>
                <a:gd name="connsiteX0-1" fmla="*/ 0 w 857250"/>
                <a:gd name="connsiteY0-2" fmla="*/ 0 h 4085759"/>
                <a:gd name="connsiteX1-3" fmla="*/ 857250 w 857250"/>
                <a:gd name="connsiteY1-4" fmla="*/ 0 h 4085759"/>
                <a:gd name="connsiteX2-5" fmla="*/ 857250 w 857250"/>
                <a:gd name="connsiteY2-6" fmla="*/ 3414247 h 4085759"/>
                <a:gd name="connsiteX3-7" fmla="*/ 314328 w 857250"/>
                <a:gd name="connsiteY3-8" fmla="*/ 4085759 h 4085759"/>
                <a:gd name="connsiteX4-9" fmla="*/ 0 w 857250"/>
                <a:gd name="connsiteY4-10" fmla="*/ 0 h 4085759"/>
                <a:gd name="connsiteX0-11" fmla="*/ 0 w 857250"/>
                <a:gd name="connsiteY0-12" fmla="*/ 0 h 4000034"/>
                <a:gd name="connsiteX1-13" fmla="*/ 857250 w 857250"/>
                <a:gd name="connsiteY1-14" fmla="*/ 0 h 4000034"/>
                <a:gd name="connsiteX2-15" fmla="*/ 857250 w 857250"/>
                <a:gd name="connsiteY2-16" fmla="*/ 3414247 h 4000034"/>
                <a:gd name="connsiteX3-17" fmla="*/ 328619 w 857250"/>
                <a:gd name="connsiteY3-18" fmla="*/ 4000034 h 4000034"/>
                <a:gd name="connsiteX4-19" fmla="*/ 0 w 857250"/>
                <a:gd name="connsiteY4-20" fmla="*/ 0 h 4000034"/>
                <a:gd name="connsiteX0-21" fmla="*/ 0 w 857250"/>
                <a:gd name="connsiteY0-22" fmla="*/ 0 h 4028609"/>
                <a:gd name="connsiteX1-23" fmla="*/ 857250 w 857250"/>
                <a:gd name="connsiteY1-24" fmla="*/ 0 h 4028609"/>
                <a:gd name="connsiteX2-25" fmla="*/ 857250 w 857250"/>
                <a:gd name="connsiteY2-26" fmla="*/ 3414247 h 4028609"/>
                <a:gd name="connsiteX3-27" fmla="*/ 357194 w 857250"/>
                <a:gd name="connsiteY3-28" fmla="*/ 4028609 h 4028609"/>
                <a:gd name="connsiteX4-29" fmla="*/ 0 w 857250"/>
                <a:gd name="connsiteY4-30" fmla="*/ 0 h 4028609"/>
                <a:gd name="connsiteX0-31" fmla="*/ 0 w 514347"/>
                <a:gd name="connsiteY0-32" fmla="*/ 0 h 4700122"/>
                <a:gd name="connsiteX1-33" fmla="*/ 514347 w 514347"/>
                <a:gd name="connsiteY1-34" fmla="*/ 671513 h 4700122"/>
                <a:gd name="connsiteX2-35" fmla="*/ 514347 w 514347"/>
                <a:gd name="connsiteY2-36" fmla="*/ 4085760 h 4700122"/>
                <a:gd name="connsiteX3-37" fmla="*/ 14291 w 514347"/>
                <a:gd name="connsiteY3-38" fmla="*/ 4700122 h 4700122"/>
                <a:gd name="connsiteX4-39" fmla="*/ 0 w 514347"/>
                <a:gd name="connsiteY4-40" fmla="*/ 0 h 4700122"/>
                <a:gd name="connsiteX0-41" fmla="*/ 694660 w 1209007"/>
                <a:gd name="connsiteY0-42" fmla="*/ 17573 h 4717695"/>
                <a:gd name="connsiteX1-43" fmla="*/ 1209007 w 1209007"/>
                <a:gd name="connsiteY1-44" fmla="*/ 689086 h 4717695"/>
                <a:gd name="connsiteX2-45" fmla="*/ 1209007 w 1209007"/>
                <a:gd name="connsiteY2-46" fmla="*/ 4103333 h 4717695"/>
                <a:gd name="connsiteX3-47" fmla="*/ 708951 w 1209007"/>
                <a:gd name="connsiteY3-48" fmla="*/ 4717695 h 4717695"/>
                <a:gd name="connsiteX4-49" fmla="*/ 6 w 1209007"/>
                <a:gd name="connsiteY4-50" fmla="*/ 580671 h 4717695"/>
                <a:gd name="connsiteX5" fmla="*/ 694660 w 1209007"/>
                <a:gd name="connsiteY5" fmla="*/ 17573 h 4717695"/>
                <a:gd name="connsiteX0-51" fmla="*/ 694654 w 1209001"/>
                <a:gd name="connsiteY0-52" fmla="*/ 0 h 4700122"/>
                <a:gd name="connsiteX1-53" fmla="*/ 1209001 w 1209001"/>
                <a:gd name="connsiteY1-54" fmla="*/ 671513 h 4700122"/>
                <a:gd name="connsiteX2-55" fmla="*/ 1209001 w 1209001"/>
                <a:gd name="connsiteY2-56" fmla="*/ 4085760 h 4700122"/>
                <a:gd name="connsiteX3-57" fmla="*/ 708945 w 1209001"/>
                <a:gd name="connsiteY3-58" fmla="*/ 4700122 h 4700122"/>
                <a:gd name="connsiteX4-59" fmla="*/ 0 w 1209001"/>
                <a:gd name="connsiteY4-60" fmla="*/ 563098 h 4700122"/>
                <a:gd name="connsiteX5-61" fmla="*/ 694654 w 1209001"/>
                <a:gd name="connsiteY5-62" fmla="*/ 0 h 4700122"/>
                <a:gd name="connsiteX0-63" fmla="*/ 694654 w 1209001"/>
                <a:gd name="connsiteY0-64" fmla="*/ 0 h 4700122"/>
                <a:gd name="connsiteX1-65" fmla="*/ 1209001 w 1209001"/>
                <a:gd name="connsiteY1-66" fmla="*/ 671513 h 4700122"/>
                <a:gd name="connsiteX2-67" fmla="*/ 1209001 w 1209001"/>
                <a:gd name="connsiteY2-68" fmla="*/ 4085760 h 4700122"/>
                <a:gd name="connsiteX3-69" fmla="*/ 708945 w 1209001"/>
                <a:gd name="connsiteY3-70" fmla="*/ 4700122 h 4700122"/>
                <a:gd name="connsiteX4-71" fmla="*/ 0 w 1209001"/>
                <a:gd name="connsiteY4-72" fmla="*/ 563098 h 4700122"/>
                <a:gd name="connsiteX5-73" fmla="*/ 694654 w 1209001"/>
                <a:gd name="connsiteY5-74" fmla="*/ 0 h 4700122"/>
                <a:gd name="connsiteX0-75" fmla="*/ 694654 w 1209001"/>
                <a:gd name="connsiteY0-76" fmla="*/ 0 h 4700122"/>
                <a:gd name="connsiteX1-77" fmla="*/ 1209001 w 1209001"/>
                <a:gd name="connsiteY1-78" fmla="*/ 671513 h 4700122"/>
                <a:gd name="connsiteX2-79" fmla="*/ 1209001 w 1209001"/>
                <a:gd name="connsiteY2-80" fmla="*/ 4085760 h 4700122"/>
                <a:gd name="connsiteX3-81" fmla="*/ 708945 w 1209001"/>
                <a:gd name="connsiteY3-82" fmla="*/ 4700122 h 4700122"/>
                <a:gd name="connsiteX4-83" fmla="*/ 0 w 1209001"/>
                <a:gd name="connsiteY4-84" fmla="*/ 563098 h 4700122"/>
                <a:gd name="connsiteX5-85" fmla="*/ 694654 w 1209001"/>
                <a:gd name="connsiteY5-86" fmla="*/ 0 h 4700122"/>
                <a:gd name="connsiteX0-87" fmla="*/ 694654 w 1209001"/>
                <a:gd name="connsiteY0-88" fmla="*/ 0 h 4700122"/>
                <a:gd name="connsiteX1-89" fmla="*/ 1209001 w 1209001"/>
                <a:gd name="connsiteY1-90" fmla="*/ 671513 h 4700122"/>
                <a:gd name="connsiteX2-91" fmla="*/ 1209001 w 1209001"/>
                <a:gd name="connsiteY2-92" fmla="*/ 4085760 h 4700122"/>
                <a:gd name="connsiteX3-93" fmla="*/ 708945 w 1209001"/>
                <a:gd name="connsiteY3-94" fmla="*/ 4700122 h 4700122"/>
                <a:gd name="connsiteX4-95" fmla="*/ 0 w 1209001"/>
                <a:gd name="connsiteY4-96" fmla="*/ 563098 h 4700122"/>
                <a:gd name="connsiteX5-97" fmla="*/ 694654 w 1209001"/>
                <a:gd name="connsiteY5-98" fmla="*/ 0 h 470012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61" y="connsiteY5-62"/>
                </a:cxn>
              </a:cxnLst>
              <a:rect l="l" t="t" r="r" b="b"/>
              <a:pathLst>
                <a:path w="1209001" h="4700122">
                  <a:moveTo>
                    <a:pt x="694654" y="0"/>
                  </a:moveTo>
                  <a:lnTo>
                    <a:pt x="1209001" y="671513"/>
                  </a:lnTo>
                  <a:lnTo>
                    <a:pt x="1209001" y="4085760"/>
                  </a:lnTo>
                  <a:lnTo>
                    <a:pt x="708945" y="4700122"/>
                  </a:lnTo>
                  <a:cubicBezTo>
                    <a:pt x="621744" y="4155874"/>
                    <a:pt x="354472" y="2631610"/>
                    <a:pt x="0" y="563098"/>
                  </a:cubicBezTo>
                  <a:cubicBezTo>
                    <a:pt x="654843" y="51206"/>
                    <a:pt x="607453" y="24793"/>
                    <a:pt x="694654" y="0"/>
                  </a:cubicBezTo>
                  <a:close/>
                </a:path>
              </a:pathLst>
            </a:custGeom>
            <a:solidFill>
              <a:srgbClr val="3185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100"/>
            </a:p>
          </p:txBody>
        </p:sp>
        <p:sp>
          <p:nvSpPr>
            <p:cNvPr id="19" name="文本框 206"/>
            <p:cNvSpPr txBox="1">
              <a:spLocks noChangeArrowheads="1"/>
            </p:cNvSpPr>
            <p:nvPr/>
          </p:nvSpPr>
          <p:spPr bwMode="auto">
            <a:xfrm rot="885813">
              <a:off x="4467699" y="2272490"/>
              <a:ext cx="4609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Calibri" panose="020F0502020204030204" charset="0"/>
                  <a:ea typeface="宋体" panose="02010600030101010101" pitchFamily="2" charset="-122"/>
                </a:defRPr>
              </a:lvl1pPr>
              <a:lvl2pPr marL="742950" indent="-285750">
                <a:defRPr sz="2400">
                  <a:solidFill>
                    <a:schemeClr val="tx1"/>
                  </a:solidFill>
                  <a:latin typeface="Calibri" panose="020F0502020204030204" charset="0"/>
                  <a:ea typeface="宋体" panose="02010600030101010101" pitchFamily="2" charset="-122"/>
                </a:defRPr>
              </a:lvl2pPr>
              <a:lvl3pPr>
                <a:defRPr sz="2000">
                  <a:solidFill>
                    <a:schemeClr val="tx1"/>
                  </a:solidFill>
                  <a:latin typeface="Calibri" panose="020F0502020204030204" charset="0"/>
                  <a:ea typeface="宋体" panose="02010600030101010101" pitchFamily="2" charset="-122"/>
                </a:defRPr>
              </a:lvl3pPr>
              <a:lvl4pPr>
                <a:defRPr>
                  <a:solidFill>
                    <a:schemeClr val="tx1"/>
                  </a:solidFill>
                  <a:latin typeface="Calibri" panose="020F0502020204030204" charset="0"/>
                  <a:ea typeface="宋体" panose="02010600030101010101" pitchFamily="2" charset="-122"/>
                </a:defRPr>
              </a:lvl4pPr>
              <a:lvl5pPr>
                <a:defRPr>
                  <a:solidFill>
                    <a:schemeClr val="tx1"/>
                  </a:solidFill>
                  <a:latin typeface="Calibri" panose="020F0502020204030204" charset="0"/>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r>
                <a:rPr lang="en-US" altLang="zh-CN" sz="1600" b="1">
                  <a:solidFill>
                    <a:schemeClr val="bg1"/>
                  </a:solidFill>
                  <a:latin typeface="Impact" panose="020B0806030902050204" pitchFamily="34" charset="0"/>
                </a:rPr>
                <a:t>03</a:t>
              </a:r>
              <a:endParaRPr lang="zh-CN" altLang="en-US" sz="1600" b="1">
                <a:solidFill>
                  <a:schemeClr val="bg1"/>
                </a:solidFill>
                <a:latin typeface="Impact" panose="020B0806030902050204" pitchFamily="34" charset="0"/>
              </a:endParaRPr>
            </a:p>
          </p:txBody>
        </p:sp>
        <p:sp>
          <p:nvSpPr>
            <p:cNvPr id="20" name="矩形 104"/>
            <p:cNvSpPr>
              <a:spLocks noChangeArrowheads="1"/>
            </p:cNvSpPr>
            <p:nvPr/>
          </p:nvSpPr>
          <p:spPr bwMode="auto">
            <a:xfrm rot="1126831">
              <a:off x="5041845" y="2560424"/>
              <a:ext cx="90281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400" b="1">
                  <a:solidFill>
                    <a:schemeClr val="bg1"/>
                  </a:solidFill>
                  <a:latin typeface="微软雅黑" panose="020B0503020204020204" pitchFamily="34" charset="-122"/>
                  <a:ea typeface="微软雅黑" panose="020B0503020204020204" pitchFamily="34" charset="-122"/>
                </a:rPr>
                <a:t>项目键入</a:t>
              </a:r>
            </a:p>
          </p:txBody>
        </p:sp>
      </p:grpSp>
      <p:grpSp>
        <p:nvGrpSpPr>
          <p:cNvPr id="21" name="组合 20"/>
          <p:cNvGrpSpPr/>
          <p:nvPr/>
        </p:nvGrpSpPr>
        <p:grpSpPr>
          <a:xfrm>
            <a:off x="5372650" y="2272490"/>
            <a:ext cx="2471847" cy="675778"/>
            <a:chOff x="5588674" y="2272490"/>
            <a:chExt cx="2471847" cy="675778"/>
          </a:xfrm>
        </p:grpSpPr>
        <p:sp>
          <p:nvSpPr>
            <p:cNvPr id="22" name="矩形 151"/>
            <p:cNvSpPr/>
            <p:nvPr/>
          </p:nvSpPr>
          <p:spPr bwMode="auto">
            <a:xfrm rot="6911544">
              <a:off x="6506684" y="1394430"/>
              <a:ext cx="635828" cy="2471847"/>
            </a:xfrm>
            <a:custGeom>
              <a:avLst/>
              <a:gdLst>
                <a:gd name="connsiteX0" fmla="*/ 0 w 857250"/>
                <a:gd name="connsiteY0" fmla="*/ 0 h 3414247"/>
                <a:gd name="connsiteX1" fmla="*/ 857250 w 857250"/>
                <a:gd name="connsiteY1" fmla="*/ 0 h 3414247"/>
                <a:gd name="connsiteX2" fmla="*/ 857250 w 857250"/>
                <a:gd name="connsiteY2" fmla="*/ 3414247 h 3414247"/>
                <a:gd name="connsiteX3" fmla="*/ 0 w 857250"/>
                <a:gd name="connsiteY3" fmla="*/ 3414247 h 3414247"/>
                <a:gd name="connsiteX4" fmla="*/ 0 w 857250"/>
                <a:gd name="connsiteY4" fmla="*/ 0 h 3414247"/>
                <a:gd name="connsiteX0-1" fmla="*/ 0 w 857250"/>
                <a:gd name="connsiteY0-2" fmla="*/ 0 h 4085759"/>
                <a:gd name="connsiteX1-3" fmla="*/ 857250 w 857250"/>
                <a:gd name="connsiteY1-4" fmla="*/ 0 h 4085759"/>
                <a:gd name="connsiteX2-5" fmla="*/ 857250 w 857250"/>
                <a:gd name="connsiteY2-6" fmla="*/ 3414247 h 4085759"/>
                <a:gd name="connsiteX3-7" fmla="*/ 314328 w 857250"/>
                <a:gd name="connsiteY3-8" fmla="*/ 4085759 h 4085759"/>
                <a:gd name="connsiteX4-9" fmla="*/ 0 w 857250"/>
                <a:gd name="connsiteY4-10" fmla="*/ 0 h 4085759"/>
                <a:gd name="connsiteX0-11" fmla="*/ 0 w 857250"/>
                <a:gd name="connsiteY0-12" fmla="*/ 0 h 4000034"/>
                <a:gd name="connsiteX1-13" fmla="*/ 857250 w 857250"/>
                <a:gd name="connsiteY1-14" fmla="*/ 0 h 4000034"/>
                <a:gd name="connsiteX2-15" fmla="*/ 857250 w 857250"/>
                <a:gd name="connsiteY2-16" fmla="*/ 3414247 h 4000034"/>
                <a:gd name="connsiteX3-17" fmla="*/ 328619 w 857250"/>
                <a:gd name="connsiteY3-18" fmla="*/ 4000034 h 4000034"/>
                <a:gd name="connsiteX4-19" fmla="*/ 0 w 857250"/>
                <a:gd name="connsiteY4-20" fmla="*/ 0 h 4000034"/>
                <a:gd name="connsiteX0-21" fmla="*/ 0 w 857250"/>
                <a:gd name="connsiteY0-22" fmla="*/ 0 h 4028609"/>
                <a:gd name="connsiteX1-23" fmla="*/ 857250 w 857250"/>
                <a:gd name="connsiteY1-24" fmla="*/ 0 h 4028609"/>
                <a:gd name="connsiteX2-25" fmla="*/ 857250 w 857250"/>
                <a:gd name="connsiteY2-26" fmla="*/ 3414247 h 4028609"/>
                <a:gd name="connsiteX3-27" fmla="*/ 357194 w 857250"/>
                <a:gd name="connsiteY3-28" fmla="*/ 4028609 h 4028609"/>
                <a:gd name="connsiteX4-29" fmla="*/ 0 w 857250"/>
                <a:gd name="connsiteY4-30" fmla="*/ 0 h 4028609"/>
                <a:gd name="connsiteX0-31" fmla="*/ 0 w 514347"/>
                <a:gd name="connsiteY0-32" fmla="*/ 0 h 4700122"/>
                <a:gd name="connsiteX1-33" fmla="*/ 514347 w 514347"/>
                <a:gd name="connsiteY1-34" fmla="*/ 671513 h 4700122"/>
                <a:gd name="connsiteX2-35" fmla="*/ 514347 w 514347"/>
                <a:gd name="connsiteY2-36" fmla="*/ 4085760 h 4700122"/>
                <a:gd name="connsiteX3-37" fmla="*/ 14291 w 514347"/>
                <a:gd name="connsiteY3-38" fmla="*/ 4700122 h 4700122"/>
                <a:gd name="connsiteX4-39" fmla="*/ 0 w 514347"/>
                <a:gd name="connsiteY4-40" fmla="*/ 0 h 4700122"/>
                <a:gd name="connsiteX0-41" fmla="*/ 694660 w 1209007"/>
                <a:gd name="connsiteY0-42" fmla="*/ 17573 h 4717695"/>
                <a:gd name="connsiteX1-43" fmla="*/ 1209007 w 1209007"/>
                <a:gd name="connsiteY1-44" fmla="*/ 689086 h 4717695"/>
                <a:gd name="connsiteX2-45" fmla="*/ 1209007 w 1209007"/>
                <a:gd name="connsiteY2-46" fmla="*/ 4103333 h 4717695"/>
                <a:gd name="connsiteX3-47" fmla="*/ 708951 w 1209007"/>
                <a:gd name="connsiteY3-48" fmla="*/ 4717695 h 4717695"/>
                <a:gd name="connsiteX4-49" fmla="*/ 6 w 1209007"/>
                <a:gd name="connsiteY4-50" fmla="*/ 580671 h 4717695"/>
                <a:gd name="connsiteX5" fmla="*/ 694660 w 1209007"/>
                <a:gd name="connsiteY5" fmla="*/ 17573 h 4717695"/>
                <a:gd name="connsiteX0-51" fmla="*/ 694654 w 1209001"/>
                <a:gd name="connsiteY0-52" fmla="*/ 0 h 4700122"/>
                <a:gd name="connsiteX1-53" fmla="*/ 1209001 w 1209001"/>
                <a:gd name="connsiteY1-54" fmla="*/ 671513 h 4700122"/>
                <a:gd name="connsiteX2-55" fmla="*/ 1209001 w 1209001"/>
                <a:gd name="connsiteY2-56" fmla="*/ 4085760 h 4700122"/>
                <a:gd name="connsiteX3-57" fmla="*/ 708945 w 1209001"/>
                <a:gd name="connsiteY3-58" fmla="*/ 4700122 h 4700122"/>
                <a:gd name="connsiteX4-59" fmla="*/ 0 w 1209001"/>
                <a:gd name="connsiteY4-60" fmla="*/ 563098 h 4700122"/>
                <a:gd name="connsiteX5-61" fmla="*/ 694654 w 1209001"/>
                <a:gd name="connsiteY5-62" fmla="*/ 0 h 4700122"/>
                <a:gd name="connsiteX0-63" fmla="*/ 694654 w 1209001"/>
                <a:gd name="connsiteY0-64" fmla="*/ 0 h 4700122"/>
                <a:gd name="connsiteX1-65" fmla="*/ 1209001 w 1209001"/>
                <a:gd name="connsiteY1-66" fmla="*/ 671513 h 4700122"/>
                <a:gd name="connsiteX2-67" fmla="*/ 1209001 w 1209001"/>
                <a:gd name="connsiteY2-68" fmla="*/ 4085760 h 4700122"/>
                <a:gd name="connsiteX3-69" fmla="*/ 708945 w 1209001"/>
                <a:gd name="connsiteY3-70" fmla="*/ 4700122 h 4700122"/>
                <a:gd name="connsiteX4-71" fmla="*/ 0 w 1209001"/>
                <a:gd name="connsiteY4-72" fmla="*/ 563098 h 4700122"/>
                <a:gd name="connsiteX5-73" fmla="*/ 694654 w 1209001"/>
                <a:gd name="connsiteY5-74" fmla="*/ 0 h 4700122"/>
                <a:gd name="connsiteX0-75" fmla="*/ 694654 w 1209001"/>
                <a:gd name="connsiteY0-76" fmla="*/ 0 h 4700122"/>
                <a:gd name="connsiteX1-77" fmla="*/ 1209001 w 1209001"/>
                <a:gd name="connsiteY1-78" fmla="*/ 671513 h 4700122"/>
                <a:gd name="connsiteX2-79" fmla="*/ 1209001 w 1209001"/>
                <a:gd name="connsiteY2-80" fmla="*/ 4085760 h 4700122"/>
                <a:gd name="connsiteX3-81" fmla="*/ 708945 w 1209001"/>
                <a:gd name="connsiteY3-82" fmla="*/ 4700122 h 4700122"/>
                <a:gd name="connsiteX4-83" fmla="*/ 0 w 1209001"/>
                <a:gd name="connsiteY4-84" fmla="*/ 563098 h 4700122"/>
                <a:gd name="connsiteX5-85" fmla="*/ 694654 w 1209001"/>
                <a:gd name="connsiteY5-86" fmla="*/ 0 h 4700122"/>
                <a:gd name="connsiteX0-87" fmla="*/ 694654 w 1209001"/>
                <a:gd name="connsiteY0-88" fmla="*/ 0 h 4700122"/>
                <a:gd name="connsiteX1-89" fmla="*/ 1209001 w 1209001"/>
                <a:gd name="connsiteY1-90" fmla="*/ 671513 h 4700122"/>
                <a:gd name="connsiteX2-91" fmla="*/ 1209001 w 1209001"/>
                <a:gd name="connsiteY2-92" fmla="*/ 4085760 h 4700122"/>
                <a:gd name="connsiteX3-93" fmla="*/ 708945 w 1209001"/>
                <a:gd name="connsiteY3-94" fmla="*/ 4700122 h 4700122"/>
                <a:gd name="connsiteX4-95" fmla="*/ 0 w 1209001"/>
                <a:gd name="connsiteY4-96" fmla="*/ 563098 h 4700122"/>
                <a:gd name="connsiteX5-97" fmla="*/ 694654 w 1209001"/>
                <a:gd name="connsiteY5-98" fmla="*/ 0 h 470012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61" y="connsiteY5-62"/>
                </a:cxn>
              </a:cxnLst>
              <a:rect l="l" t="t" r="r" b="b"/>
              <a:pathLst>
                <a:path w="1209001" h="4700122">
                  <a:moveTo>
                    <a:pt x="694654" y="0"/>
                  </a:moveTo>
                  <a:lnTo>
                    <a:pt x="1209001" y="671513"/>
                  </a:lnTo>
                  <a:lnTo>
                    <a:pt x="1209001" y="4085760"/>
                  </a:lnTo>
                  <a:lnTo>
                    <a:pt x="708945" y="4700122"/>
                  </a:lnTo>
                  <a:cubicBezTo>
                    <a:pt x="621744" y="4155874"/>
                    <a:pt x="354472" y="2631610"/>
                    <a:pt x="0" y="563098"/>
                  </a:cubicBezTo>
                  <a:cubicBezTo>
                    <a:pt x="654843" y="51206"/>
                    <a:pt x="607453" y="24793"/>
                    <a:pt x="694654" y="0"/>
                  </a:cubicBezTo>
                  <a:close/>
                </a:path>
              </a:pathLst>
            </a:cu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100"/>
            </a:p>
          </p:txBody>
        </p:sp>
        <p:sp>
          <p:nvSpPr>
            <p:cNvPr id="23" name="文本框 207"/>
            <p:cNvSpPr txBox="1">
              <a:spLocks noChangeArrowheads="1"/>
            </p:cNvSpPr>
            <p:nvPr/>
          </p:nvSpPr>
          <p:spPr bwMode="auto">
            <a:xfrm rot="885813">
              <a:off x="5898106" y="2272490"/>
              <a:ext cx="4609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Calibri" panose="020F0502020204030204" charset="0"/>
                  <a:ea typeface="宋体" panose="02010600030101010101" pitchFamily="2" charset="-122"/>
                </a:defRPr>
              </a:lvl1pPr>
              <a:lvl2pPr marL="742950" indent="-285750">
                <a:defRPr sz="2400">
                  <a:solidFill>
                    <a:schemeClr val="tx1"/>
                  </a:solidFill>
                  <a:latin typeface="Calibri" panose="020F0502020204030204" charset="0"/>
                  <a:ea typeface="宋体" panose="02010600030101010101" pitchFamily="2" charset="-122"/>
                </a:defRPr>
              </a:lvl2pPr>
              <a:lvl3pPr>
                <a:defRPr sz="2000">
                  <a:solidFill>
                    <a:schemeClr val="tx1"/>
                  </a:solidFill>
                  <a:latin typeface="Calibri" panose="020F0502020204030204" charset="0"/>
                  <a:ea typeface="宋体" panose="02010600030101010101" pitchFamily="2" charset="-122"/>
                </a:defRPr>
              </a:lvl3pPr>
              <a:lvl4pPr>
                <a:defRPr>
                  <a:solidFill>
                    <a:schemeClr val="tx1"/>
                  </a:solidFill>
                  <a:latin typeface="Calibri" panose="020F0502020204030204" charset="0"/>
                  <a:ea typeface="宋体" panose="02010600030101010101" pitchFamily="2" charset="-122"/>
                </a:defRPr>
              </a:lvl4pPr>
              <a:lvl5pPr>
                <a:defRPr>
                  <a:solidFill>
                    <a:schemeClr val="tx1"/>
                  </a:solidFill>
                  <a:latin typeface="Calibri" panose="020F0502020204030204" charset="0"/>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r>
                <a:rPr lang="en-US" altLang="zh-CN" sz="1600" b="1" dirty="0">
                  <a:solidFill>
                    <a:schemeClr val="bg1"/>
                  </a:solidFill>
                  <a:latin typeface="Impact" panose="020B0806030902050204" pitchFamily="34" charset="0"/>
                </a:rPr>
                <a:t>04</a:t>
              </a:r>
              <a:endParaRPr lang="zh-CN" altLang="en-US" sz="1600" b="1" dirty="0">
                <a:solidFill>
                  <a:schemeClr val="bg1"/>
                </a:solidFill>
                <a:latin typeface="Impact" panose="020B0806030902050204" pitchFamily="34" charset="0"/>
              </a:endParaRPr>
            </a:p>
          </p:txBody>
        </p:sp>
        <p:sp>
          <p:nvSpPr>
            <p:cNvPr id="24" name="矩形 104"/>
            <p:cNvSpPr>
              <a:spLocks noChangeArrowheads="1"/>
            </p:cNvSpPr>
            <p:nvPr/>
          </p:nvSpPr>
          <p:spPr bwMode="auto">
            <a:xfrm rot="1126831">
              <a:off x="6472252" y="2571398"/>
              <a:ext cx="90281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400" b="1">
                  <a:solidFill>
                    <a:schemeClr val="bg1"/>
                  </a:solidFill>
                  <a:latin typeface="微软雅黑" panose="020B0503020204020204" pitchFamily="34" charset="-122"/>
                  <a:ea typeface="微软雅黑" panose="020B0503020204020204" pitchFamily="34" charset="-122"/>
                </a:rPr>
                <a:t>项目键入</a:t>
              </a:r>
            </a:p>
          </p:txBody>
        </p:sp>
      </p:grpSp>
      <p:sp>
        <p:nvSpPr>
          <p:cNvPr id="25" name="文本框 8"/>
          <p:cNvSpPr txBox="1"/>
          <p:nvPr/>
        </p:nvSpPr>
        <p:spPr>
          <a:xfrm>
            <a:off x="827584" y="3611824"/>
            <a:ext cx="2163967" cy="592470"/>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b="1" dirty="0">
                <a:solidFill>
                  <a:schemeClr val="bg1">
                    <a:lumMod val="50000"/>
                  </a:schemeClr>
                </a:solidFill>
                <a:latin typeface="微软雅黑" panose="020B0503020204020204" pitchFamily="34" charset="-122"/>
                <a:ea typeface="微软雅黑" panose="020B0503020204020204" pitchFamily="34" charset="-122"/>
              </a:rPr>
              <a:t>01</a:t>
            </a:r>
            <a:r>
              <a:rPr lang="zh-CN" altLang="en-US" sz="900" b="1" dirty="0">
                <a:solidFill>
                  <a:schemeClr val="bg1">
                    <a:lumMod val="50000"/>
                  </a:schemeClr>
                </a:solidFill>
                <a:latin typeface="微软雅黑" panose="020B0503020204020204" pitchFamily="34" charset="-122"/>
                <a:ea typeface="微软雅黑" panose="020B0503020204020204" pitchFamily="34" charset="-122"/>
              </a:rPr>
              <a:t>请在此输入你的标题</a:t>
            </a:r>
            <a:endParaRPr lang="en-US" altLang="zh-CN" sz="900" b="1" dirty="0">
              <a:solidFill>
                <a:schemeClr val="bg1">
                  <a:lumMod val="50000"/>
                </a:schemeClr>
              </a:solidFill>
              <a:latin typeface="微软雅黑" panose="020B0503020204020204" pitchFamily="34" charset="-122"/>
              <a:ea typeface="微软雅黑" panose="020B0503020204020204" pitchFamily="34" charset="-122"/>
            </a:endParaRPr>
          </a:p>
          <a:p>
            <a:r>
              <a:rPr lang="zh-CN" altLang="en-US" sz="800" b="1" dirty="0">
                <a:solidFill>
                  <a:schemeClr val="bg1">
                    <a:lumMod val="50000"/>
                  </a:schemeClr>
                </a:solidFill>
                <a:latin typeface="微软雅黑" panose="020B0503020204020204" pitchFamily="34" charset="-122"/>
                <a:ea typeface="微软雅黑" panose="020B0503020204020204" pitchFamily="34" charset="-122"/>
              </a:rPr>
              <a:t>请在此粘贴或者输入你的文字内容</a:t>
            </a:r>
            <a:endParaRPr lang="en-US" altLang="zh-CN" sz="800" b="1" dirty="0">
              <a:solidFill>
                <a:schemeClr val="bg1">
                  <a:lumMod val="50000"/>
                </a:schemeClr>
              </a:solidFill>
              <a:latin typeface="微软雅黑" panose="020B0503020204020204" pitchFamily="34" charset="-122"/>
              <a:ea typeface="微软雅黑" panose="020B0503020204020204" pitchFamily="34" charset="-122"/>
            </a:endParaRPr>
          </a:p>
          <a:p>
            <a:r>
              <a:rPr lang="zh-CN" altLang="en-US" sz="800" b="1" dirty="0">
                <a:solidFill>
                  <a:schemeClr val="bg1">
                    <a:lumMod val="50000"/>
                  </a:schemeClr>
                </a:solidFill>
                <a:latin typeface="微软雅黑" panose="020B0503020204020204" pitchFamily="34" charset="-122"/>
                <a:ea typeface="微软雅黑" panose="020B0503020204020204" pitchFamily="34" charset="-122"/>
              </a:rPr>
              <a:t>请在此粘贴或者输入你的文字内容</a:t>
            </a:r>
            <a:endParaRPr lang="en-US" altLang="zh-CN" sz="8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6" name="文本框 8"/>
          <p:cNvSpPr txBox="1"/>
          <p:nvPr/>
        </p:nvSpPr>
        <p:spPr>
          <a:xfrm>
            <a:off x="2699792" y="3611824"/>
            <a:ext cx="2163967" cy="592470"/>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b="1" dirty="0">
                <a:solidFill>
                  <a:schemeClr val="bg1">
                    <a:lumMod val="50000"/>
                  </a:schemeClr>
                </a:solidFill>
                <a:latin typeface="微软雅黑" panose="020B0503020204020204" pitchFamily="34" charset="-122"/>
                <a:ea typeface="微软雅黑" panose="020B0503020204020204" pitchFamily="34" charset="-122"/>
              </a:rPr>
              <a:t>02</a:t>
            </a:r>
            <a:r>
              <a:rPr lang="zh-CN" altLang="en-US" sz="900" b="1" dirty="0">
                <a:solidFill>
                  <a:schemeClr val="bg1">
                    <a:lumMod val="50000"/>
                  </a:schemeClr>
                </a:solidFill>
                <a:latin typeface="微软雅黑" panose="020B0503020204020204" pitchFamily="34" charset="-122"/>
                <a:ea typeface="微软雅黑" panose="020B0503020204020204" pitchFamily="34" charset="-122"/>
              </a:rPr>
              <a:t>请在此输入你的标题</a:t>
            </a:r>
            <a:endParaRPr lang="en-US" altLang="zh-CN" sz="900" b="1" dirty="0">
              <a:solidFill>
                <a:schemeClr val="bg1">
                  <a:lumMod val="50000"/>
                </a:schemeClr>
              </a:solidFill>
              <a:latin typeface="微软雅黑" panose="020B0503020204020204" pitchFamily="34" charset="-122"/>
              <a:ea typeface="微软雅黑" panose="020B0503020204020204" pitchFamily="34" charset="-122"/>
            </a:endParaRPr>
          </a:p>
          <a:p>
            <a:r>
              <a:rPr lang="zh-CN" altLang="en-US" sz="800" b="1" dirty="0">
                <a:solidFill>
                  <a:schemeClr val="bg1">
                    <a:lumMod val="50000"/>
                  </a:schemeClr>
                </a:solidFill>
                <a:latin typeface="微软雅黑" panose="020B0503020204020204" pitchFamily="34" charset="-122"/>
                <a:ea typeface="微软雅黑" panose="020B0503020204020204" pitchFamily="34" charset="-122"/>
              </a:rPr>
              <a:t>请在此粘贴或者输入你的文字内容</a:t>
            </a:r>
            <a:endParaRPr lang="en-US" altLang="zh-CN" sz="800" b="1" dirty="0">
              <a:solidFill>
                <a:schemeClr val="bg1">
                  <a:lumMod val="50000"/>
                </a:schemeClr>
              </a:solidFill>
              <a:latin typeface="微软雅黑" panose="020B0503020204020204" pitchFamily="34" charset="-122"/>
              <a:ea typeface="微软雅黑" panose="020B0503020204020204" pitchFamily="34" charset="-122"/>
            </a:endParaRPr>
          </a:p>
          <a:p>
            <a:r>
              <a:rPr lang="zh-CN" altLang="en-US" sz="800" b="1" dirty="0">
                <a:solidFill>
                  <a:schemeClr val="bg1">
                    <a:lumMod val="50000"/>
                  </a:schemeClr>
                </a:solidFill>
                <a:latin typeface="微软雅黑" panose="020B0503020204020204" pitchFamily="34" charset="-122"/>
                <a:ea typeface="微软雅黑" panose="020B0503020204020204" pitchFamily="34" charset="-122"/>
              </a:rPr>
              <a:t>请在此粘贴或者输入你的文字内容</a:t>
            </a:r>
            <a:endParaRPr lang="en-US" altLang="zh-CN" sz="8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7" name="文本框 8"/>
          <p:cNvSpPr txBox="1"/>
          <p:nvPr/>
        </p:nvSpPr>
        <p:spPr>
          <a:xfrm>
            <a:off x="4499992" y="3611824"/>
            <a:ext cx="2163967" cy="592470"/>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b="1" dirty="0">
                <a:solidFill>
                  <a:schemeClr val="bg1">
                    <a:lumMod val="50000"/>
                  </a:schemeClr>
                </a:solidFill>
                <a:latin typeface="微软雅黑" panose="020B0503020204020204" pitchFamily="34" charset="-122"/>
                <a:ea typeface="微软雅黑" panose="020B0503020204020204" pitchFamily="34" charset="-122"/>
              </a:rPr>
              <a:t>03</a:t>
            </a:r>
            <a:r>
              <a:rPr lang="zh-CN" altLang="en-US" sz="900" b="1" dirty="0">
                <a:solidFill>
                  <a:schemeClr val="bg1">
                    <a:lumMod val="50000"/>
                  </a:schemeClr>
                </a:solidFill>
                <a:latin typeface="微软雅黑" panose="020B0503020204020204" pitchFamily="34" charset="-122"/>
                <a:ea typeface="微软雅黑" panose="020B0503020204020204" pitchFamily="34" charset="-122"/>
              </a:rPr>
              <a:t>请在此输入你的标题</a:t>
            </a:r>
            <a:endParaRPr lang="en-US" altLang="zh-CN" sz="900" b="1" dirty="0">
              <a:solidFill>
                <a:schemeClr val="bg1">
                  <a:lumMod val="50000"/>
                </a:schemeClr>
              </a:solidFill>
              <a:latin typeface="微软雅黑" panose="020B0503020204020204" pitchFamily="34" charset="-122"/>
              <a:ea typeface="微软雅黑" panose="020B0503020204020204" pitchFamily="34" charset="-122"/>
            </a:endParaRPr>
          </a:p>
          <a:p>
            <a:r>
              <a:rPr lang="zh-CN" altLang="en-US" sz="800" b="1" dirty="0">
                <a:solidFill>
                  <a:schemeClr val="bg1">
                    <a:lumMod val="50000"/>
                  </a:schemeClr>
                </a:solidFill>
                <a:latin typeface="微软雅黑" panose="020B0503020204020204" pitchFamily="34" charset="-122"/>
                <a:ea typeface="微软雅黑" panose="020B0503020204020204" pitchFamily="34" charset="-122"/>
              </a:rPr>
              <a:t>请在此粘贴或者输入你的文字内容</a:t>
            </a:r>
            <a:endParaRPr lang="en-US" altLang="zh-CN" sz="800" b="1" dirty="0">
              <a:solidFill>
                <a:schemeClr val="bg1">
                  <a:lumMod val="50000"/>
                </a:schemeClr>
              </a:solidFill>
              <a:latin typeface="微软雅黑" panose="020B0503020204020204" pitchFamily="34" charset="-122"/>
              <a:ea typeface="微软雅黑" panose="020B0503020204020204" pitchFamily="34" charset="-122"/>
            </a:endParaRPr>
          </a:p>
          <a:p>
            <a:r>
              <a:rPr lang="zh-CN" altLang="en-US" sz="800" b="1" dirty="0">
                <a:solidFill>
                  <a:schemeClr val="bg1">
                    <a:lumMod val="50000"/>
                  </a:schemeClr>
                </a:solidFill>
                <a:latin typeface="微软雅黑" panose="020B0503020204020204" pitchFamily="34" charset="-122"/>
                <a:ea typeface="微软雅黑" panose="020B0503020204020204" pitchFamily="34" charset="-122"/>
              </a:rPr>
              <a:t>请在此粘贴或者输入你的文字内容</a:t>
            </a:r>
            <a:endParaRPr lang="en-US" altLang="zh-CN" sz="8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8" name="文本框 8"/>
          <p:cNvSpPr txBox="1"/>
          <p:nvPr/>
        </p:nvSpPr>
        <p:spPr>
          <a:xfrm>
            <a:off x="6328792" y="3602299"/>
            <a:ext cx="2163967" cy="592470"/>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b="1" dirty="0">
                <a:solidFill>
                  <a:schemeClr val="bg1">
                    <a:lumMod val="50000"/>
                  </a:schemeClr>
                </a:solidFill>
                <a:latin typeface="微软雅黑" panose="020B0503020204020204" pitchFamily="34" charset="-122"/>
                <a:ea typeface="微软雅黑" panose="020B0503020204020204" pitchFamily="34" charset="-122"/>
              </a:rPr>
              <a:t>04</a:t>
            </a:r>
            <a:r>
              <a:rPr lang="zh-CN" altLang="en-US" sz="900" b="1" dirty="0">
                <a:solidFill>
                  <a:schemeClr val="bg1">
                    <a:lumMod val="50000"/>
                  </a:schemeClr>
                </a:solidFill>
                <a:latin typeface="微软雅黑" panose="020B0503020204020204" pitchFamily="34" charset="-122"/>
                <a:ea typeface="微软雅黑" panose="020B0503020204020204" pitchFamily="34" charset="-122"/>
              </a:rPr>
              <a:t>请在此输入你的标题</a:t>
            </a:r>
            <a:endParaRPr lang="en-US" altLang="zh-CN" sz="900" b="1" dirty="0">
              <a:solidFill>
                <a:schemeClr val="bg1">
                  <a:lumMod val="50000"/>
                </a:schemeClr>
              </a:solidFill>
              <a:latin typeface="微软雅黑" panose="020B0503020204020204" pitchFamily="34" charset="-122"/>
              <a:ea typeface="微软雅黑" panose="020B0503020204020204" pitchFamily="34" charset="-122"/>
            </a:endParaRPr>
          </a:p>
          <a:p>
            <a:r>
              <a:rPr lang="zh-CN" altLang="en-US" sz="800" b="1" dirty="0">
                <a:solidFill>
                  <a:schemeClr val="bg1">
                    <a:lumMod val="50000"/>
                  </a:schemeClr>
                </a:solidFill>
                <a:latin typeface="微软雅黑" panose="020B0503020204020204" pitchFamily="34" charset="-122"/>
                <a:ea typeface="微软雅黑" panose="020B0503020204020204" pitchFamily="34" charset="-122"/>
              </a:rPr>
              <a:t>请在此粘贴或者输入你的文字内容</a:t>
            </a:r>
            <a:endParaRPr lang="en-US" altLang="zh-CN" sz="800" b="1" dirty="0">
              <a:solidFill>
                <a:schemeClr val="bg1">
                  <a:lumMod val="50000"/>
                </a:schemeClr>
              </a:solidFill>
              <a:latin typeface="微软雅黑" panose="020B0503020204020204" pitchFamily="34" charset="-122"/>
              <a:ea typeface="微软雅黑" panose="020B0503020204020204" pitchFamily="34" charset="-122"/>
            </a:endParaRPr>
          </a:p>
          <a:p>
            <a:r>
              <a:rPr lang="zh-CN" altLang="en-US" sz="800" b="1" dirty="0">
                <a:solidFill>
                  <a:schemeClr val="bg1">
                    <a:lumMod val="50000"/>
                  </a:schemeClr>
                </a:solidFill>
                <a:latin typeface="微软雅黑" panose="020B0503020204020204" pitchFamily="34" charset="-122"/>
                <a:ea typeface="微软雅黑" panose="020B0503020204020204" pitchFamily="34" charset="-122"/>
              </a:rPr>
              <a:t>请在此粘贴或者输入你的文字内容</a:t>
            </a:r>
            <a:endParaRPr lang="en-US" altLang="zh-CN" sz="800" b="1" dirty="0">
              <a:solidFill>
                <a:schemeClr val="bg1">
                  <a:lumMod val="50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250"/>
                                        <p:tgtEl>
                                          <p:spTgt spid="11"/>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250"/>
                                        <p:tgtEl>
                                          <p:spTgt spid="9"/>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250"/>
                                        <p:tgtEl>
                                          <p:spTgt spid="8"/>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left)">
                                      <p:cBhvr>
                                        <p:cTn id="19" dur="250"/>
                                        <p:tgtEl>
                                          <p:spTgt spid="10"/>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left)">
                                      <p:cBhvr>
                                        <p:cTn id="23" dur="250"/>
                                        <p:tgtEl>
                                          <p:spTgt spid="7"/>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up)">
                                      <p:cBhvr>
                                        <p:cTn id="27" dur="250"/>
                                        <p:tgtEl>
                                          <p:spTgt spid="6"/>
                                        </p:tgtEl>
                                      </p:cBhvr>
                                    </p:animEffect>
                                  </p:childTnLst>
                                </p:cTn>
                              </p:par>
                            </p:childTnLst>
                          </p:cTn>
                        </p:par>
                        <p:par>
                          <p:cTn id="28" fill="hold">
                            <p:stCondLst>
                              <p:cond delay="3000"/>
                            </p:stCondLst>
                            <p:childTnLst>
                              <p:par>
                                <p:cTn id="29" presetID="22" presetClass="entr" presetSubtype="8" fill="hold" nodeType="after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wipe(left)">
                                      <p:cBhvr>
                                        <p:cTn id="31" dur="250"/>
                                        <p:tgtEl>
                                          <p:spTgt spid="17"/>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wipe(left)">
                                      <p:cBhvr>
                                        <p:cTn id="35" dur="250"/>
                                        <p:tgtEl>
                                          <p:spTgt spid="5"/>
                                        </p:tgtEl>
                                      </p:cBhvr>
                                    </p:animEffect>
                                  </p:childTnLst>
                                </p:cTn>
                              </p:par>
                            </p:childTnLst>
                          </p:cTn>
                        </p:par>
                        <p:par>
                          <p:cTn id="36" fill="hold">
                            <p:stCondLst>
                              <p:cond delay="4000"/>
                            </p:stCondLst>
                            <p:childTnLst>
                              <p:par>
                                <p:cTn id="37" presetID="22" presetClass="entr" presetSubtype="1" fill="hold" grpId="0" nodeType="after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wipe(up)">
                                      <p:cBhvr>
                                        <p:cTn id="39" dur="250"/>
                                        <p:tgtEl>
                                          <p:spTgt spid="4"/>
                                        </p:tgtEl>
                                      </p:cBhvr>
                                    </p:animEffect>
                                  </p:childTnLst>
                                </p:cTn>
                              </p:par>
                            </p:childTnLst>
                          </p:cTn>
                        </p:par>
                        <p:par>
                          <p:cTn id="40" fill="hold">
                            <p:stCondLst>
                              <p:cond delay="4500"/>
                            </p:stCondLst>
                            <p:childTnLst>
                              <p:par>
                                <p:cTn id="41" presetID="22" presetClass="entr" presetSubtype="8" fill="hold" nodeType="after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ipe(left)">
                                      <p:cBhvr>
                                        <p:cTn id="43" dur="250"/>
                                        <p:tgtEl>
                                          <p:spTgt spid="21"/>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wipe(left)">
                                      <p:cBhvr>
                                        <p:cTn id="47" dur="250"/>
                                        <p:tgtEl>
                                          <p:spTgt spid="3"/>
                                        </p:tgtEl>
                                      </p:cBhvr>
                                    </p:animEffect>
                                  </p:childTnLst>
                                </p:cTn>
                              </p:par>
                            </p:childTnLst>
                          </p:cTn>
                        </p:par>
                        <p:par>
                          <p:cTn id="48" fill="hold">
                            <p:stCondLst>
                              <p:cond delay="5500"/>
                            </p:stCondLst>
                            <p:childTnLst>
                              <p:par>
                                <p:cTn id="49" presetID="22" presetClass="entr" presetSubtype="1" fill="hold" grpId="0" nodeType="afterEffect">
                                  <p:stCondLst>
                                    <p:cond delay="0"/>
                                  </p:stCondLst>
                                  <p:childTnLst>
                                    <p:set>
                                      <p:cBhvr>
                                        <p:cTn id="50" dur="1" fill="hold">
                                          <p:stCondLst>
                                            <p:cond delay="0"/>
                                          </p:stCondLst>
                                        </p:cTn>
                                        <p:tgtEl>
                                          <p:spTgt spid="2"/>
                                        </p:tgtEl>
                                        <p:attrNameLst>
                                          <p:attrName>style.visibility</p:attrName>
                                        </p:attrNameLst>
                                      </p:cBhvr>
                                      <p:to>
                                        <p:strVal val="visible"/>
                                      </p:to>
                                    </p:set>
                                    <p:animEffect transition="in" filter="wipe(up)">
                                      <p:cBhvr>
                                        <p:cTn id="51" dur="250"/>
                                        <p:tgtEl>
                                          <p:spTgt spid="2"/>
                                        </p:tgtEl>
                                      </p:cBhvr>
                                    </p:animEffect>
                                  </p:childTnLst>
                                </p:cTn>
                              </p:par>
                            </p:childTnLst>
                          </p:cTn>
                        </p:par>
                        <p:par>
                          <p:cTn id="52" fill="hold">
                            <p:stCondLst>
                              <p:cond delay="6000"/>
                            </p:stCondLst>
                            <p:childTnLst>
                              <p:par>
                                <p:cTn id="53" presetID="2" presetClass="entr" presetSubtype="4" fill="hold" grpId="0" nodeType="afterEffect">
                                  <p:stCondLst>
                                    <p:cond delay="0"/>
                                  </p:stCondLst>
                                  <p:childTnLst>
                                    <p:set>
                                      <p:cBhvr>
                                        <p:cTn id="54" dur="1" fill="hold">
                                          <p:stCondLst>
                                            <p:cond delay="0"/>
                                          </p:stCondLst>
                                        </p:cTn>
                                        <p:tgtEl>
                                          <p:spTgt spid="25"/>
                                        </p:tgtEl>
                                        <p:attrNameLst>
                                          <p:attrName>style.visibility</p:attrName>
                                        </p:attrNameLst>
                                      </p:cBhvr>
                                      <p:to>
                                        <p:strVal val="visible"/>
                                      </p:to>
                                    </p:set>
                                    <p:anim calcmode="lin" valueType="num">
                                      <p:cBhvr additive="base">
                                        <p:cTn id="55" dur="500" fill="hold"/>
                                        <p:tgtEl>
                                          <p:spTgt spid="25"/>
                                        </p:tgtEl>
                                        <p:attrNameLst>
                                          <p:attrName>ppt_x</p:attrName>
                                        </p:attrNameLst>
                                      </p:cBhvr>
                                      <p:tavLst>
                                        <p:tav tm="0">
                                          <p:val>
                                            <p:strVal val="#ppt_x"/>
                                          </p:val>
                                        </p:tav>
                                        <p:tav tm="100000">
                                          <p:val>
                                            <p:strVal val="#ppt_x"/>
                                          </p:val>
                                        </p:tav>
                                      </p:tavLst>
                                    </p:anim>
                                    <p:anim calcmode="lin" valueType="num">
                                      <p:cBhvr additive="base">
                                        <p:cTn id="56" dur="500" fill="hold"/>
                                        <p:tgtEl>
                                          <p:spTgt spid="25"/>
                                        </p:tgtEl>
                                        <p:attrNameLst>
                                          <p:attrName>ppt_y</p:attrName>
                                        </p:attrNameLst>
                                      </p:cBhvr>
                                      <p:tavLst>
                                        <p:tav tm="0">
                                          <p:val>
                                            <p:strVal val="1+#ppt_h/2"/>
                                          </p:val>
                                        </p:tav>
                                        <p:tav tm="100000">
                                          <p:val>
                                            <p:strVal val="#ppt_y"/>
                                          </p:val>
                                        </p:tav>
                                      </p:tavLst>
                                    </p:anim>
                                  </p:childTnLst>
                                </p:cTn>
                              </p:par>
                            </p:childTnLst>
                          </p:cTn>
                        </p:par>
                        <p:par>
                          <p:cTn id="57" fill="hold">
                            <p:stCondLst>
                              <p:cond delay="6500"/>
                            </p:stCondLst>
                            <p:childTnLst>
                              <p:par>
                                <p:cTn id="58" presetID="2" presetClass="entr" presetSubtype="4" fill="hold" grpId="0" nodeType="afterEffect">
                                  <p:stCondLst>
                                    <p:cond delay="0"/>
                                  </p:stCondLst>
                                  <p:childTnLst>
                                    <p:set>
                                      <p:cBhvr>
                                        <p:cTn id="59" dur="1" fill="hold">
                                          <p:stCondLst>
                                            <p:cond delay="0"/>
                                          </p:stCondLst>
                                        </p:cTn>
                                        <p:tgtEl>
                                          <p:spTgt spid="26"/>
                                        </p:tgtEl>
                                        <p:attrNameLst>
                                          <p:attrName>style.visibility</p:attrName>
                                        </p:attrNameLst>
                                      </p:cBhvr>
                                      <p:to>
                                        <p:strVal val="visible"/>
                                      </p:to>
                                    </p:set>
                                    <p:anim calcmode="lin" valueType="num">
                                      <p:cBhvr additive="base">
                                        <p:cTn id="60" dur="500" fill="hold"/>
                                        <p:tgtEl>
                                          <p:spTgt spid="26"/>
                                        </p:tgtEl>
                                        <p:attrNameLst>
                                          <p:attrName>ppt_x</p:attrName>
                                        </p:attrNameLst>
                                      </p:cBhvr>
                                      <p:tavLst>
                                        <p:tav tm="0">
                                          <p:val>
                                            <p:strVal val="#ppt_x"/>
                                          </p:val>
                                        </p:tav>
                                        <p:tav tm="100000">
                                          <p:val>
                                            <p:strVal val="#ppt_x"/>
                                          </p:val>
                                        </p:tav>
                                      </p:tavLst>
                                    </p:anim>
                                    <p:anim calcmode="lin" valueType="num">
                                      <p:cBhvr additive="base">
                                        <p:cTn id="61" dur="500" fill="hold"/>
                                        <p:tgtEl>
                                          <p:spTgt spid="26"/>
                                        </p:tgtEl>
                                        <p:attrNameLst>
                                          <p:attrName>ppt_y</p:attrName>
                                        </p:attrNameLst>
                                      </p:cBhvr>
                                      <p:tavLst>
                                        <p:tav tm="0">
                                          <p:val>
                                            <p:strVal val="1+#ppt_h/2"/>
                                          </p:val>
                                        </p:tav>
                                        <p:tav tm="100000">
                                          <p:val>
                                            <p:strVal val="#ppt_y"/>
                                          </p:val>
                                        </p:tav>
                                      </p:tavLst>
                                    </p:anim>
                                  </p:childTnLst>
                                </p:cTn>
                              </p:par>
                            </p:childTnLst>
                          </p:cTn>
                        </p:par>
                        <p:par>
                          <p:cTn id="62" fill="hold">
                            <p:stCondLst>
                              <p:cond delay="7000"/>
                            </p:stCondLst>
                            <p:childTnLst>
                              <p:par>
                                <p:cTn id="63" presetID="2" presetClass="entr" presetSubtype="4" fill="hold" grpId="0" nodeType="afterEffect">
                                  <p:stCondLst>
                                    <p:cond delay="0"/>
                                  </p:stCondLst>
                                  <p:childTnLst>
                                    <p:set>
                                      <p:cBhvr>
                                        <p:cTn id="64" dur="1" fill="hold">
                                          <p:stCondLst>
                                            <p:cond delay="0"/>
                                          </p:stCondLst>
                                        </p:cTn>
                                        <p:tgtEl>
                                          <p:spTgt spid="27"/>
                                        </p:tgtEl>
                                        <p:attrNameLst>
                                          <p:attrName>style.visibility</p:attrName>
                                        </p:attrNameLst>
                                      </p:cBhvr>
                                      <p:to>
                                        <p:strVal val="visible"/>
                                      </p:to>
                                    </p:set>
                                    <p:anim calcmode="lin" valueType="num">
                                      <p:cBhvr additive="base">
                                        <p:cTn id="65" dur="500" fill="hold"/>
                                        <p:tgtEl>
                                          <p:spTgt spid="27"/>
                                        </p:tgtEl>
                                        <p:attrNameLst>
                                          <p:attrName>ppt_x</p:attrName>
                                        </p:attrNameLst>
                                      </p:cBhvr>
                                      <p:tavLst>
                                        <p:tav tm="0">
                                          <p:val>
                                            <p:strVal val="#ppt_x"/>
                                          </p:val>
                                        </p:tav>
                                        <p:tav tm="100000">
                                          <p:val>
                                            <p:strVal val="#ppt_x"/>
                                          </p:val>
                                        </p:tav>
                                      </p:tavLst>
                                    </p:anim>
                                    <p:anim calcmode="lin" valueType="num">
                                      <p:cBhvr additive="base">
                                        <p:cTn id="66" dur="500" fill="hold"/>
                                        <p:tgtEl>
                                          <p:spTgt spid="27"/>
                                        </p:tgtEl>
                                        <p:attrNameLst>
                                          <p:attrName>ppt_y</p:attrName>
                                        </p:attrNameLst>
                                      </p:cBhvr>
                                      <p:tavLst>
                                        <p:tav tm="0">
                                          <p:val>
                                            <p:strVal val="1+#ppt_h/2"/>
                                          </p:val>
                                        </p:tav>
                                        <p:tav tm="100000">
                                          <p:val>
                                            <p:strVal val="#ppt_y"/>
                                          </p:val>
                                        </p:tav>
                                      </p:tavLst>
                                    </p:anim>
                                  </p:childTnLst>
                                </p:cTn>
                              </p:par>
                            </p:childTnLst>
                          </p:cTn>
                        </p:par>
                        <p:par>
                          <p:cTn id="67" fill="hold">
                            <p:stCondLst>
                              <p:cond delay="7500"/>
                            </p:stCondLst>
                            <p:childTnLst>
                              <p:par>
                                <p:cTn id="68" presetID="2" presetClass="entr" presetSubtype="4" fill="hold" grpId="0" nodeType="afterEffect">
                                  <p:stCondLst>
                                    <p:cond delay="0"/>
                                  </p:stCondLst>
                                  <p:childTnLst>
                                    <p:set>
                                      <p:cBhvr>
                                        <p:cTn id="69" dur="1" fill="hold">
                                          <p:stCondLst>
                                            <p:cond delay="0"/>
                                          </p:stCondLst>
                                        </p:cTn>
                                        <p:tgtEl>
                                          <p:spTgt spid="28"/>
                                        </p:tgtEl>
                                        <p:attrNameLst>
                                          <p:attrName>style.visibility</p:attrName>
                                        </p:attrNameLst>
                                      </p:cBhvr>
                                      <p:to>
                                        <p:strVal val="visible"/>
                                      </p:to>
                                    </p:set>
                                    <p:anim calcmode="lin" valueType="num">
                                      <p:cBhvr additive="base">
                                        <p:cTn id="70" dur="500" fill="hold"/>
                                        <p:tgtEl>
                                          <p:spTgt spid="28"/>
                                        </p:tgtEl>
                                        <p:attrNameLst>
                                          <p:attrName>ppt_x</p:attrName>
                                        </p:attrNameLst>
                                      </p:cBhvr>
                                      <p:tavLst>
                                        <p:tav tm="0">
                                          <p:val>
                                            <p:strVal val="#ppt_x"/>
                                          </p:val>
                                        </p:tav>
                                        <p:tav tm="100000">
                                          <p:val>
                                            <p:strVal val="#ppt_x"/>
                                          </p:val>
                                        </p:tav>
                                      </p:tavLst>
                                    </p:anim>
                                    <p:anim calcmode="lin" valueType="num">
                                      <p:cBhvr additive="base">
                                        <p:cTn id="71"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25" grpId="0"/>
      <p:bldP spid="26" grpId="0"/>
      <p:bldP spid="27" grpId="0"/>
      <p:bldP spid="2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629755" y="1302593"/>
            <a:ext cx="4689539" cy="3098316"/>
            <a:chOff x="1629755" y="880788"/>
            <a:chExt cx="4689539" cy="3098316"/>
          </a:xfrm>
        </p:grpSpPr>
        <p:sp>
          <p:nvSpPr>
            <p:cNvPr id="3" name="椭圆 6"/>
            <p:cNvSpPr/>
            <p:nvPr/>
          </p:nvSpPr>
          <p:spPr>
            <a:xfrm rot="8580000">
              <a:off x="1629755" y="1950746"/>
              <a:ext cx="3269657" cy="2028358"/>
            </a:xfrm>
            <a:custGeom>
              <a:avLst/>
              <a:gdLst>
                <a:gd name="connsiteX0" fmla="*/ 3213 w 3536712"/>
                <a:gd name="connsiteY0" fmla="*/ 1069952 h 2028358"/>
                <a:gd name="connsiteX1" fmla="*/ 0 w 3536712"/>
                <a:gd name="connsiteY1" fmla="*/ 1013381 h 2028358"/>
                <a:gd name="connsiteX2" fmla="*/ 114 w 3536712"/>
                <a:gd name="connsiteY2" fmla="*/ 1008871 h 2028358"/>
                <a:gd name="connsiteX3" fmla="*/ 6107 w 3536712"/>
                <a:gd name="connsiteY3" fmla="*/ 1025148 h 2028358"/>
                <a:gd name="connsiteX4" fmla="*/ 7720 w 3536712"/>
                <a:gd name="connsiteY4" fmla="*/ 1029658 h 2028358"/>
                <a:gd name="connsiteX5" fmla="*/ 3213 w 3536712"/>
                <a:gd name="connsiteY5" fmla="*/ 1069952 h 2028358"/>
                <a:gd name="connsiteX6" fmla="*/ 2522534 w 3536712"/>
                <a:gd name="connsiteY6" fmla="*/ 2028358 h 2028358"/>
                <a:gd name="connsiteX7" fmla="*/ 2521853 w 3536712"/>
                <a:gd name="connsiteY7" fmla="*/ 2028341 h 2028358"/>
                <a:gd name="connsiteX8" fmla="*/ 2521197 w 3536712"/>
                <a:gd name="connsiteY8" fmla="*/ 2028357 h 2028358"/>
                <a:gd name="connsiteX9" fmla="*/ 2519875 w 3536712"/>
                <a:gd name="connsiteY9" fmla="*/ 2028291 h 2028358"/>
                <a:gd name="connsiteX10" fmla="*/ 2518024 w 3536712"/>
                <a:gd name="connsiteY10" fmla="*/ 2028243 h 2028358"/>
                <a:gd name="connsiteX11" fmla="*/ 2518024 w 3536712"/>
                <a:gd name="connsiteY11" fmla="*/ 2028197 h 2028358"/>
                <a:gd name="connsiteX12" fmla="*/ 1876760 w 3536712"/>
                <a:gd name="connsiteY12" fmla="*/ 1797321 h 2028358"/>
                <a:gd name="connsiteX13" fmla="*/ 1776850 w 3536712"/>
                <a:gd name="connsiteY13" fmla="*/ 1701324 h 2028358"/>
                <a:gd name="connsiteX14" fmla="*/ 2037198 w 3536712"/>
                <a:gd name="connsiteY14" fmla="*/ 1107950 h 2028358"/>
                <a:gd name="connsiteX15" fmla="*/ 2519859 w 3536712"/>
                <a:gd name="connsiteY15" fmla="*/ 1507709 h 2028358"/>
                <a:gd name="connsiteX16" fmla="*/ 2521860 w 3536712"/>
                <a:gd name="connsiteY16" fmla="*/ 1507811 h 2028358"/>
                <a:gd name="connsiteX17" fmla="*/ 2523887 w 3536712"/>
                <a:gd name="connsiteY17" fmla="*/ 1507708 h 2028358"/>
                <a:gd name="connsiteX18" fmla="*/ 3016199 w 3536712"/>
                <a:gd name="connsiteY18" fmla="*/ 1014179 h 2028358"/>
                <a:gd name="connsiteX19" fmla="*/ 2537879 w 3536712"/>
                <a:gd name="connsiteY19" fmla="*/ 522059 h 2028358"/>
                <a:gd name="connsiteX20" fmla="*/ 2520070 w 3536712"/>
                <a:gd name="connsiteY20" fmla="*/ 521621 h 2028358"/>
                <a:gd name="connsiteX21" fmla="*/ 2026744 w 3536712"/>
                <a:gd name="connsiteY21" fmla="*/ 1008871 h 2028358"/>
                <a:gd name="connsiteX22" fmla="*/ 2028357 w 3536712"/>
                <a:gd name="connsiteY22" fmla="*/ 1013381 h 2028358"/>
                <a:gd name="connsiteX23" fmla="*/ 1014179 w 3536712"/>
                <a:gd name="connsiteY23" fmla="*/ 2027559 h 2028358"/>
                <a:gd name="connsiteX24" fmla="*/ 369067 w 3536712"/>
                <a:gd name="connsiteY24" fmla="*/ 1795970 h 2028358"/>
                <a:gd name="connsiteX25" fmla="*/ 267055 w 3536712"/>
                <a:gd name="connsiteY25" fmla="*/ 1697404 h 2028358"/>
                <a:gd name="connsiteX26" fmla="*/ 519443 w 3536712"/>
                <a:gd name="connsiteY26" fmla="*/ 1152523 h 2028358"/>
                <a:gd name="connsiteX27" fmla="*/ 519443 w 3536712"/>
                <a:gd name="connsiteY27" fmla="*/ 1008871 h 2028358"/>
                <a:gd name="connsiteX28" fmla="*/ 520741 w 3536712"/>
                <a:gd name="connsiteY28" fmla="*/ 1008871 h 2028358"/>
                <a:gd name="connsiteX29" fmla="*/ 520513 w 3536712"/>
                <a:gd name="connsiteY29" fmla="*/ 1013381 h 2028358"/>
                <a:gd name="connsiteX30" fmla="*/ 1014178 w 3536712"/>
                <a:gd name="connsiteY30" fmla="*/ 1507047 h 2028358"/>
                <a:gd name="connsiteX31" fmla="*/ 1507844 w 3536712"/>
                <a:gd name="connsiteY31" fmla="*/ 1013381 h 2028358"/>
                <a:gd name="connsiteX32" fmla="*/ 1507832 w 3536712"/>
                <a:gd name="connsiteY32" fmla="*/ 1013146 h 2028358"/>
                <a:gd name="connsiteX33" fmla="*/ 1505946 w 3536712"/>
                <a:gd name="connsiteY33" fmla="*/ 1013146 h 2028358"/>
                <a:gd name="connsiteX34" fmla="*/ 2520070 w 3536712"/>
                <a:gd name="connsiteY34" fmla="*/ 1108 h 2028358"/>
                <a:gd name="connsiteX35" fmla="*/ 2522569 w 3536712"/>
                <a:gd name="connsiteY35" fmla="*/ 1171 h 2028358"/>
                <a:gd name="connsiteX36" fmla="*/ 2522534 w 3536712"/>
                <a:gd name="connsiteY36" fmla="*/ 0 h 2028358"/>
                <a:gd name="connsiteX37" fmla="*/ 3536712 w 3536712"/>
                <a:gd name="connsiteY37" fmla="*/ 1014179 h 2028358"/>
                <a:gd name="connsiteX38" fmla="*/ 2525707 w 3536712"/>
                <a:gd name="connsiteY38" fmla="*/ 2028197 h 2028358"/>
                <a:gd name="connsiteX39" fmla="*/ 2525707 w 3536712"/>
                <a:gd name="connsiteY39" fmla="*/ 2028243 h 2028358"/>
                <a:gd name="connsiteX40" fmla="*/ 2523904 w 3536712"/>
                <a:gd name="connsiteY40" fmla="*/ 2028288 h 2028358"/>
                <a:gd name="connsiteX41" fmla="*/ 2522534 w 3536712"/>
                <a:gd name="connsiteY41" fmla="*/ 2028358 h 2028358"/>
                <a:gd name="connsiteX0-1" fmla="*/ 3213 w 3536712"/>
                <a:gd name="connsiteY0-2" fmla="*/ 1069952 h 2028358"/>
                <a:gd name="connsiteX1-3" fmla="*/ 0 w 3536712"/>
                <a:gd name="connsiteY1-4" fmla="*/ 1013381 h 2028358"/>
                <a:gd name="connsiteX2-5" fmla="*/ 6107 w 3536712"/>
                <a:gd name="connsiteY2-6" fmla="*/ 1025148 h 2028358"/>
                <a:gd name="connsiteX3-7" fmla="*/ 7720 w 3536712"/>
                <a:gd name="connsiteY3-8" fmla="*/ 1029658 h 2028358"/>
                <a:gd name="connsiteX4-9" fmla="*/ 3213 w 3536712"/>
                <a:gd name="connsiteY4-10" fmla="*/ 1069952 h 2028358"/>
                <a:gd name="connsiteX5-11" fmla="*/ 2522534 w 3536712"/>
                <a:gd name="connsiteY5-12" fmla="*/ 2028358 h 2028358"/>
                <a:gd name="connsiteX6-13" fmla="*/ 2521853 w 3536712"/>
                <a:gd name="connsiteY6-14" fmla="*/ 2028341 h 2028358"/>
                <a:gd name="connsiteX7-15" fmla="*/ 2521197 w 3536712"/>
                <a:gd name="connsiteY7-16" fmla="*/ 2028357 h 2028358"/>
                <a:gd name="connsiteX8-17" fmla="*/ 2519875 w 3536712"/>
                <a:gd name="connsiteY8-18" fmla="*/ 2028291 h 2028358"/>
                <a:gd name="connsiteX9-19" fmla="*/ 2518024 w 3536712"/>
                <a:gd name="connsiteY9-20" fmla="*/ 2028243 h 2028358"/>
                <a:gd name="connsiteX10-21" fmla="*/ 2518024 w 3536712"/>
                <a:gd name="connsiteY10-22" fmla="*/ 2028197 h 2028358"/>
                <a:gd name="connsiteX11-23" fmla="*/ 1876760 w 3536712"/>
                <a:gd name="connsiteY11-24" fmla="*/ 1797321 h 2028358"/>
                <a:gd name="connsiteX12-25" fmla="*/ 1776850 w 3536712"/>
                <a:gd name="connsiteY12-26" fmla="*/ 1701324 h 2028358"/>
                <a:gd name="connsiteX13-27" fmla="*/ 2037198 w 3536712"/>
                <a:gd name="connsiteY13-28" fmla="*/ 1107950 h 2028358"/>
                <a:gd name="connsiteX14-29" fmla="*/ 2519859 w 3536712"/>
                <a:gd name="connsiteY14-30" fmla="*/ 1507709 h 2028358"/>
                <a:gd name="connsiteX15-31" fmla="*/ 2521860 w 3536712"/>
                <a:gd name="connsiteY15-32" fmla="*/ 1507811 h 2028358"/>
                <a:gd name="connsiteX16-33" fmla="*/ 2523887 w 3536712"/>
                <a:gd name="connsiteY16-34" fmla="*/ 1507708 h 2028358"/>
                <a:gd name="connsiteX17-35" fmla="*/ 3016199 w 3536712"/>
                <a:gd name="connsiteY17-36" fmla="*/ 1014179 h 2028358"/>
                <a:gd name="connsiteX18-37" fmla="*/ 2537879 w 3536712"/>
                <a:gd name="connsiteY18-38" fmla="*/ 522059 h 2028358"/>
                <a:gd name="connsiteX19-39" fmla="*/ 2520070 w 3536712"/>
                <a:gd name="connsiteY19-40" fmla="*/ 521621 h 2028358"/>
                <a:gd name="connsiteX20-41" fmla="*/ 2026744 w 3536712"/>
                <a:gd name="connsiteY20-42" fmla="*/ 1008871 h 2028358"/>
                <a:gd name="connsiteX21-43" fmla="*/ 2028357 w 3536712"/>
                <a:gd name="connsiteY21-44" fmla="*/ 1013381 h 2028358"/>
                <a:gd name="connsiteX22-45" fmla="*/ 1014179 w 3536712"/>
                <a:gd name="connsiteY22-46" fmla="*/ 2027559 h 2028358"/>
                <a:gd name="connsiteX23-47" fmla="*/ 369067 w 3536712"/>
                <a:gd name="connsiteY23-48" fmla="*/ 1795970 h 2028358"/>
                <a:gd name="connsiteX24-49" fmla="*/ 267055 w 3536712"/>
                <a:gd name="connsiteY24-50" fmla="*/ 1697404 h 2028358"/>
                <a:gd name="connsiteX25-51" fmla="*/ 519443 w 3536712"/>
                <a:gd name="connsiteY25-52" fmla="*/ 1152523 h 2028358"/>
                <a:gd name="connsiteX26-53" fmla="*/ 519443 w 3536712"/>
                <a:gd name="connsiteY26-54" fmla="*/ 1008871 h 2028358"/>
                <a:gd name="connsiteX27-55" fmla="*/ 520741 w 3536712"/>
                <a:gd name="connsiteY27-56" fmla="*/ 1008871 h 2028358"/>
                <a:gd name="connsiteX28-57" fmla="*/ 520513 w 3536712"/>
                <a:gd name="connsiteY28-58" fmla="*/ 1013381 h 2028358"/>
                <a:gd name="connsiteX29-59" fmla="*/ 1014178 w 3536712"/>
                <a:gd name="connsiteY29-60" fmla="*/ 1507047 h 2028358"/>
                <a:gd name="connsiteX30-61" fmla="*/ 1507844 w 3536712"/>
                <a:gd name="connsiteY30-62" fmla="*/ 1013381 h 2028358"/>
                <a:gd name="connsiteX31-63" fmla="*/ 1507832 w 3536712"/>
                <a:gd name="connsiteY31-64" fmla="*/ 1013146 h 2028358"/>
                <a:gd name="connsiteX32-65" fmla="*/ 1505946 w 3536712"/>
                <a:gd name="connsiteY32-66" fmla="*/ 1013146 h 2028358"/>
                <a:gd name="connsiteX33-67" fmla="*/ 2520070 w 3536712"/>
                <a:gd name="connsiteY33-68" fmla="*/ 1108 h 2028358"/>
                <a:gd name="connsiteX34-69" fmla="*/ 2522569 w 3536712"/>
                <a:gd name="connsiteY34-70" fmla="*/ 1171 h 2028358"/>
                <a:gd name="connsiteX35-71" fmla="*/ 2522534 w 3536712"/>
                <a:gd name="connsiteY35-72" fmla="*/ 0 h 2028358"/>
                <a:gd name="connsiteX36-73" fmla="*/ 3536712 w 3536712"/>
                <a:gd name="connsiteY36-74" fmla="*/ 1014179 h 2028358"/>
                <a:gd name="connsiteX37-75" fmla="*/ 2525707 w 3536712"/>
                <a:gd name="connsiteY37-76" fmla="*/ 2028197 h 2028358"/>
                <a:gd name="connsiteX38-77" fmla="*/ 2525707 w 3536712"/>
                <a:gd name="connsiteY38-78" fmla="*/ 2028243 h 2028358"/>
                <a:gd name="connsiteX39-79" fmla="*/ 2523904 w 3536712"/>
                <a:gd name="connsiteY39-80" fmla="*/ 2028288 h 2028358"/>
                <a:gd name="connsiteX40-81" fmla="*/ 2522534 w 3536712"/>
                <a:gd name="connsiteY40-82" fmla="*/ 2028358 h 2028358"/>
                <a:gd name="connsiteX0-83" fmla="*/ 21 w 3533520"/>
                <a:gd name="connsiteY0-84" fmla="*/ 1069952 h 2028358"/>
                <a:gd name="connsiteX1-85" fmla="*/ 2915 w 3533520"/>
                <a:gd name="connsiteY1-86" fmla="*/ 1025148 h 2028358"/>
                <a:gd name="connsiteX2-87" fmla="*/ 4528 w 3533520"/>
                <a:gd name="connsiteY2-88" fmla="*/ 1029658 h 2028358"/>
                <a:gd name="connsiteX3-89" fmla="*/ 21 w 3533520"/>
                <a:gd name="connsiteY3-90" fmla="*/ 1069952 h 2028358"/>
                <a:gd name="connsiteX4-91" fmla="*/ 2519342 w 3533520"/>
                <a:gd name="connsiteY4-92" fmla="*/ 2028358 h 2028358"/>
                <a:gd name="connsiteX5-93" fmla="*/ 2518661 w 3533520"/>
                <a:gd name="connsiteY5-94" fmla="*/ 2028341 h 2028358"/>
                <a:gd name="connsiteX6-95" fmla="*/ 2518005 w 3533520"/>
                <a:gd name="connsiteY6-96" fmla="*/ 2028357 h 2028358"/>
                <a:gd name="connsiteX7-97" fmla="*/ 2516683 w 3533520"/>
                <a:gd name="connsiteY7-98" fmla="*/ 2028291 h 2028358"/>
                <a:gd name="connsiteX8-99" fmla="*/ 2514832 w 3533520"/>
                <a:gd name="connsiteY8-100" fmla="*/ 2028243 h 2028358"/>
                <a:gd name="connsiteX9-101" fmla="*/ 2514832 w 3533520"/>
                <a:gd name="connsiteY9-102" fmla="*/ 2028197 h 2028358"/>
                <a:gd name="connsiteX10-103" fmla="*/ 1873568 w 3533520"/>
                <a:gd name="connsiteY10-104" fmla="*/ 1797321 h 2028358"/>
                <a:gd name="connsiteX11-105" fmla="*/ 1773658 w 3533520"/>
                <a:gd name="connsiteY11-106" fmla="*/ 1701324 h 2028358"/>
                <a:gd name="connsiteX12-107" fmla="*/ 2034006 w 3533520"/>
                <a:gd name="connsiteY12-108" fmla="*/ 1107950 h 2028358"/>
                <a:gd name="connsiteX13-109" fmla="*/ 2516667 w 3533520"/>
                <a:gd name="connsiteY13-110" fmla="*/ 1507709 h 2028358"/>
                <a:gd name="connsiteX14-111" fmla="*/ 2518668 w 3533520"/>
                <a:gd name="connsiteY14-112" fmla="*/ 1507811 h 2028358"/>
                <a:gd name="connsiteX15-113" fmla="*/ 2520695 w 3533520"/>
                <a:gd name="connsiteY15-114" fmla="*/ 1507708 h 2028358"/>
                <a:gd name="connsiteX16-115" fmla="*/ 3013007 w 3533520"/>
                <a:gd name="connsiteY16-116" fmla="*/ 1014179 h 2028358"/>
                <a:gd name="connsiteX17-117" fmla="*/ 2534687 w 3533520"/>
                <a:gd name="connsiteY17-118" fmla="*/ 522059 h 2028358"/>
                <a:gd name="connsiteX18-119" fmla="*/ 2516878 w 3533520"/>
                <a:gd name="connsiteY18-120" fmla="*/ 521621 h 2028358"/>
                <a:gd name="connsiteX19-121" fmla="*/ 2023552 w 3533520"/>
                <a:gd name="connsiteY19-122" fmla="*/ 1008871 h 2028358"/>
                <a:gd name="connsiteX20-123" fmla="*/ 2025165 w 3533520"/>
                <a:gd name="connsiteY20-124" fmla="*/ 1013381 h 2028358"/>
                <a:gd name="connsiteX21-125" fmla="*/ 1010987 w 3533520"/>
                <a:gd name="connsiteY21-126" fmla="*/ 2027559 h 2028358"/>
                <a:gd name="connsiteX22-127" fmla="*/ 365875 w 3533520"/>
                <a:gd name="connsiteY22-128" fmla="*/ 1795970 h 2028358"/>
                <a:gd name="connsiteX23-129" fmla="*/ 263863 w 3533520"/>
                <a:gd name="connsiteY23-130" fmla="*/ 1697404 h 2028358"/>
                <a:gd name="connsiteX24-131" fmla="*/ 516251 w 3533520"/>
                <a:gd name="connsiteY24-132" fmla="*/ 1152523 h 2028358"/>
                <a:gd name="connsiteX25-133" fmla="*/ 516251 w 3533520"/>
                <a:gd name="connsiteY25-134" fmla="*/ 1008871 h 2028358"/>
                <a:gd name="connsiteX26-135" fmla="*/ 517549 w 3533520"/>
                <a:gd name="connsiteY26-136" fmla="*/ 1008871 h 2028358"/>
                <a:gd name="connsiteX27-137" fmla="*/ 517321 w 3533520"/>
                <a:gd name="connsiteY27-138" fmla="*/ 1013381 h 2028358"/>
                <a:gd name="connsiteX28-139" fmla="*/ 1010986 w 3533520"/>
                <a:gd name="connsiteY28-140" fmla="*/ 1507047 h 2028358"/>
                <a:gd name="connsiteX29-141" fmla="*/ 1504652 w 3533520"/>
                <a:gd name="connsiteY29-142" fmla="*/ 1013381 h 2028358"/>
                <a:gd name="connsiteX30-143" fmla="*/ 1504640 w 3533520"/>
                <a:gd name="connsiteY30-144" fmla="*/ 1013146 h 2028358"/>
                <a:gd name="connsiteX31-145" fmla="*/ 1502754 w 3533520"/>
                <a:gd name="connsiteY31-146" fmla="*/ 1013146 h 2028358"/>
                <a:gd name="connsiteX32-147" fmla="*/ 2516878 w 3533520"/>
                <a:gd name="connsiteY32-148" fmla="*/ 1108 h 2028358"/>
                <a:gd name="connsiteX33-149" fmla="*/ 2519377 w 3533520"/>
                <a:gd name="connsiteY33-150" fmla="*/ 1171 h 2028358"/>
                <a:gd name="connsiteX34-151" fmla="*/ 2519342 w 3533520"/>
                <a:gd name="connsiteY34-152" fmla="*/ 0 h 2028358"/>
                <a:gd name="connsiteX35-153" fmla="*/ 3533520 w 3533520"/>
                <a:gd name="connsiteY35-154" fmla="*/ 1014179 h 2028358"/>
                <a:gd name="connsiteX36-155" fmla="*/ 2522515 w 3533520"/>
                <a:gd name="connsiteY36-156" fmla="*/ 2028197 h 2028358"/>
                <a:gd name="connsiteX37-157" fmla="*/ 2522515 w 3533520"/>
                <a:gd name="connsiteY37-158" fmla="*/ 2028243 h 2028358"/>
                <a:gd name="connsiteX38-159" fmla="*/ 2520712 w 3533520"/>
                <a:gd name="connsiteY38-160" fmla="*/ 2028288 h 2028358"/>
                <a:gd name="connsiteX39-161" fmla="*/ 2519342 w 3533520"/>
                <a:gd name="connsiteY39-162" fmla="*/ 2028358 h 2028358"/>
                <a:gd name="connsiteX0-163" fmla="*/ 21 w 3533520"/>
                <a:gd name="connsiteY0-164" fmla="*/ 1069952 h 2028358"/>
                <a:gd name="connsiteX1-165" fmla="*/ 2915 w 3533520"/>
                <a:gd name="connsiteY1-166" fmla="*/ 1025148 h 2028358"/>
                <a:gd name="connsiteX2-167" fmla="*/ 21 w 3533520"/>
                <a:gd name="connsiteY2-168" fmla="*/ 1069952 h 2028358"/>
                <a:gd name="connsiteX3-169" fmla="*/ 2519342 w 3533520"/>
                <a:gd name="connsiteY3-170" fmla="*/ 2028358 h 2028358"/>
                <a:gd name="connsiteX4-171" fmla="*/ 2518661 w 3533520"/>
                <a:gd name="connsiteY4-172" fmla="*/ 2028341 h 2028358"/>
                <a:gd name="connsiteX5-173" fmla="*/ 2518005 w 3533520"/>
                <a:gd name="connsiteY5-174" fmla="*/ 2028357 h 2028358"/>
                <a:gd name="connsiteX6-175" fmla="*/ 2516683 w 3533520"/>
                <a:gd name="connsiteY6-176" fmla="*/ 2028291 h 2028358"/>
                <a:gd name="connsiteX7-177" fmla="*/ 2514832 w 3533520"/>
                <a:gd name="connsiteY7-178" fmla="*/ 2028243 h 2028358"/>
                <a:gd name="connsiteX8-179" fmla="*/ 2514832 w 3533520"/>
                <a:gd name="connsiteY8-180" fmla="*/ 2028197 h 2028358"/>
                <a:gd name="connsiteX9-181" fmla="*/ 1873568 w 3533520"/>
                <a:gd name="connsiteY9-182" fmla="*/ 1797321 h 2028358"/>
                <a:gd name="connsiteX10-183" fmla="*/ 1773658 w 3533520"/>
                <a:gd name="connsiteY10-184" fmla="*/ 1701324 h 2028358"/>
                <a:gd name="connsiteX11-185" fmla="*/ 2034006 w 3533520"/>
                <a:gd name="connsiteY11-186" fmla="*/ 1107950 h 2028358"/>
                <a:gd name="connsiteX12-187" fmla="*/ 2516667 w 3533520"/>
                <a:gd name="connsiteY12-188" fmla="*/ 1507709 h 2028358"/>
                <a:gd name="connsiteX13-189" fmla="*/ 2518668 w 3533520"/>
                <a:gd name="connsiteY13-190" fmla="*/ 1507811 h 2028358"/>
                <a:gd name="connsiteX14-191" fmla="*/ 2520695 w 3533520"/>
                <a:gd name="connsiteY14-192" fmla="*/ 1507708 h 2028358"/>
                <a:gd name="connsiteX15-193" fmla="*/ 3013007 w 3533520"/>
                <a:gd name="connsiteY15-194" fmla="*/ 1014179 h 2028358"/>
                <a:gd name="connsiteX16-195" fmla="*/ 2534687 w 3533520"/>
                <a:gd name="connsiteY16-196" fmla="*/ 522059 h 2028358"/>
                <a:gd name="connsiteX17-197" fmla="*/ 2516878 w 3533520"/>
                <a:gd name="connsiteY17-198" fmla="*/ 521621 h 2028358"/>
                <a:gd name="connsiteX18-199" fmla="*/ 2023552 w 3533520"/>
                <a:gd name="connsiteY18-200" fmla="*/ 1008871 h 2028358"/>
                <a:gd name="connsiteX19-201" fmla="*/ 2025165 w 3533520"/>
                <a:gd name="connsiteY19-202" fmla="*/ 1013381 h 2028358"/>
                <a:gd name="connsiteX20-203" fmla="*/ 1010987 w 3533520"/>
                <a:gd name="connsiteY20-204" fmla="*/ 2027559 h 2028358"/>
                <a:gd name="connsiteX21-205" fmla="*/ 365875 w 3533520"/>
                <a:gd name="connsiteY21-206" fmla="*/ 1795970 h 2028358"/>
                <a:gd name="connsiteX22-207" fmla="*/ 263863 w 3533520"/>
                <a:gd name="connsiteY22-208" fmla="*/ 1697404 h 2028358"/>
                <a:gd name="connsiteX23-209" fmla="*/ 516251 w 3533520"/>
                <a:gd name="connsiteY23-210" fmla="*/ 1152523 h 2028358"/>
                <a:gd name="connsiteX24-211" fmla="*/ 516251 w 3533520"/>
                <a:gd name="connsiteY24-212" fmla="*/ 1008871 h 2028358"/>
                <a:gd name="connsiteX25-213" fmla="*/ 517549 w 3533520"/>
                <a:gd name="connsiteY25-214" fmla="*/ 1008871 h 2028358"/>
                <a:gd name="connsiteX26-215" fmla="*/ 517321 w 3533520"/>
                <a:gd name="connsiteY26-216" fmla="*/ 1013381 h 2028358"/>
                <a:gd name="connsiteX27-217" fmla="*/ 1010986 w 3533520"/>
                <a:gd name="connsiteY27-218" fmla="*/ 1507047 h 2028358"/>
                <a:gd name="connsiteX28-219" fmla="*/ 1504652 w 3533520"/>
                <a:gd name="connsiteY28-220" fmla="*/ 1013381 h 2028358"/>
                <a:gd name="connsiteX29-221" fmla="*/ 1504640 w 3533520"/>
                <a:gd name="connsiteY29-222" fmla="*/ 1013146 h 2028358"/>
                <a:gd name="connsiteX30-223" fmla="*/ 1502754 w 3533520"/>
                <a:gd name="connsiteY30-224" fmla="*/ 1013146 h 2028358"/>
                <a:gd name="connsiteX31-225" fmla="*/ 2516878 w 3533520"/>
                <a:gd name="connsiteY31-226" fmla="*/ 1108 h 2028358"/>
                <a:gd name="connsiteX32-227" fmla="*/ 2519377 w 3533520"/>
                <a:gd name="connsiteY32-228" fmla="*/ 1171 h 2028358"/>
                <a:gd name="connsiteX33-229" fmla="*/ 2519342 w 3533520"/>
                <a:gd name="connsiteY33-230" fmla="*/ 0 h 2028358"/>
                <a:gd name="connsiteX34-231" fmla="*/ 3533520 w 3533520"/>
                <a:gd name="connsiteY34-232" fmla="*/ 1014179 h 2028358"/>
                <a:gd name="connsiteX35-233" fmla="*/ 2522515 w 3533520"/>
                <a:gd name="connsiteY35-234" fmla="*/ 2028197 h 2028358"/>
                <a:gd name="connsiteX36-235" fmla="*/ 2522515 w 3533520"/>
                <a:gd name="connsiteY36-236" fmla="*/ 2028243 h 2028358"/>
                <a:gd name="connsiteX37-237" fmla="*/ 2520712 w 3533520"/>
                <a:gd name="connsiteY37-238" fmla="*/ 2028288 h 2028358"/>
                <a:gd name="connsiteX38-239" fmla="*/ 2519342 w 3533520"/>
                <a:gd name="connsiteY38-240" fmla="*/ 2028358 h 2028358"/>
                <a:gd name="connsiteX0-241" fmla="*/ 2255479 w 3269657"/>
                <a:gd name="connsiteY0-242" fmla="*/ 2028358 h 2028358"/>
                <a:gd name="connsiteX1-243" fmla="*/ 2254798 w 3269657"/>
                <a:gd name="connsiteY1-244" fmla="*/ 2028341 h 2028358"/>
                <a:gd name="connsiteX2-245" fmla="*/ 2254142 w 3269657"/>
                <a:gd name="connsiteY2-246" fmla="*/ 2028357 h 2028358"/>
                <a:gd name="connsiteX3-247" fmla="*/ 2252820 w 3269657"/>
                <a:gd name="connsiteY3-248" fmla="*/ 2028291 h 2028358"/>
                <a:gd name="connsiteX4-249" fmla="*/ 2250969 w 3269657"/>
                <a:gd name="connsiteY4-250" fmla="*/ 2028243 h 2028358"/>
                <a:gd name="connsiteX5-251" fmla="*/ 2250969 w 3269657"/>
                <a:gd name="connsiteY5-252" fmla="*/ 2028197 h 2028358"/>
                <a:gd name="connsiteX6-253" fmla="*/ 1609705 w 3269657"/>
                <a:gd name="connsiteY6-254" fmla="*/ 1797321 h 2028358"/>
                <a:gd name="connsiteX7-255" fmla="*/ 1509795 w 3269657"/>
                <a:gd name="connsiteY7-256" fmla="*/ 1701324 h 2028358"/>
                <a:gd name="connsiteX8-257" fmla="*/ 1770143 w 3269657"/>
                <a:gd name="connsiteY8-258" fmla="*/ 1107950 h 2028358"/>
                <a:gd name="connsiteX9-259" fmla="*/ 2252804 w 3269657"/>
                <a:gd name="connsiteY9-260" fmla="*/ 1507709 h 2028358"/>
                <a:gd name="connsiteX10-261" fmla="*/ 2254805 w 3269657"/>
                <a:gd name="connsiteY10-262" fmla="*/ 1507811 h 2028358"/>
                <a:gd name="connsiteX11-263" fmla="*/ 2256832 w 3269657"/>
                <a:gd name="connsiteY11-264" fmla="*/ 1507708 h 2028358"/>
                <a:gd name="connsiteX12-265" fmla="*/ 2749144 w 3269657"/>
                <a:gd name="connsiteY12-266" fmla="*/ 1014179 h 2028358"/>
                <a:gd name="connsiteX13-267" fmla="*/ 2270824 w 3269657"/>
                <a:gd name="connsiteY13-268" fmla="*/ 522059 h 2028358"/>
                <a:gd name="connsiteX14-269" fmla="*/ 2253015 w 3269657"/>
                <a:gd name="connsiteY14-270" fmla="*/ 521621 h 2028358"/>
                <a:gd name="connsiteX15-271" fmla="*/ 1759689 w 3269657"/>
                <a:gd name="connsiteY15-272" fmla="*/ 1008871 h 2028358"/>
                <a:gd name="connsiteX16-273" fmla="*/ 1761302 w 3269657"/>
                <a:gd name="connsiteY16-274" fmla="*/ 1013381 h 2028358"/>
                <a:gd name="connsiteX17-275" fmla="*/ 747124 w 3269657"/>
                <a:gd name="connsiteY17-276" fmla="*/ 2027559 h 2028358"/>
                <a:gd name="connsiteX18-277" fmla="*/ 102012 w 3269657"/>
                <a:gd name="connsiteY18-278" fmla="*/ 1795970 h 2028358"/>
                <a:gd name="connsiteX19-279" fmla="*/ 0 w 3269657"/>
                <a:gd name="connsiteY19-280" fmla="*/ 1697404 h 2028358"/>
                <a:gd name="connsiteX20-281" fmla="*/ 252388 w 3269657"/>
                <a:gd name="connsiteY20-282" fmla="*/ 1152523 h 2028358"/>
                <a:gd name="connsiteX21-283" fmla="*/ 252388 w 3269657"/>
                <a:gd name="connsiteY21-284" fmla="*/ 1008871 h 2028358"/>
                <a:gd name="connsiteX22-285" fmla="*/ 253686 w 3269657"/>
                <a:gd name="connsiteY22-286" fmla="*/ 1008871 h 2028358"/>
                <a:gd name="connsiteX23-287" fmla="*/ 253458 w 3269657"/>
                <a:gd name="connsiteY23-288" fmla="*/ 1013381 h 2028358"/>
                <a:gd name="connsiteX24-289" fmla="*/ 747123 w 3269657"/>
                <a:gd name="connsiteY24-290" fmla="*/ 1507047 h 2028358"/>
                <a:gd name="connsiteX25-291" fmla="*/ 1240789 w 3269657"/>
                <a:gd name="connsiteY25-292" fmla="*/ 1013381 h 2028358"/>
                <a:gd name="connsiteX26-293" fmla="*/ 1240777 w 3269657"/>
                <a:gd name="connsiteY26-294" fmla="*/ 1013146 h 2028358"/>
                <a:gd name="connsiteX27-295" fmla="*/ 1238891 w 3269657"/>
                <a:gd name="connsiteY27-296" fmla="*/ 1013146 h 2028358"/>
                <a:gd name="connsiteX28-297" fmla="*/ 2253015 w 3269657"/>
                <a:gd name="connsiteY28-298" fmla="*/ 1108 h 2028358"/>
                <a:gd name="connsiteX29-299" fmla="*/ 2255514 w 3269657"/>
                <a:gd name="connsiteY29-300" fmla="*/ 1171 h 2028358"/>
                <a:gd name="connsiteX30-301" fmla="*/ 2255479 w 3269657"/>
                <a:gd name="connsiteY30-302" fmla="*/ 0 h 2028358"/>
                <a:gd name="connsiteX31-303" fmla="*/ 3269657 w 3269657"/>
                <a:gd name="connsiteY31-304" fmla="*/ 1014179 h 2028358"/>
                <a:gd name="connsiteX32-305" fmla="*/ 2258652 w 3269657"/>
                <a:gd name="connsiteY32-306" fmla="*/ 2028197 h 2028358"/>
                <a:gd name="connsiteX33-307" fmla="*/ 2258652 w 3269657"/>
                <a:gd name="connsiteY33-308" fmla="*/ 2028243 h 2028358"/>
                <a:gd name="connsiteX34-309" fmla="*/ 2256849 w 3269657"/>
                <a:gd name="connsiteY34-310" fmla="*/ 2028288 h 2028358"/>
                <a:gd name="connsiteX35-311" fmla="*/ 2255479 w 3269657"/>
                <a:gd name="connsiteY35-312" fmla="*/ 2028358 h 202835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 ang="0">
                  <a:pos x="connsiteX27-55" y="connsiteY27-56"/>
                </a:cxn>
                <a:cxn ang="0">
                  <a:pos x="connsiteX28-57" y="connsiteY28-58"/>
                </a:cxn>
                <a:cxn ang="0">
                  <a:pos x="connsiteX29-59" y="connsiteY29-60"/>
                </a:cxn>
                <a:cxn ang="0">
                  <a:pos x="connsiteX30-61" y="connsiteY30-62"/>
                </a:cxn>
                <a:cxn ang="0">
                  <a:pos x="connsiteX31-63" y="connsiteY31-64"/>
                </a:cxn>
                <a:cxn ang="0">
                  <a:pos x="connsiteX32-65" y="connsiteY32-66"/>
                </a:cxn>
                <a:cxn ang="0">
                  <a:pos x="connsiteX33-67" y="connsiteY33-68"/>
                </a:cxn>
                <a:cxn ang="0">
                  <a:pos x="connsiteX34-69" y="connsiteY34-70"/>
                </a:cxn>
                <a:cxn ang="0">
                  <a:pos x="connsiteX35-71" y="connsiteY35-72"/>
                </a:cxn>
              </a:cxnLst>
              <a:rect l="l" t="t" r="r" b="b"/>
              <a:pathLst>
                <a:path w="3269657" h="2028358">
                  <a:moveTo>
                    <a:pt x="2255479" y="2028358"/>
                  </a:moveTo>
                  <a:lnTo>
                    <a:pt x="2254798" y="2028341"/>
                  </a:lnTo>
                  <a:lnTo>
                    <a:pt x="2254142" y="2028357"/>
                  </a:lnTo>
                  <a:lnTo>
                    <a:pt x="2252820" y="2028291"/>
                  </a:lnTo>
                  <a:lnTo>
                    <a:pt x="2250969" y="2028243"/>
                  </a:lnTo>
                  <a:lnTo>
                    <a:pt x="2250969" y="2028197"/>
                  </a:lnTo>
                  <a:cubicBezTo>
                    <a:pt x="2007463" y="2027606"/>
                    <a:pt x="1784156" y="1941043"/>
                    <a:pt x="1609705" y="1797321"/>
                  </a:cubicBezTo>
                  <a:cubicBezTo>
                    <a:pt x="1573990" y="1767896"/>
                    <a:pt x="1540322" y="1736076"/>
                    <a:pt x="1509795" y="1701324"/>
                  </a:cubicBezTo>
                  <a:cubicBezTo>
                    <a:pt x="1656063" y="1542344"/>
                    <a:pt x="1751137" y="1335956"/>
                    <a:pt x="1770143" y="1107950"/>
                  </a:cubicBezTo>
                  <a:cubicBezTo>
                    <a:pt x="1813170" y="1335391"/>
                    <a:pt x="2012864" y="1507190"/>
                    <a:pt x="2252804" y="1507709"/>
                  </a:cubicBezTo>
                  <a:lnTo>
                    <a:pt x="2254805" y="1507811"/>
                  </a:lnTo>
                  <a:lnTo>
                    <a:pt x="2256832" y="1507708"/>
                  </a:lnTo>
                  <a:cubicBezTo>
                    <a:pt x="2528854" y="1507113"/>
                    <a:pt x="2749145" y="1286372"/>
                    <a:pt x="2749144" y="1014179"/>
                  </a:cubicBezTo>
                  <a:cubicBezTo>
                    <a:pt x="2749145" y="746681"/>
                    <a:pt x="2536389" y="528876"/>
                    <a:pt x="2270824" y="522059"/>
                  </a:cubicBezTo>
                  <a:lnTo>
                    <a:pt x="2253015" y="521621"/>
                  </a:lnTo>
                  <a:cubicBezTo>
                    <a:pt x="1982514" y="521621"/>
                    <a:pt x="1762826" y="739182"/>
                    <a:pt x="1759689" y="1008871"/>
                  </a:cubicBezTo>
                  <a:lnTo>
                    <a:pt x="1761302" y="1013381"/>
                  </a:lnTo>
                  <a:cubicBezTo>
                    <a:pt x="1761302" y="1573496"/>
                    <a:pt x="1307239" y="2027559"/>
                    <a:pt x="747124" y="2027559"/>
                  </a:cubicBezTo>
                  <a:cubicBezTo>
                    <a:pt x="502073" y="2027559"/>
                    <a:pt x="277322" y="1940648"/>
                    <a:pt x="102012" y="1795970"/>
                  </a:cubicBezTo>
                  <a:cubicBezTo>
                    <a:pt x="65470" y="1765813"/>
                    <a:pt x="31076" y="1733146"/>
                    <a:pt x="0" y="1697404"/>
                  </a:cubicBezTo>
                  <a:cubicBezTo>
                    <a:pt x="136258" y="1550566"/>
                    <a:pt x="226184" y="1361478"/>
                    <a:pt x="252388" y="1152523"/>
                  </a:cubicBezTo>
                  <a:lnTo>
                    <a:pt x="252388" y="1008871"/>
                  </a:lnTo>
                  <a:lnTo>
                    <a:pt x="253686" y="1008871"/>
                  </a:lnTo>
                  <a:cubicBezTo>
                    <a:pt x="253465" y="1010371"/>
                    <a:pt x="253458" y="1011875"/>
                    <a:pt x="253458" y="1013381"/>
                  </a:cubicBezTo>
                  <a:cubicBezTo>
                    <a:pt x="253458" y="1286025"/>
                    <a:pt x="474479" y="1507047"/>
                    <a:pt x="747123" y="1507047"/>
                  </a:cubicBezTo>
                  <a:cubicBezTo>
                    <a:pt x="1019768" y="1507047"/>
                    <a:pt x="1240789" y="1286025"/>
                    <a:pt x="1240789" y="1013381"/>
                  </a:cubicBezTo>
                  <a:cubicBezTo>
                    <a:pt x="1240785" y="1013303"/>
                    <a:pt x="1240781" y="1013224"/>
                    <a:pt x="1240777" y="1013146"/>
                  </a:cubicBezTo>
                  <a:lnTo>
                    <a:pt x="1238891" y="1013146"/>
                  </a:lnTo>
                  <a:cubicBezTo>
                    <a:pt x="1239994" y="454015"/>
                    <a:pt x="1693614" y="1108"/>
                    <a:pt x="2253015" y="1108"/>
                  </a:cubicBezTo>
                  <a:lnTo>
                    <a:pt x="2255514" y="1171"/>
                  </a:lnTo>
                  <a:cubicBezTo>
                    <a:pt x="2255502" y="781"/>
                    <a:pt x="2255491" y="390"/>
                    <a:pt x="2255479" y="0"/>
                  </a:cubicBezTo>
                  <a:cubicBezTo>
                    <a:pt x="2815594" y="0"/>
                    <a:pt x="3269657" y="454063"/>
                    <a:pt x="3269657" y="1014179"/>
                  </a:cubicBezTo>
                  <a:cubicBezTo>
                    <a:pt x="3269657" y="1573236"/>
                    <a:pt x="2817308" y="2026642"/>
                    <a:pt x="2258652" y="2028197"/>
                  </a:cubicBezTo>
                  <a:lnTo>
                    <a:pt x="2258652" y="2028243"/>
                  </a:lnTo>
                  <a:lnTo>
                    <a:pt x="2256849" y="2028288"/>
                  </a:lnTo>
                  <a:cubicBezTo>
                    <a:pt x="2256393" y="2028357"/>
                    <a:pt x="2255936" y="2028358"/>
                    <a:pt x="2255479" y="2028358"/>
                  </a:cubicBezTo>
                  <a:close/>
                </a:path>
              </a:pathLst>
            </a:custGeom>
            <a:solidFill>
              <a:srgbClr val="E74C2E"/>
            </a:solidFill>
            <a:ln>
              <a:solidFill>
                <a:schemeClr val="bg1"/>
              </a:solidFill>
            </a:ln>
            <a:effectLst>
              <a:outerShdw blurRad="203200" dist="38100" dir="6600000" sx="104000" sy="104000" algn="tl" rotWithShape="0">
                <a:prstClr val="black">
                  <a:alpha val="29000"/>
                </a:prstClr>
              </a:outerShdw>
            </a:effectLst>
            <a:scene3d>
              <a:camera prst="obliqueBottomLeft"/>
              <a:lightRig rig="threePt" dir="t"/>
            </a:scene3d>
            <a:sp3d extrusionH="6350">
              <a:bevelT w="19050"/>
              <a:extrusionClr>
                <a:schemeClr val="bg1"/>
              </a:extrusionClr>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椭圆 6"/>
            <p:cNvSpPr/>
            <p:nvPr/>
          </p:nvSpPr>
          <p:spPr>
            <a:xfrm rot="8580000" flipH="1" flipV="1">
              <a:off x="3049637" y="880788"/>
              <a:ext cx="3269657" cy="2028358"/>
            </a:xfrm>
            <a:custGeom>
              <a:avLst/>
              <a:gdLst>
                <a:gd name="connsiteX0" fmla="*/ 3213 w 3536712"/>
                <a:gd name="connsiteY0" fmla="*/ 1069952 h 2028358"/>
                <a:gd name="connsiteX1" fmla="*/ 0 w 3536712"/>
                <a:gd name="connsiteY1" fmla="*/ 1013381 h 2028358"/>
                <a:gd name="connsiteX2" fmla="*/ 114 w 3536712"/>
                <a:gd name="connsiteY2" fmla="*/ 1008871 h 2028358"/>
                <a:gd name="connsiteX3" fmla="*/ 6107 w 3536712"/>
                <a:gd name="connsiteY3" fmla="*/ 1025148 h 2028358"/>
                <a:gd name="connsiteX4" fmla="*/ 7720 w 3536712"/>
                <a:gd name="connsiteY4" fmla="*/ 1029658 h 2028358"/>
                <a:gd name="connsiteX5" fmla="*/ 3213 w 3536712"/>
                <a:gd name="connsiteY5" fmla="*/ 1069952 h 2028358"/>
                <a:gd name="connsiteX6" fmla="*/ 2522534 w 3536712"/>
                <a:gd name="connsiteY6" fmla="*/ 2028358 h 2028358"/>
                <a:gd name="connsiteX7" fmla="*/ 2521853 w 3536712"/>
                <a:gd name="connsiteY7" fmla="*/ 2028341 h 2028358"/>
                <a:gd name="connsiteX8" fmla="*/ 2521197 w 3536712"/>
                <a:gd name="connsiteY8" fmla="*/ 2028357 h 2028358"/>
                <a:gd name="connsiteX9" fmla="*/ 2519875 w 3536712"/>
                <a:gd name="connsiteY9" fmla="*/ 2028291 h 2028358"/>
                <a:gd name="connsiteX10" fmla="*/ 2518024 w 3536712"/>
                <a:gd name="connsiteY10" fmla="*/ 2028243 h 2028358"/>
                <a:gd name="connsiteX11" fmla="*/ 2518024 w 3536712"/>
                <a:gd name="connsiteY11" fmla="*/ 2028197 h 2028358"/>
                <a:gd name="connsiteX12" fmla="*/ 1876760 w 3536712"/>
                <a:gd name="connsiteY12" fmla="*/ 1797321 h 2028358"/>
                <a:gd name="connsiteX13" fmla="*/ 1776850 w 3536712"/>
                <a:gd name="connsiteY13" fmla="*/ 1701324 h 2028358"/>
                <a:gd name="connsiteX14" fmla="*/ 2037198 w 3536712"/>
                <a:gd name="connsiteY14" fmla="*/ 1107950 h 2028358"/>
                <a:gd name="connsiteX15" fmla="*/ 2519859 w 3536712"/>
                <a:gd name="connsiteY15" fmla="*/ 1507709 h 2028358"/>
                <a:gd name="connsiteX16" fmla="*/ 2521860 w 3536712"/>
                <a:gd name="connsiteY16" fmla="*/ 1507811 h 2028358"/>
                <a:gd name="connsiteX17" fmla="*/ 2523887 w 3536712"/>
                <a:gd name="connsiteY17" fmla="*/ 1507708 h 2028358"/>
                <a:gd name="connsiteX18" fmla="*/ 3016199 w 3536712"/>
                <a:gd name="connsiteY18" fmla="*/ 1014179 h 2028358"/>
                <a:gd name="connsiteX19" fmla="*/ 2537879 w 3536712"/>
                <a:gd name="connsiteY19" fmla="*/ 522059 h 2028358"/>
                <a:gd name="connsiteX20" fmla="*/ 2520070 w 3536712"/>
                <a:gd name="connsiteY20" fmla="*/ 521621 h 2028358"/>
                <a:gd name="connsiteX21" fmla="*/ 2026744 w 3536712"/>
                <a:gd name="connsiteY21" fmla="*/ 1008871 h 2028358"/>
                <a:gd name="connsiteX22" fmla="*/ 2028357 w 3536712"/>
                <a:gd name="connsiteY22" fmla="*/ 1013381 h 2028358"/>
                <a:gd name="connsiteX23" fmla="*/ 1014179 w 3536712"/>
                <a:gd name="connsiteY23" fmla="*/ 2027559 h 2028358"/>
                <a:gd name="connsiteX24" fmla="*/ 369067 w 3536712"/>
                <a:gd name="connsiteY24" fmla="*/ 1795970 h 2028358"/>
                <a:gd name="connsiteX25" fmla="*/ 267055 w 3536712"/>
                <a:gd name="connsiteY25" fmla="*/ 1697404 h 2028358"/>
                <a:gd name="connsiteX26" fmla="*/ 519443 w 3536712"/>
                <a:gd name="connsiteY26" fmla="*/ 1152523 h 2028358"/>
                <a:gd name="connsiteX27" fmla="*/ 519443 w 3536712"/>
                <a:gd name="connsiteY27" fmla="*/ 1008871 h 2028358"/>
                <a:gd name="connsiteX28" fmla="*/ 520741 w 3536712"/>
                <a:gd name="connsiteY28" fmla="*/ 1008871 h 2028358"/>
                <a:gd name="connsiteX29" fmla="*/ 520513 w 3536712"/>
                <a:gd name="connsiteY29" fmla="*/ 1013381 h 2028358"/>
                <a:gd name="connsiteX30" fmla="*/ 1014178 w 3536712"/>
                <a:gd name="connsiteY30" fmla="*/ 1507047 h 2028358"/>
                <a:gd name="connsiteX31" fmla="*/ 1507844 w 3536712"/>
                <a:gd name="connsiteY31" fmla="*/ 1013381 h 2028358"/>
                <a:gd name="connsiteX32" fmla="*/ 1507832 w 3536712"/>
                <a:gd name="connsiteY32" fmla="*/ 1013146 h 2028358"/>
                <a:gd name="connsiteX33" fmla="*/ 1505946 w 3536712"/>
                <a:gd name="connsiteY33" fmla="*/ 1013146 h 2028358"/>
                <a:gd name="connsiteX34" fmla="*/ 2520070 w 3536712"/>
                <a:gd name="connsiteY34" fmla="*/ 1108 h 2028358"/>
                <a:gd name="connsiteX35" fmla="*/ 2522569 w 3536712"/>
                <a:gd name="connsiteY35" fmla="*/ 1171 h 2028358"/>
                <a:gd name="connsiteX36" fmla="*/ 2522534 w 3536712"/>
                <a:gd name="connsiteY36" fmla="*/ 0 h 2028358"/>
                <a:gd name="connsiteX37" fmla="*/ 3536712 w 3536712"/>
                <a:gd name="connsiteY37" fmla="*/ 1014179 h 2028358"/>
                <a:gd name="connsiteX38" fmla="*/ 2525707 w 3536712"/>
                <a:gd name="connsiteY38" fmla="*/ 2028197 h 2028358"/>
                <a:gd name="connsiteX39" fmla="*/ 2525707 w 3536712"/>
                <a:gd name="connsiteY39" fmla="*/ 2028243 h 2028358"/>
                <a:gd name="connsiteX40" fmla="*/ 2523904 w 3536712"/>
                <a:gd name="connsiteY40" fmla="*/ 2028288 h 2028358"/>
                <a:gd name="connsiteX41" fmla="*/ 2522534 w 3536712"/>
                <a:gd name="connsiteY41" fmla="*/ 2028358 h 2028358"/>
                <a:gd name="connsiteX0-1" fmla="*/ 3213 w 3536712"/>
                <a:gd name="connsiteY0-2" fmla="*/ 1069952 h 2028358"/>
                <a:gd name="connsiteX1-3" fmla="*/ 0 w 3536712"/>
                <a:gd name="connsiteY1-4" fmla="*/ 1013381 h 2028358"/>
                <a:gd name="connsiteX2-5" fmla="*/ 6107 w 3536712"/>
                <a:gd name="connsiteY2-6" fmla="*/ 1025148 h 2028358"/>
                <a:gd name="connsiteX3-7" fmla="*/ 7720 w 3536712"/>
                <a:gd name="connsiteY3-8" fmla="*/ 1029658 h 2028358"/>
                <a:gd name="connsiteX4-9" fmla="*/ 3213 w 3536712"/>
                <a:gd name="connsiteY4-10" fmla="*/ 1069952 h 2028358"/>
                <a:gd name="connsiteX5-11" fmla="*/ 2522534 w 3536712"/>
                <a:gd name="connsiteY5-12" fmla="*/ 2028358 h 2028358"/>
                <a:gd name="connsiteX6-13" fmla="*/ 2521853 w 3536712"/>
                <a:gd name="connsiteY6-14" fmla="*/ 2028341 h 2028358"/>
                <a:gd name="connsiteX7-15" fmla="*/ 2521197 w 3536712"/>
                <a:gd name="connsiteY7-16" fmla="*/ 2028357 h 2028358"/>
                <a:gd name="connsiteX8-17" fmla="*/ 2519875 w 3536712"/>
                <a:gd name="connsiteY8-18" fmla="*/ 2028291 h 2028358"/>
                <a:gd name="connsiteX9-19" fmla="*/ 2518024 w 3536712"/>
                <a:gd name="connsiteY9-20" fmla="*/ 2028243 h 2028358"/>
                <a:gd name="connsiteX10-21" fmla="*/ 2518024 w 3536712"/>
                <a:gd name="connsiteY10-22" fmla="*/ 2028197 h 2028358"/>
                <a:gd name="connsiteX11-23" fmla="*/ 1876760 w 3536712"/>
                <a:gd name="connsiteY11-24" fmla="*/ 1797321 h 2028358"/>
                <a:gd name="connsiteX12-25" fmla="*/ 1776850 w 3536712"/>
                <a:gd name="connsiteY12-26" fmla="*/ 1701324 h 2028358"/>
                <a:gd name="connsiteX13-27" fmla="*/ 2037198 w 3536712"/>
                <a:gd name="connsiteY13-28" fmla="*/ 1107950 h 2028358"/>
                <a:gd name="connsiteX14-29" fmla="*/ 2519859 w 3536712"/>
                <a:gd name="connsiteY14-30" fmla="*/ 1507709 h 2028358"/>
                <a:gd name="connsiteX15-31" fmla="*/ 2521860 w 3536712"/>
                <a:gd name="connsiteY15-32" fmla="*/ 1507811 h 2028358"/>
                <a:gd name="connsiteX16-33" fmla="*/ 2523887 w 3536712"/>
                <a:gd name="connsiteY16-34" fmla="*/ 1507708 h 2028358"/>
                <a:gd name="connsiteX17-35" fmla="*/ 3016199 w 3536712"/>
                <a:gd name="connsiteY17-36" fmla="*/ 1014179 h 2028358"/>
                <a:gd name="connsiteX18-37" fmla="*/ 2537879 w 3536712"/>
                <a:gd name="connsiteY18-38" fmla="*/ 522059 h 2028358"/>
                <a:gd name="connsiteX19-39" fmla="*/ 2520070 w 3536712"/>
                <a:gd name="connsiteY19-40" fmla="*/ 521621 h 2028358"/>
                <a:gd name="connsiteX20-41" fmla="*/ 2026744 w 3536712"/>
                <a:gd name="connsiteY20-42" fmla="*/ 1008871 h 2028358"/>
                <a:gd name="connsiteX21-43" fmla="*/ 2028357 w 3536712"/>
                <a:gd name="connsiteY21-44" fmla="*/ 1013381 h 2028358"/>
                <a:gd name="connsiteX22-45" fmla="*/ 1014179 w 3536712"/>
                <a:gd name="connsiteY22-46" fmla="*/ 2027559 h 2028358"/>
                <a:gd name="connsiteX23-47" fmla="*/ 369067 w 3536712"/>
                <a:gd name="connsiteY23-48" fmla="*/ 1795970 h 2028358"/>
                <a:gd name="connsiteX24-49" fmla="*/ 267055 w 3536712"/>
                <a:gd name="connsiteY24-50" fmla="*/ 1697404 h 2028358"/>
                <a:gd name="connsiteX25-51" fmla="*/ 519443 w 3536712"/>
                <a:gd name="connsiteY25-52" fmla="*/ 1152523 h 2028358"/>
                <a:gd name="connsiteX26-53" fmla="*/ 519443 w 3536712"/>
                <a:gd name="connsiteY26-54" fmla="*/ 1008871 h 2028358"/>
                <a:gd name="connsiteX27-55" fmla="*/ 520741 w 3536712"/>
                <a:gd name="connsiteY27-56" fmla="*/ 1008871 h 2028358"/>
                <a:gd name="connsiteX28-57" fmla="*/ 520513 w 3536712"/>
                <a:gd name="connsiteY28-58" fmla="*/ 1013381 h 2028358"/>
                <a:gd name="connsiteX29-59" fmla="*/ 1014178 w 3536712"/>
                <a:gd name="connsiteY29-60" fmla="*/ 1507047 h 2028358"/>
                <a:gd name="connsiteX30-61" fmla="*/ 1507844 w 3536712"/>
                <a:gd name="connsiteY30-62" fmla="*/ 1013381 h 2028358"/>
                <a:gd name="connsiteX31-63" fmla="*/ 1507832 w 3536712"/>
                <a:gd name="connsiteY31-64" fmla="*/ 1013146 h 2028358"/>
                <a:gd name="connsiteX32-65" fmla="*/ 1505946 w 3536712"/>
                <a:gd name="connsiteY32-66" fmla="*/ 1013146 h 2028358"/>
                <a:gd name="connsiteX33-67" fmla="*/ 2520070 w 3536712"/>
                <a:gd name="connsiteY33-68" fmla="*/ 1108 h 2028358"/>
                <a:gd name="connsiteX34-69" fmla="*/ 2522569 w 3536712"/>
                <a:gd name="connsiteY34-70" fmla="*/ 1171 h 2028358"/>
                <a:gd name="connsiteX35-71" fmla="*/ 2522534 w 3536712"/>
                <a:gd name="connsiteY35-72" fmla="*/ 0 h 2028358"/>
                <a:gd name="connsiteX36-73" fmla="*/ 3536712 w 3536712"/>
                <a:gd name="connsiteY36-74" fmla="*/ 1014179 h 2028358"/>
                <a:gd name="connsiteX37-75" fmla="*/ 2525707 w 3536712"/>
                <a:gd name="connsiteY37-76" fmla="*/ 2028197 h 2028358"/>
                <a:gd name="connsiteX38-77" fmla="*/ 2525707 w 3536712"/>
                <a:gd name="connsiteY38-78" fmla="*/ 2028243 h 2028358"/>
                <a:gd name="connsiteX39-79" fmla="*/ 2523904 w 3536712"/>
                <a:gd name="connsiteY39-80" fmla="*/ 2028288 h 2028358"/>
                <a:gd name="connsiteX40-81" fmla="*/ 2522534 w 3536712"/>
                <a:gd name="connsiteY40-82" fmla="*/ 2028358 h 2028358"/>
                <a:gd name="connsiteX0-83" fmla="*/ 21 w 3533520"/>
                <a:gd name="connsiteY0-84" fmla="*/ 1069952 h 2028358"/>
                <a:gd name="connsiteX1-85" fmla="*/ 2915 w 3533520"/>
                <a:gd name="connsiteY1-86" fmla="*/ 1025148 h 2028358"/>
                <a:gd name="connsiteX2-87" fmla="*/ 4528 w 3533520"/>
                <a:gd name="connsiteY2-88" fmla="*/ 1029658 h 2028358"/>
                <a:gd name="connsiteX3-89" fmla="*/ 21 w 3533520"/>
                <a:gd name="connsiteY3-90" fmla="*/ 1069952 h 2028358"/>
                <a:gd name="connsiteX4-91" fmla="*/ 2519342 w 3533520"/>
                <a:gd name="connsiteY4-92" fmla="*/ 2028358 h 2028358"/>
                <a:gd name="connsiteX5-93" fmla="*/ 2518661 w 3533520"/>
                <a:gd name="connsiteY5-94" fmla="*/ 2028341 h 2028358"/>
                <a:gd name="connsiteX6-95" fmla="*/ 2518005 w 3533520"/>
                <a:gd name="connsiteY6-96" fmla="*/ 2028357 h 2028358"/>
                <a:gd name="connsiteX7-97" fmla="*/ 2516683 w 3533520"/>
                <a:gd name="connsiteY7-98" fmla="*/ 2028291 h 2028358"/>
                <a:gd name="connsiteX8-99" fmla="*/ 2514832 w 3533520"/>
                <a:gd name="connsiteY8-100" fmla="*/ 2028243 h 2028358"/>
                <a:gd name="connsiteX9-101" fmla="*/ 2514832 w 3533520"/>
                <a:gd name="connsiteY9-102" fmla="*/ 2028197 h 2028358"/>
                <a:gd name="connsiteX10-103" fmla="*/ 1873568 w 3533520"/>
                <a:gd name="connsiteY10-104" fmla="*/ 1797321 h 2028358"/>
                <a:gd name="connsiteX11-105" fmla="*/ 1773658 w 3533520"/>
                <a:gd name="connsiteY11-106" fmla="*/ 1701324 h 2028358"/>
                <a:gd name="connsiteX12-107" fmla="*/ 2034006 w 3533520"/>
                <a:gd name="connsiteY12-108" fmla="*/ 1107950 h 2028358"/>
                <a:gd name="connsiteX13-109" fmla="*/ 2516667 w 3533520"/>
                <a:gd name="connsiteY13-110" fmla="*/ 1507709 h 2028358"/>
                <a:gd name="connsiteX14-111" fmla="*/ 2518668 w 3533520"/>
                <a:gd name="connsiteY14-112" fmla="*/ 1507811 h 2028358"/>
                <a:gd name="connsiteX15-113" fmla="*/ 2520695 w 3533520"/>
                <a:gd name="connsiteY15-114" fmla="*/ 1507708 h 2028358"/>
                <a:gd name="connsiteX16-115" fmla="*/ 3013007 w 3533520"/>
                <a:gd name="connsiteY16-116" fmla="*/ 1014179 h 2028358"/>
                <a:gd name="connsiteX17-117" fmla="*/ 2534687 w 3533520"/>
                <a:gd name="connsiteY17-118" fmla="*/ 522059 h 2028358"/>
                <a:gd name="connsiteX18-119" fmla="*/ 2516878 w 3533520"/>
                <a:gd name="connsiteY18-120" fmla="*/ 521621 h 2028358"/>
                <a:gd name="connsiteX19-121" fmla="*/ 2023552 w 3533520"/>
                <a:gd name="connsiteY19-122" fmla="*/ 1008871 h 2028358"/>
                <a:gd name="connsiteX20-123" fmla="*/ 2025165 w 3533520"/>
                <a:gd name="connsiteY20-124" fmla="*/ 1013381 h 2028358"/>
                <a:gd name="connsiteX21-125" fmla="*/ 1010987 w 3533520"/>
                <a:gd name="connsiteY21-126" fmla="*/ 2027559 h 2028358"/>
                <a:gd name="connsiteX22-127" fmla="*/ 365875 w 3533520"/>
                <a:gd name="connsiteY22-128" fmla="*/ 1795970 h 2028358"/>
                <a:gd name="connsiteX23-129" fmla="*/ 263863 w 3533520"/>
                <a:gd name="connsiteY23-130" fmla="*/ 1697404 h 2028358"/>
                <a:gd name="connsiteX24-131" fmla="*/ 516251 w 3533520"/>
                <a:gd name="connsiteY24-132" fmla="*/ 1152523 h 2028358"/>
                <a:gd name="connsiteX25-133" fmla="*/ 516251 w 3533520"/>
                <a:gd name="connsiteY25-134" fmla="*/ 1008871 h 2028358"/>
                <a:gd name="connsiteX26-135" fmla="*/ 517549 w 3533520"/>
                <a:gd name="connsiteY26-136" fmla="*/ 1008871 h 2028358"/>
                <a:gd name="connsiteX27-137" fmla="*/ 517321 w 3533520"/>
                <a:gd name="connsiteY27-138" fmla="*/ 1013381 h 2028358"/>
                <a:gd name="connsiteX28-139" fmla="*/ 1010986 w 3533520"/>
                <a:gd name="connsiteY28-140" fmla="*/ 1507047 h 2028358"/>
                <a:gd name="connsiteX29-141" fmla="*/ 1504652 w 3533520"/>
                <a:gd name="connsiteY29-142" fmla="*/ 1013381 h 2028358"/>
                <a:gd name="connsiteX30-143" fmla="*/ 1504640 w 3533520"/>
                <a:gd name="connsiteY30-144" fmla="*/ 1013146 h 2028358"/>
                <a:gd name="connsiteX31-145" fmla="*/ 1502754 w 3533520"/>
                <a:gd name="connsiteY31-146" fmla="*/ 1013146 h 2028358"/>
                <a:gd name="connsiteX32-147" fmla="*/ 2516878 w 3533520"/>
                <a:gd name="connsiteY32-148" fmla="*/ 1108 h 2028358"/>
                <a:gd name="connsiteX33-149" fmla="*/ 2519377 w 3533520"/>
                <a:gd name="connsiteY33-150" fmla="*/ 1171 h 2028358"/>
                <a:gd name="connsiteX34-151" fmla="*/ 2519342 w 3533520"/>
                <a:gd name="connsiteY34-152" fmla="*/ 0 h 2028358"/>
                <a:gd name="connsiteX35-153" fmla="*/ 3533520 w 3533520"/>
                <a:gd name="connsiteY35-154" fmla="*/ 1014179 h 2028358"/>
                <a:gd name="connsiteX36-155" fmla="*/ 2522515 w 3533520"/>
                <a:gd name="connsiteY36-156" fmla="*/ 2028197 h 2028358"/>
                <a:gd name="connsiteX37-157" fmla="*/ 2522515 w 3533520"/>
                <a:gd name="connsiteY37-158" fmla="*/ 2028243 h 2028358"/>
                <a:gd name="connsiteX38-159" fmla="*/ 2520712 w 3533520"/>
                <a:gd name="connsiteY38-160" fmla="*/ 2028288 h 2028358"/>
                <a:gd name="connsiteX39-161" fmla="*/ 2519342 w 3533520"/>
                <a:gd name="connsiteY39-162" fmla="*/ 2028358 h 2028358"/>
                <a:gd name="connsiteX0-163" fmla="*/ 21 w 3533520"/>
                <a:gd name="connsiteY0-164" fmla="*/ 1069952 h 2028358"/>
                <a:gd name="connsiteX1-165" fmla="*/ 2915 w 3533520"/>
                <a:gd name="connsiteY1-166" fmla="*/ 1025148 h 2028358"/>
                <a:gd name="connsiteX2-167" fmla="*/ 21 w 3533520"/>
                <a:gd name="connsiteY2-168" fmla="*/ 1069952 h 2028358"/>
                <a:gd name="connsiteX3-169" fmla="*/ 2519342 w 3533520"/>
                <a:gd name="connsiteY3-170" fmla="*/ 2028358 h 2028358"/>
                <a:gd name="connsiteX4-171" fmla="*/ 2518661 w 3533520"/>
                <a:gd name="connsiteY4-172" fmla="*/ 2028341 h 2028358"/>
                <a:gd name="connsiteX5-173" fmla="*/ 2518005 w 3533520"/>
                <a:gd name="connsiteY5-174" fmla="*/ 2028357 h 2028358"/>
                <a:gd name="connsiteX6-175" fmla="*/ 2516683 w 3533520"/>
                <a:gd name="connsiteY6-176" fmla="*/ 2028291 h 2028358"/>
                <a:gd name="connsiteX7-177" fmla="*/ 2514832 w 3533520"/>
                <a:gd name="connsiteY7-178" fmla="*/ 2028243 h 2028358"/>
                <a:gd name="connsiteX8-179" fmla="*/ 2514832 w 3533520"/>
                <a:gd name="connsiteY8-180" fmla="*/ 2028197 h 2028358"/>
                <a:gd name="connsiteX9-181" fmla="*/ 1873568 w 3533520"/>
                <a:gd name="connsiteY9-182" fmla="*/ 1797321 h 2028358"/>
                <a:gd name="connsiteX10-183" fmla="*/ 1773658 w 3533520"/>
                <a:gd name="connsiteY10-184" fmla="*/ 1701324 h 2028358"/>
                <a:gd name="connsiteX11-185" fmla="*/ 2034006 w 3533520"/>
                <a:gd name="connsiteY11-186" fmla="*/ 1107950 h 2028358"/>
                <a:gd name="connsiteX12-187" fmla="*/ 2516667 w 3533520"/>
                <a:gd name="connsiteY12-188" fmla="*/ 1507709 h 2028358"/>
                <a:gd name="connsiteX13-189" fmla="*/ 2518668 w 3533520"/>
                <a:gd name="connsiteY13-190" fmla="*/ 1507811 h 2028358"/>
                <a:gd name="connsiteX14-191" fmla="*/ 2520695 w 3533520"/>
                <a:gd name="connsiteY14-192" fmla="*/ 1507708 h 2028358"/>
                <a:gd name="connsiteX15-193" fmla="*/ 3013007 w 3533520"/>
                <a:gd name="connsiteY15-194" fmla="*/ 1014179 h 2028358"/>
                <a:gd name="connsiteX16-195" fmla="*/ 2534687 w 3533520"/>
                <a:gd name="connsiteY16-196" fmla="*/ 522059 h 2028358"/>
                <a:gd name="connsiteX17-197" fmla="*/ 2516878 w 3533520"/>
                <a:gd name="connsiteY17-198" fmla="*/ 521621 h 2028358"/>
                <a:gd name="connsiteX18-199" fmla="*/ 2023552 w 3533520"/>
                <a:gd name="connsiteY18-200" fmla="*/ 1008871 h 2028358"/>
                <a:gd name="connsiteX19-201" fmla="*/ 2025165 w 3533520"/>
                <a:gd name="connsiteY19-202" fmla="*/ 1013381 h 2028358"/>
                <a:gd name="connsiteX20-203" fmla="*/ 1010987 w 3533520"/>
                <a:gd name="connsiteY20-204" fmla="*/ 2027559 h 2028358"/>
                <a:gd name="connsiteX21-205" fmla="*/ 365875 w 3533520"/>
                <a:gd name="connsiteY21-206" fmla="*/ 1795970 h 2028358"/>
                <a:gd name="connsiteX22-207" fmla="*/ 263863 w 3533520"/>
                <a:gd name="connsiteY22-208" fmla="*/ 1697404 h 2028358"/>
                <a:gd name="connsiteX23-209" fmla="*/ 516251 w 3533520"/>
                <a:gd name="connsiteY23-210" fmla="*/ 1152523 h 2028358"/>
                <a:gd name="connsiteX24-211" fmla="*/ 516251 w 3533520"/>
                <a:gd name="connsiteY24-212" fmla="*/ 1008871 h 2028358"/>
                <a:gd name="connsiteX25-213" fmla="*/ 517549 w 3533520"/>
                <a:gd name="connsiteY25-214" fmla="*/ 1008871 h 2028358"/>
                <a:gd name="connsiteX26-215" fmla="*/ 517321 w 3533520"/>
                <a:gd name="connsiteY26-216" fmla="*/ 1013381 h 2028358"/>
                <a:gd name="connsiteX27-217" fmla="*/ 1010986 w 3533520"/>
                <a:gd name="connsiteY27-218" fmla="*/ 1507047 h 2028358"/>
                <a:gd name="connsiteX28-219" fmla="*/ 1504652 w 3533520"/>
                <a:gd name="connsiteY28-220" fmla="*/ 1013381 h 2028358"/>
                <a:gd name="connsiteX29-221" fmla="*/ 1504640 w 3533520"/>
                <a:gd name="connsiteY29-222" fmla="*/ 1013146 h 2028358"/>
                <a:gd name="connsiteX30-223" fmla="*/ 1502754 w 3533520"/>
                <a:gd name="connsiteY30-224" fmla="*/ 1013146 h 2028358"/>
                <a:gd name="connsiteX31-225" fmla="*/ 2516878 w 3533520"/>
                <a:gd name="connsiteY31-226" fmla="*/ 1108 h 2028358"/>
                <a:gd name="connsiteX32-227" fmla="*/ 2519377 w 3533520"/>
                <a:gd name="connsiteY32-228" fmla="*/ 1171 h 2028358"/>
                <a:gd name="connsiteX33-229" fmla="*/ 2519342 w 3533520"/>
                <a:gd name="connsiteY33-230" fmla="*/ 0 h 2028358"/>
                <a:gd name="connsiteX34-231" fmla="*/ 3533520 w 3533520"/>
                <a:gd name="connsiteY34-232" fmla="*/ 1014179 h 2028358"/>
                <a:gd name="connsiteX35-233" fmla="*/ 2522515 w 3533520"/>
                <a:gd name="connsiteY35-234" fmla="*/ 2028197 h 2028358"/>
                <a:gd name="connsiteX36-235" fmla="*/ 2522515 w 3533520"/>
                <a:gd name="connsiteY36-236" fmla="*/ 2028243 h 2028358"/>
                <a:gd name="connsiteX37-237" fmla="*/ 2520712 w 3533520"/>
                <a:gd name="connsiteY37-238" fmla="*/ 2028288 h 2028358"/>
                <a:gd name="connsiteX38-239" fmla="*/ 2519342 w 3533520"/>
                <a:gd name="connsiteY38-240" fmla="*/ 2028358 h 2028358"/>
                <a:gd name="connsiteX0-241" fmla="*/ 2255479 w 3269657"/>
                <a:gd name="connsiteY0-242" fmla="*/ 2028358 h 2028358"/>
                <a:gd name="connsiteX1-243" fmla="*/ 2254798 w 3269657"/>
                <a:gd name="connsiteY1-244" fmla="*/ 2028341 h 2028358"/>
                <a:gd name="connsiteX2-245" fmla="*/ 2254142 w 3269657"/>
                <a:gd name="connsiteY2-246" fmla="*/ 2028357 h 2028358"/>
                <a:gd name="connsiteX3-247" fmla="*/ 2252820 w 3269657"/>
                <a:gd name="connsiteY3-248" fmla="*/ 2028291 h 2028358"/>
                <a:gd name="connsiteX4-249" fmla="*/ 2250969 w 3269657"/>
                <a:gd name="connsiteY4-250" fmla="*/ 2028243 h 2028358"/>
                <a:gd name="connsiteX5-251" fmla="*/ 2250969 w 3269657"/>
                <a:gd name="connsiteY5-252" fmla="*/ 2028197 h 2028358"/>
                <a:gd name="connsiteX6-253" fmla="*/ 1609705 w 3269657"/>
                <a:gd name="connsiteY6-254" fmla="*/ 1797321 h 2028358"/>
                <a:gd name="connsiteX7-255" fmla="*/ 1509795 w 3269657"/>
                <a:gd name="connsiteY7-256" fmla="*/ 1701324 h 2028358"/>
                <a:gd name="connsiteX8-257" fmla="*/ 1770143 w 3269657"/>
                <a:gd name="connsiteY8-258" fmla="*/ 1107950 h 2028358"/>
                <a:gd name="connsiteX9-259" fmla="*/ 2252804 w 3269657"/>
                <a:gd name="connsiteY9-260" fmla="*/ 1507709 h 2028358"/>
                <a:gd name="connsiteX10-261" fmla="*/ 2254805 w 3269657"/>
                <a:gd name="connsiteY10-262" fmla="*/ 1507811 h 2028358"/>
                <a:gd name="connsiteX11-263" fmla="*/ 2256832 w 3269657"/>
                <a:gd name="connsiteY11-264" fmla="*/ 1507708 h 2028358"/>
                <a:gd name="connsiteX12-265" fmla="*/ 2749144 w 3269657"/>
                <a:gd name="connsiteY12-266" fmla="*/ 1014179 h 2028358"/>
                <a:gd name="connsiteX13-267" fmla="*/ 2270824 w 3269657"/>
                <a:gd name="connsiteY13-268" fmla="*/ 522059 h 2028358"/>
                <a:gd name="connsiteX14-269" fmla="*/ 2253015 w 3269657"/>
                <a:gd name="connsiteY14-270" fmla="*/ 521621 h 2028358"/>
                <a:gd name="connsiteX15-271" fmla="*/ 1759689 w 3269657"/>
                <a:gd name="connsiteY15-272" fmla="*/ 1008871 h 2028358"/>
                <a:gd name="connsiteX16-273" fmla="*/ 1761302 w 3269657"/>
                <a:gd name="connsiteY16-274" fmla="*/ 1013381 h 2028358"/>
                <a:gd name="connsiteX17-275" fmla="*/ 747124 w 3269657"/>
                <a:gd name="connsiteY17-276" fmla="*/ 2027559 h 2028358"/>
                <a:gd name="connsiteX18-277" fmla="*/ 102012 w 3269657"/>
                <a:gd name="connsiteY18-278" fmla="*/ 1795970 h 2028358"/>
                <a:gd name="connsiteX19-279" fmla="*/ 0 w 3269657"/>
                <a:gd name="connsiteY19-280" fmla="*/ 1697404 h 2028358"/>
                <a:gd name="connsiteX20-281" fmla="*/ 252388 w 3269657"/>
                <a:gd name="connsiteY20-282" fmla="*/ 1152523 h 2028358"/>
                <a:gd name="connsiteX21-283" fmla="*/ 252388 w 3269657"/>
                <a:gd name="connsiteY21-284" fmla="*/ 1008871 h 2028358"/>
                <a:gd name="connsiteX22-285" fmla="*/ 253686 w 3269657"/>
                <a:gd name="connsiteY22-286" fmla="*/ 1008871 h 2028358"/>
                <a:gd name="connsiteX23-287" fmla="*/ 253458 w 3269657"/>
                <a:gd name="connsiteY23-288" fmla="*/ 1013381 h 2028358"/>
                <a:gd name="connsiteX24-289" fmla="*/ 747123 w 3269657"/>
                <a:gd name="connsiteY24-290" fmla="*/ 1507047 h 2028358"/>
                <a:gd name="connsiteX25-291" fmla="*/ 1240789 w 3269657"/>
                <a:gd name="connsiteY25-292" fmla="*/ 1013381 h 2028358"/>
                <a:gd name="connsiteX26-293" fmla="*/ 1240777 w 3269657"/>
                <a:gd name="connsiteY26-294" fmla="*/ 1013146 h 2028358"/>
                <a:gd name="connsiteX27-295" fmla="*/ 1238891 w 3269657"/>
                <a:gd name="connsiteY27-296" fmla="*/ 1013146 h 2028358"/>
                <a:gd name="connsiteX28-297" fmla="*/ 2253015 w 3269657"/>
                <a:gd name="connsiteY28-298" fmla="*/ 1108 h 2028358"/>
                <a:gd name="connsiteX29-299" fmla="*/ 2255514 w 3269657"/>
                <a:gd name="connsiteY29-300" fmla="*/ 1171 h 2028358"/>
                <a:gd name="connsiteX30-301" fmla="*/ 2255479 w 3269657"/>
                <a:gd name="connsiteY30-302" fmla="*/ 0 h 2028358"/>
                <a:gd name="connsiteX31-303" fmla="*/ 3269657 w 3269657"/>
                <a:gd name="connsiteY31-304" fmla="*/ 1014179 h 2028358"/>
                <a:gd name="connsiteX32-305" fmla="*/ 2258652 w 3269657"/>
                <a:gd name="connsiteY32-306" fmla="*/ 2028197 h 2028358"/>
                <a:gd name="connsiteX33-307" fmla="*/ 2258652 w 3269657"/>
                <a:gd name="connsiteY33-308" fmla="*/ 2028243 h 2028358"/>
                <a:gd name="connsiteX34-309" fmla="*/ 2256849 w 3269657"/>
                <a:gd name="connsiteY34-310" fmla="*/ 2028288 h 2028358"/>
                <a:gd name="connsiteX35-311" fmla="*/ 2255479 w 3269657"/>
                <a:gd name="connsiteY35-312" fmla="*/ 2028358 h 202835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 ang="0">
                  <a:pos x="connsiteX27-55" y="connsiteY27-56"/>
                </a:cxn>
                <a:cxn ang="0">
                  <a:pos x="connsiteX28-57" y="connsiteY28-58"/>
                </a:cxn>
                <a:cxn ang="0">
                  <a:pos x="connsiteX29-59" y="connsiteY29-60"/>
                </a:cxn>
                <a:cxn ang="0">
                  <a:pos x="connsiteX30-61" y="connsiteY30-62"/>
                </a:cxn>
                <a:cxn ang="0">
                  <a:pos x="connsiteX31-63" y="connsiteY31-64"/>
                </a:cxn>
                <a:cxn ang="0">
                  <a:pos x="connsiteX32-65" y="connsiteY32-66"/>
                </a:cxn>
                <a:cxn ang="0">
                  <a:pos x="connsiteX33-67" y="connsiteY33-68"/>
                </a:cxn>
                <a:cxn ang="0">
                  <a:pos x="connsiteX34-69" y="connsiteY34-70"/>
                </a:cxn>
                <a:cxn ang="0">
                  <a:pos x="connsiteX35-71" y="connsiteY35-72"/>
                </a:cxn>
              </a:cxnLst>
              <a:rect l="l" t="t" r="r" b="b"/>
              <a:pathLst>
                <a:path w="3269657" h="2028358">
                  <a:moveTo>
                    <a:pt x="2255479" y="2028358"/>
                  </a:moveTo>
                  <a:lnTo>
                    <a:pt x="2254798" y="2028341"/>
                  </a:lnTo>
                  <a:lnTo>
                    <a:pt x="2254142" y="2028357"/>
                  </a:lnTo>
                  <a:lnTo>
                    <a:pt x="2252820" y="2028291"/>
                  </a:lnTo>
                  <a:lnTo>
                    <a:pt x="2250969" y="2028243"/>
                  </a:lnTo>
                  <a:lnTo>
                    <a:pt x="2250969" y="2028197"/>
                  </a:lnTo>
                  <a:cubicBezTo>
                    <a:pt x="2007463" y="2027606"/>
                    <a:pt x="1784156" y="1941043"/>
                    <a:pt x="1609705" y="1797321"/>
                  </a:cubicBezTo>
                  <a:cubicBezTo>
                    <a:pt x="1573990" y="1767896"/>
                    <a:pt x="1540322" y="1736076"/>
                    <a:pt x="1509795" y="1701324"/>
                  </a:cubicBezTo>
                  <a:cubicBezTo>
                    <a:pt x="1656063" y="1542344"/>
                    <a:pt x="1751137" y="1335956"/>
                    <a:pt x="1770143" y="1107950"/>
                  </a:cubicBezTo>
                  <a:cubicBezTo>
                    <a:pt x="1813170" y="1335391"/>
                    <a:pt x="2012864" y="1507190"/>
                    <a:pt x="2252804" y="1507709"/>
                  </a:cubicBezTo>
                  <a:lnTo>
                    <a:pt x="2254805" y="1507811"/>
                  </a:lnTo>
                  <a:lnTo>
                    <a:pt x="2256832" y="1507708"/>
                  </a:lnTo>
                  <a:cubicBezTo>
                    <a:pt x="2528854" y="1507113"/>
                    <a:pt x="2749145" y="1286372"/>
                    <a:pt x="2749144" y="1014179"/>
                  </a:cubicBezTo>
                  <a:cubicBezTo>
                    <a:pt x="2749145" y="746681"/>
                    <a:pt x="2536389" y="528876"/>
                    <a:pt x="2270824" y="522059"/>
                  </a:cubicBezTo>
                  <a:lnTo>
                    <a:pt x="2253015" y="521621"/>
                  </a:lnTo>
                  <a:cubicBezTo>
                    <a:pt x="1982514" y="521621"/>
                    <a:pt x="1762826" y="739182"/>
                    <a:pt x="1759689" y="1008871"/>
                  </a:cubicBezTo>
                  <a:lnTo>
                    <a:pt x="1761302" y="1013381"/>
                  </a:lnTo>
                  <a:cubicBezTo>
                    <a:pt x="1761302" y="1573496"/>
                    <a:pt x="1307239" y="2027559"/>
                    <a:pt x="747124" y="2027559"/>
                  </a:cubicBezTo>
                  <a:cubicBezTo>
                    <a:pt x="502073" y="2027559"/>
                    <a:pt x="277322" y="1940648"/>
                    <a:pt x="102012" y="1795970"/>
                  </a:cubicBezTo>
                  <a:cubicBezTo>
                    <a:pt x="65470" y="1765813"/>
                    <a:pt x="31076" y="1733146"/>
                    <a:pt x="0" y="1697404"/>
                  </a:cubicBezTo>
                  <a:cubicBezTo>
                    <a:pt x="136258" y="1550566"/>
                    <a:pt x="226184" y="1361478"/>
                    <a:pt x="252388" y="1152523"/>
                  </a:cubicBezTo>
                  <a:lnTo>
                    <a:pt x="252388" y="1008871"/>
                  </a:lnTo>
                  <a:lnTo>
                    <a:pt x="253686" y="1008871"/>
                  </a:lnTo>
                  <a:cubicBezTo>
                    <a:pt x="253465" y="1010371"/>
                    <a:pt x="253458" y="1011875"/>
                    <a:pt x="253458" y="1013381"/>
                  </a:cubicBezTo>
                  <a:cubicBezTo>
                    <a:pt x="253458" y="1286025"/>
                    <a:pt x="474479" y="1507047"/>
                    <a:pt x="747123" y="1507047"/>
                  </a:cubicBezTo>
                  <a:cubicBezTo>
                    <a:pt x="1019768" y="1507047"/>
                    <a:pt x="1240789" y="1286025"/>
                    <a:pt x="1240789" y="1013381"/>
                  </a:cubicBezTo>
                  <a:cubicBezTo>
                    <a:pt x="1240785" y="1013303"/>
                    <a:pt x="1240781" y="1013224"/>
                    <a:pt x="1240777" y="1013146"/>
                  </a:cubicBezTo>
                  <a:lnTo>
                    <a:pt x="1238891" y="1013146"/>
                  </a:lnTo>
                  <a:cubicBezTo>
                    <a:pt x="1239994" y="454015"/>
                    <a:pt x="1693614" y="1108"/>
                    <a:pt x="2253015" y="1108"/>
                  </a:cubicBezTo>
                  <a:lnTo>
                    <a:pt x="2255514" y="1171"/>
                  </a:lnTo>
                  <a:cubicBezTo>
                    <a:pt x="2255502" y="781"/>
                    <a:pt x="2255491" y="390"/>
                    <a:pt x="2255479" y="0"/>
                  </a:cubicBezTo>
                  <a:cubicBezTo>
                    <a:pt x="2815594" y="0"/>
                    <a:pt x="3269657" y="454063"/>
                    <a:pt x="3269657" y="1014179"/>
                  </a:cubicBezTo>
                  <a:cubicBezTo>
                    <a:pt x="3269657" y="1573236"/>
                    <a:pt x="2817308" y="2026642"/>
                    <a:pt x="2258652" y="2028197"/>
                  </a:cubicBezTo>
                  <a:lnTo>
                    <a:pt x="2258652" y="2028243"/>
                  </a:lnTo>
                  <a:lnTo>
                    <a:pt x="2256849" y="2028288"/>
                  </a:lnTo>
                  <a:cubicBezTo>
                    <a:pt x="2256393" y="2028357"/>
                    <a:pt x="2255936" y="2028358"/>
                    <a:pt x="2255479" y="2028358"/>
                  </a:cubicBezTo>
                  <a:close/>
                </a:path>
              </a:pathLst>
            </a:custGeom>
            <a:solidFill>
              <a:srgbClr val="E74C2E"/>
            </a:solidFill>
            <a:ln>
              <a:solidFill>
                <a:schemeClr val="bg1"/>
              </a:solidFill>
            </a:ln>
            <a:effectLst>
              <a:outerShdw blurRad="203200" dist="38100" dir="6600000" sx="104000" sy="104000" algn="tl" rotWithShape="0">
                <a:prstClr val="black">
                  <a:alpha val="29000"/>
                </a:prstClr>
              </a:outerShdw>
            </a:effectLst>
            <a:scene3d>
              <a:camera prst="obliqueBottomLeft"/>
              <a:lightRig rig="threePt" dir="t"/>
            </a:scene3d>
            <a:sp3d extrusionH="6350">
              <a:bevelT w="19050"/>
              <a:extrusionClr>
                <a:schemeClr val="bg1"/>
              </a:extrusionClr>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任意多边形 4"/>
            <p:cNvSpPr/>
            <p:nvPr/>
          </p:nvSpPr>
          <p:spPr>
            <a:xfrm>
              <a:off x="3657640" y="2816096"/>
              <a:ext cx="552450" cy="614363"/>
            </a:xfrm>
            <a:custGeom>
              <a:avLst/>
              <a:gdLst>
                <a:gd name="connsiteX0" fmla="*/ 266700 w 542925"/>
                <a:gd name="connsiteY0" fmla="*/ 95250 h 595313"/>
                <a:gd name="connsiteX1" fmla="*/ 104775 w 542925"/>
                <a:gd name="connsiteY1" fmla="*/ 57150 h 595313"/>
                <a:gd name="connsiteX2" fmla="*/ 0 w 542925"/>
                <a:gd name="connsiteY2" fmla="*/ 0 h 595313"/>
                <a:gd name="connsiteX3" fmla="*/ 90488 w 542925"/>
                <a:gd name="connsiteY3" fmla="*/ 180975 h 595313"/>
                <a:gd name="connsiteX4" fmla="*/ 128588 w 542925"/>
                <a:gd name="connsiteY4" fmla="*/ 361950 h 595313"/>
                <a:gd name="connsiteX5" fmla="*/ 123825 w 542925"/>
                <a:gd name="connsiteY5" fmla="*/ 566738 h 595313"/>
                <a:gd name="connsiteX6" fmla="*/ 285750 w 542925"/>
                <a:gd name="connsiteY6" fmla="*/ 595313 h 595313"/>
                <a:gd name="connsiteX7" fmla="*/ 442913 w 542925"/>
                <a:gd name="connsiteY7" fmla="*/ 581025 h 595313"/>
                <a:gd name="connsiteX8" fmla="*/ 542925 w 542925"/>
                <a:gd name="connsiteY8" fmla="*/ 557213 h 595313"/>
                <a:gd name="connsiteX9" fmla="*/ 409575 w 542925"/>
                <a:gd name="connsiteY9" fmla="*/ 71438 h 595313"/>
                <a:gd name="connsiteX10" fmla="*/ 266700 w 542925"/>
                <a:gd name="connsiteY10" fmla="*/ 95250 h 595313"/>
                <a:gd name="connsiteX0-1" fmla="*/ 266700 w 542925"/>
                <a:gd name="connsiteY0-2" fmla="*/ 95250 h 595313"/>
                <a:gd name="connsiteX1-3" fmla="*/ 104775 w 542925"/>
                <a:gd name="connsiteY1-4" fmla="*/ 57150 h 595313"/>
                <a:gd name="connsiteX2-5" fmla="*/ 0 w 542925"/>
                <a:gd name="connsiteY2-6" fmla="*/ 0 h 595313"/>
                <a:gd name="connsiteX3-7" fmla="*/ 90488 w 542925"/>
                <a:gd name="connsiteY3-8" fmla="*/ 180975 h 595313"/>
                <a:gd name="connsiteX4-9" fmla="*/ 128588 w 542925"/>
                <a:gd name="connsiteY4-10" fmla="*/ 361950 h 595313"/>
                <a:gd name="connsiteX5-11" fmla="*/ 123825 w 542925"/>
                <a:gd name="connsiteY5-12" fmla="*/ 566738 h 595313"/>
                <a:gd name="connsiteX6-13" fmla="*/ 285750 w 542925"/>
                <a:gd name="connsiteY6-14" fmla="*/ 595313 h 595313"/>
                <a:gd name="connsiteX7-15" fmla="*/ 442913 w 542925"/>
                <a:gd name="connsiteY7-16" fmla="*/ 581025 h 595313"/>
                <a:gd name="connsiteX8-17" fmla="*/ 542925 w 542925"/>
                <a:gd name="connsiteY8-18" fmla="*/ 557213 h 595313"/>
                <a:gd name="connsiteX9-19" fmla="*/ 409575 w 542925"/>
                <a:gd name="connsiteY9-20" fmla="*/ 71438 h 595313"/>
                <a:gd name="connsiteX10-21" fmla="*/ 266700 w 542925"/>
                <a:gd name="connsiteY10-22" fmla="*/ 95250 h 595313"/>
                <a:gd name="connsiteX0-23" fmla="*/ 266700 w 542925"/>
                <a:gd name="connsiteY0-24" fmla="*/ 95250 h 595313"/>
                <a:gd name="connsiteX1-25" fmla="*/ 104775 w 542925"/>
                <a:gd name="connsiteY1-26" fmla="*/ 57150 h 595313"/>
                <a:gd name="connsiteX2-27" fmla="*/ 0 w 542925"/>
                <a:gd name="connsiteY2-28" fmla="*/ 0 h 595313"/>
                <a:gd name="connsiteX3-29" fmla="*/ 90488 w 542925"/>
                <a:gd name="connsiteY3-30" fmla="*/ 180975 h 595313"/>
                <a:gd name="connsiteX4-31" fmla="*/ 128588 w 542925"/>
                <a:gd name="connsiteY4-32" fmla="*/ 361950 h 595313"/>
                <a:gd name="connsiteX5-33" fmla="*/ 123825 w 542925"/>
                <a:gd name="connsiteY5-34" fmla="*/ 566738 h 595313"/>
                <a:gd name="connsiteX6-35" fmla="*/ 285750 w 542925"/>
                <a:gd name="connsiteY6-36" fmla="*/ 595313 h 595313"/>
                <a:gd name="connsiteX7-37" fmla="*/ 447676 w 542925"/>
                <a:gd name="connsiteY7-38" fmla="*/ 588169 h 595313"/>
                <a:gd name="connsiteX8-39" fmla="*/ 542925 w 542925"/>
                <a:gd name="connsiteY8-40" fmla="*/ 557213 h 595313"/>
                <a:gd name="connsiteX9-41" fmla="*/ 409575 w 542925"/>
                <a:gd name="connsiteY9-42" fmla="*/ 71438 h 595313"/>
                <a:gd name="connsiteX10-43" fmla="*/ 266700 w 542925"/>
                <a:gd name="connsiteY10-44" fmla="*/ 95250 h 595313"/>
                <a:gd name="connsiteX0-45" fmla="*/ 271463 w 547688"/>
                <a:gd name="connsiteY0-46" fmla="*/ 114300 h 614363"/>
                <a:gd name="connsiteX1-47" fmla="*/ 109538 w 547688"/>
                <a:gd name="connsiteY1-48" fmla="*/ 76200 h 614363"/>
                <a:gd name="connsiteX2-49" fmla="*/ 0 w 547688"/>
                <a:gd name="connsiteY2-50" fmla="*/ 0 h 614363"/>
                <a:gd name="connsiteX3-51" fmla="*/ 95251 w 547688"/>
                <a:gd name="connsiteY3-52" fmla="*/ 200025 h 614363"/>
                <a:gd name="connsiteX4-53" fmla="*/ 133351 w 547688"/>
                <a:gd name="connsiteY4-54" fmla="*/ 381000 h 614363"/>
                <a:gd name="connsiteX5-55" fmla="*/ 128588 w 547688"/>
                <a:gd name="connsiteY5-56" fmla="*/ 585788 h 614363"/>
                <a:gd name="connsiteX6-57" fmla="*/ 290513 w 547688"/>
                <a:gd name="connsiteY6-58" fmla="*/ 614363 h 614363"/>
                <a:gd name="connsiteX7-59" fmla="*/ 452439 w 547688"/>
                <a:gd name="connsiteY7-60" fmla="*/ 607219 h 614363"/>
                <a:gd name="connsiteX8-61" fmla="*/ 547688 w 547688"/>
                <a:gd name="connsiteY8-62" fmla="*/ 576263 h 614363"/>
                <a:gd name="connsiteX9-63" fmla="*/ 414338 w 547688"/>
                <a:gd name="connsiteY9-64" fmla="*/ 90488 h 614363"/>
                <a:gd name="connsiteX10-65" fmla="*/ 271463 w 547688"/>
                <a:gd name="connsiteY10-66" fmla="*/ 114300 h 614363"/>
                <a:gd name="connsiteX0-67" fmla="*/ 271463 w 547688"/>
                <a:gd name="connsiteY0-68" fmla="*/ 114300 h 614363"/>
                <a:gd name="connsiteX1-69" fmla="*/ 109538 w 547688"/>
                <a:gd name="connsiteY1-70" fmla="*/ 76200 h 614363"/>
                <a:gd name="connsiteX2-71" fmla="*/ 0 w 547688"/>
                <a:gd name="connsiteY2-72" fmla="*/ 0 h 614363"/>
                <a:gd name="connsiteX3-73" fmla="*/ 95251 w 547688"/>
                <a:gd name="connsiteY3-74" fmla="*/ 200025 h 614363"/>
                <a:gd name="connsiteX4-75" fmla="*/ 133351 w 547688"/>
                <a:gd name="connsiteY4-76" fmla="*/ 381000 h 614363"/>
                <a:gd name="connsiteX5-77" fmla="*/ 128588 w 547688"/>
                <a:gd name="connsiteY5-78" fmla="*/ 585788 h 614363"/>
                <a:gd name="connsiteX6-79" fmla="*/ 290513 w 547688"/>
                <a:gd name="connsiteY6-80" fmla="*/ 614363 h 614363"/>
                <a:gd name="connsiteX7-81" fmla="*/ 452439 w 547688"/>
                <a:gd name="connsiteY7-82" fmla="*/ 607219 h 614363"/>
                <a:gd name="connsiteX8-83" fmla="*/ 547688 w 547688"/>
                <a:gd name="connsiteY8-84" fmla="*/ 576263 h 614363"/>
                <a:gd name="connsiteX9-85" fmla="*/ 414338 w 547688"/>
                <a:gd name="connsiteY9-86" fmla="*/ 107157 h 614363"/>
                <a:gd name="connsiteX10-87" fmla="*/ 271463 w 547688"/>
                <a:gd name="connsiteY10-88" fmla="*/ 114300 h 614363"/>
                <a:gd name="connsiteX0-89" fmla="*/ 271463 w 552450"/>
                <a:gd name="connsiteY0-90" fmla="*/ 114300 h 614363"/>
                <a:gd name="connsiteX1-91" fmla="*/ 109538 w 552450"/>
                <a:gd name="connsiteY1-92" fmla="*/ 76200 h 614363"/>
                <a:gd name="connsiteX2-93" fmla="*/ 0 w 552450"/>
                <a:gd name="connsiteY2-94" fmla="*/ 0 h 614363"/>
                <a:gd name="connsiteX3-95" fmla="*/ 95251 w 552450"/>
                <a:gd name="connsiteY3-96" fmla="*/ 200025 h 614363"/>
                <a:gd name="connsiteX4-97" fmla="*/ 133351 w 552450"/>
                <a:gd name="connsiteY4-98" fmla="*/ 381000 h 614363"/>
                <a:gd name="connsiteX5-99" fmla="*/ 128588 w 552450"/>
                <a:gd name="connsiteY5-100" fmla="*/ 585788 h 614363"/>
                <a:gd name="connsiteX6-101" fmla="*/ 290513 w 552450"/>
                <a:gd name="connsiteY6-102" fmla="*/ 614363 h 614363"/>
                <a:gd name="connsiteX7-103" fmla="*/ 452439 w 552450"/>
                <a:gd name="connsiteY7-104" fmla="*/ 607219 h 614363"/>
                <a:gd name="connsiteX8-105" fmla="*/ 552450 w 552450"/>
                <a:gd name="connsiteY8-106" fmla="*/ 585788 h 614363"/>
                <a:gd name="connsiteX9-107" fmla="*/ 414338 w 552450"/>
                <a:gd name="connsiteY9-108" fmla="*/ 107157 h 614363"/>
                <a:gd name="connsiteX10-109" fmla="*/ 271463 w 552450"/>
                <a:gd name="connsiteY10-110" fmla="*/ 114300 h 61436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Lst>
              <a:rect l="l" t="t" r="r" b="b"/>
              <a:pathLst>
                <a:path w="552450" h="614363">
                  <a:moveTo>
                    <a:pt x="271463" y="114300"/>
                  </a:moveTo>
                  <a:lnTo>
                    <a:pt x="109538" y="76200"/>
                  </a:lnTo>
                  <a:lnTo>
                    <a:pt x="0" y="0"/>
                  </a:lnTo>
                  <a:lnTo>
                    <a:pt x="95251" y="200025"/>
                  </a:lnTo>
                  <a:lnTo>
                    <a:pt x="133351" y="381000"/>
                  </a:lnTo>
                  <a:lnTo>
                    <a:pt x="128588" y="585788"/>
                  </a:lnTo>
                  <a:cubicBezTo>
                    <a:pt x="182563" y="607219"/>
                    <a:pt x="236538" y="604838"/>
                    <a:pt x="290513" y="614363"/>
                  </a:cubicBezTo>
                  <a:lnTo>
                    <a:pt x="452439" y="607219"/>
                  </a:lnTo>
                  <a:lnTo>
                    <a:pt x="552450" y="585788"/>
                  </a:lnTo>
                  <a:lnTo>
                    <a:pt x="414338" y="107157"/>
                  </a:lnTo>
                  <a:lnTo>
                    <a:pt x="271463" y="114300"/>
                  </a:lnTo>
                  <a:close/>
                </a:path>
              </a:pathLst>
            </a:custGeom>
            <a:gradFill flip="none" rotWithShape="1">
              <a:gsLst>
                <a:gs pos="100000">
                  <a:srgbClr val="413839">
                    <a:alpha val="43000"/>
                  </a:srgbClr>
                </a:gs>
                <a:gs pos="27000">
                  <a:srgbClr val="4C4241">
                    <a:alpha val="1000"/>
                  </a:srgbClr>
                </a:gs>
              </a:gsLst>
              <a:lin ang="10800000" scaled="0"/>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任意多边形 5"/>
            <p:cNvSpPr/>
            <p:nvPr/>
          </p:nvSpPr>
          <p:spPr>
            <a:xfrm>
              <a:off x="4836038" y="1863596"/>
              <a:ext cx="803274" cy="658813"/>
            </a:xfrm>
            <a:custGeom>
              <a:avLst/>
              <a:gdLst>
                <a:gd name="connsiteX0" fmla="*/ 377825 w 765175"/>
                <a:gd name="connsiteY0" fmla="*/ 101600 h 596900"/>
                <a:gd name="connsiteX1" fmla="*/ 146050 w 765175"/>
                <a:gd name="connsiteY1" fmla="*/ 79375 h 596900"/>
                <a:gd name="connsiteX2" fmla="*/ 0 w 765175"/>
                <a:gd name="connsiteY2" fmla="*/ 0 h 596900"/>
                <a:gd name="connsiteX3" fmla="*/ 92075 w 765175"/>
                <a:gd name="connsiteY3" fmla="*/ 161925 h 596900"/>
                <a:gd name="connsiteX4" fmla="*/ 142875 w 765175"/>
                <a:gd name="connsiteY4" fmla="*/ 387350 h 596900"/>
                <a:gd name="connsiteX5" fmla="*/ 142875 w 765175"/>
                <a:gd name="connsiteY5" fmla="*/ 577850 h 596900"/>
                <a:gd name="connsiteX6" fmla="*/ 342900 w 765175"/>
                <a:gd name="connsiteY6" fmla="*/ 596900 h 596900"/>
                <a:gd name="connsiteX7" fmla="*/ 555625 w 765175"/>
                <a:gd name="connsiteY7" fmla="*/ 565150 h 596900"/>
                <a:gd name="connsiteX8" fmla="*/ 765175 w 765175"/>
                <a:gd name="connsiteY8" fmla="*/ 495300 h 596900"/>
                <a:gd name="connsiteX9" fmla="*/ 584200 w 765175"/>
                <a:gd name="connsiteY9" fmla="*/ 196850 h 596900"/>
                <a:gd name="connsiteX10" fmla="*/ 498475 w 765175"/>
                <a:gd name="connsiteY10" fmla="*/ 63500 h 596900"/>
                <a:gd name="connsiteX11" fmla="*/ 377825 w 765175"/>
                <a:gd name="connsiteY11" fmla="*/ 101600 h 596900"/>
                <a:gd name="connsiteX0-1" fmla="*/ 377825 w 765175"/>
                <a:gd name="connsiteY0-2" fmla="*/ 101600 h 596900"/>
                <a:gd name="connsiteX1-3" fmla="*/ 146050 w 765175"/>
                <a:gd name="connsiteY1-4" fmla="*/ 79375 h 596900"/>
                <a:gd name="connsiteX2-5" fmla="*/ 0 w 765175"/>
                <a:gd name="connsiteY2-6" fmla="*/ 0 h 596900"/>
                <a:gd name="connsiteX3-7" fmla="*/ 92075 w 765175"/>
                <a:gd name="connsiteY3-8" fmla="*/ 161925 h 596900"/>
                <a:gd name="connsiteX4-9" fmla="*/ 142875 w 765175"/>
                <a:gd name="connsiteY4-10" fmla="*/ 387350 h 596900"/>
                <a:gd name="connsiteX5-11" fmla="*/ 142875 w 765175"/>
                <a:gd name="connsiteY5-12" fmla="*/ 577850 h 596900"/>
                <a:gd name="connsiteX6-13" fmla="*/ 342900 w 765175"/>
                <a:gd name="connsiteY6-14" fmla="*/ 596900 h 596900"/>
                <a:gd name="connsiteX7-15" fmla="*/ 555625 w 765175"/>
                <a:gd name="connsiteY7-16" fmla="*/ 565150 h 596900"/>
                <a:gd name="connsiteX8-17" fmla="*/ 765175 w 765175"/>
                <a:gd name="connsiteY8-18" fmla="*/ 495300 h 596900"/>
                <a:gd name="connsiteX9-19" fmla="*/ 584200 w 765175"/>
                <a:gd name="connsiteY9-20" fmla="*/ 196850 h 596900"/>
                <a:gd name="connsiteX10-21" fmla="*/ 498475 w 765175"/>
                <a:gd name="connsiteY10-22" fmla="*/ 63500 h 596900"/>
                <a:gd name="connsiteX11-23" fmla="*/ 377825 w 765175"/>
                <a:gd name="connsiteY11-24" fmla="*/ 101600 h 596900"/>
                <a:gd name="connsiteX0-25" fmla="*/ 377825 w 765175"/>
                <a:gd name="connsiteY0-26" fmla="*/ 101600 h 596900"/>
                <a:gd name="connsiteX1-27" fmla="*/ 146050 w 765175"/>
                <a:gd name="connsiteY1-28" fmla="*/ 79375 h 596900"/>
                <a:gd name="connsiteX2-29" fmla="*/ 0 w 765175"/>
                <a:gd name="connsiteY2-30" fmla="*/ 0 h 596900"/>
                <a:gd name="connsiteX3-31" fmla="*/ 92075 w 765175"/>
                <a:gd name="connsiteY3-32" fmla="*/ 161925 h 596900"/>
                <a:gd name="connsiteX4-33" fmla="*/ 142875 w 765175"/>
                <a:gd name="connsiteY4-34" fmla="*/ 387350 h 596900"/>
                <a:gd name="connsiteX5-35" fmla="*/ 142875 w 765175"/>
                <a:gd name="connsiteY5-36" fmla="*/ 577850 h 596900"/>
                <a:gd name="connsiteX6-37" fmla="*/ 342900 w 765175"/>
                <a:gd name="connsiteY6-38" fmla="*/ 596900 h 596900"/>
                <a:gd name="connsiteX7-39" fmla="*/ 555625 w 765175"/>
                <a:gd name="connsiteY7-40" fmla="*/ 565150 h 596900"/>
                <a:gd name="connsiteX8-41" fmla="*/ 765175 w 765175"/>
                <a:gd name="connsiteY8-42" fmla="*/ 495300 h 596900"/>
                <a:gd name="connsiteX9-43" fmla="*/ 584200 w 765175"/>
                <a:gd name="connsiteY9-44" fmla="*/ 196850 h 596900"/>
                <a:gd name="connsiteX10-45" fmla="*/ 498475 w 765175"/>
                <a:gd name="connsiteY10-46" fmla="*/ 63500 h 596900"/>
                <a:gd name="connsiteX11-47" fmla="*/ 377825 w 765175"/>
                <a:gd name="connsiteY11-48" fmla="*/ 101600 h 596900"/>
                <a:gd name="connsiteX0-49" fmla="*/ 377825 w 765175"/>
                <a:gd name="connsiteY0-50" fmla="*/ 101600 h 592138"/>
                <a:gd name="connsiteX1-51" fmla="*/ 146050 w 765175"/>
                <a:gd name="connsiteY1-52" fmla="*/ 79375 h 592138"/>
                <a:gd name="connsiteX2-53" fmla="*/ 0 w 765175"/>
                <a:gd name="connsiteY2-54" fmla="*/ 0 h 592138"/>
                <a:gd name="connsiteX3-55" fmla="*/ 92075 w 765175"/>
                <a:gd name="connsiteY3-56" fmla="*/ 161925 h 592138"/>
                <a:gd name="connsiteX4-57" fmla="*/ 142875 w 765175"/>
                <a:gd name="connsiteY4-58" fmla="*/ 387350 h 592138"/>
                <a:gd name="connsiteX5-59" fmla="*/ 142875 w 765175"/>
                <a:gd name="connsiteY5-60" fmla="*/ 577850 h 592138"/>
                <a:gd name="connsiteX6-61" fmla="*/ 333375 w 765175"/>
                <a:gd name="connsiteY6-62" fmla="*/ 592138 h 592138"/>
                <a:gd name="connsiteX7-63" fmla="*/ 555625 w 765175"/>
                <a:gd name="connsiteY7-64" fmla="*/ 565150 h 592138"/>
                <a:gd name="connsiteX8-65" fmla="*/ 765175 w 765175"/>
                <a:gd name="connsiteY8-66" fmla="*/ 495300 h 592138"/>
                <a:gd name="connsiteX9-67" fmla="*/ 584200 w 765175"/>
                <a:gd name="connsiteY9-68" fmla="*/ 196850 h 592138"/>
                <a:gd name="connsiteX10-69" fmla="*/ 498475 w 765175"/>
                <a:gd name="connsiteY10-70" fmla="*/ 63500 h 592138"/>
                <a:gd name="connsiteX11-71" fmla="*/ 377825 w 765175"/>
                <a:gd name="connsiteY11-72" fmla="*/ 101600 h 592138"/>
                <a:gd name="connsiteX0-73" fmla="*/ 380206 w 767556"/>
                <a:gd name="connsiteY0-74" fmla="*/ 108744 h 599282"/>
                <a:gd name="connsiteX1-75" fmla="*/ 148431 w 767556"/>
                <a:gd name="connsiteY1-76" fmla="*/ 86519 h 599282"/>
                <a:gd name="connsiteX2-77" fmla="*/ 0 w 767556"/>
                <a:gd name="connsiteY2-78" fmla="*/ 0 h 599282"/>
                <a:gd name="connsiteX3-79" fmla="*/ 94456 w 767556"/>
                <a:gd name="connsiteY3-80" fmla="*/ 169069 h 599282"/>
                <a:gd name="connsiteX4-81" fmla="*/ 145256 w 767556"/>
                <a:gd name="connsiteY4-82" fmla="*/ 394494 h 599282"/>
                <a:gd name="connsiteX5-83" fmla="*/ 145256 w 767556"/>
                <a:gd name="connsiteY5-84" fmla="*/ 584994 h 599282"/>
                <a:gd name="connsiteX6-85" fmla="*/ 335756 w 767556"/>
                <a:gd name="connsiteY6-86" fmla="*/ 599282 h 599282"/>
                <a:gd name="connsiteX7-87" fmla="*/ 558006 w 767556"/>
                <a:gd name="connsiteY7-88" fmla="*/ 572294 h 599282"/>
                <a:gd name="connsiteX8-89" fmla="*/ 767556 w 767556"/>
                <a:gd name="connsiteY8-90" fmla="*/ 502444 h 599282"/>
                <a:gd name="connsiteX9-91" fmla="*/ 586581 w 767556"/>
                <a:gd name="connsiteY9-92" fmla="*/ 203994 h 599282"/>
                <a:gd name="connsiteX10-93" fmla="*/ 500856 w 767556"/>
                <a:gd name="connsiteY10-94" fmla="*/ 70644 h 599282"/>
                <a:gd name="connsiteX11-95" fmla="*/ 380206 w 767556"/>
                <a:gd name="connsiteY11-96" fmla="*/ 108744 h 599282"/>
                <a:gd name="connsiteX0-97" fmla="*/ 380206 w 767556"/>
                <a:gd name="connsiteY0-98" fmla="*/ 108744 h 599282"/>
                <a:gd name="connsiteX1-99" fmla="*/ 148431 w 767556"/>
                <a:gd name="connsiteY1-100" fmla="*/ 86519 h 599282"/>
                <a:gd name="connsiteX2-101" fmla="*/ 0 w 767556"/>
                <a:gd name="connsiteY2-102" fmla="*/ 0 h 599282"/>
                <a:gd name="connsiteX3-103" fmla="*/ 94456 w 767556"/>
                <a:gd name="connsiteY3-104" fmla="*/ 169069 h 599282"/>
                <a:gd name="connsiteX4-105" fmla="*/ 145256 w 767556"/>
                <a:gd name="connsiteY4-106" fmla="*/ 394494 h 599282"/>
                <a:gd name="connsiteX5-107" fmla="*/ 145256 w 767556"/>
                <a:gd name="connsiteY5-108" fmla="*/ 584994 h 599282"/>
                <a:gd name="connsiteX6-109" fmla="*/ 335756 w 767556"/>
                <a:gd name="connsiteY6-110" fmla="*/ 599282 h 599282"/>
                <a:gd name="connsiteX7-111" fmla="*/ 558006 w 767556"/>
                <a:gd name="connsiteY7-112" fmla="*/ 572294 h 599282"/>
                <a:gd name="connsiteX8-113" fmla="*/ 767556 w 767556"/>
                <a:gd name="connsiteY8-114" fmla="*/ 502444 h 599282"/>
                <a:gd name="connsiteX9-115" fmla="*/ 586581 w 767556"/>
                <a:gd name="connsiteY9-116" fmla="*/ 203994 h 599282"/>
                <a:gd name="connsiteX10-117" fmla="*/ 500856 w 767556"/>
                <a:gd name="connsiteY10-118" fmla="*/ 70644 h 599282"/>
                <a:gd name="connsiteX11-119" fmla="*/ 380206 w 767556"/>
                <a:gd name="connsiteY11-120" fmla="*/ 108744 h 599282"/>
                <a:gd name="connsiteX0-121" fmla="*/ 370681 w 758031"/>
                <a:gd name="connsiteY0-122" fmla="*/ 99219 h 589757"/>
                <a:gd name="connsiteX1-123" fmla="*/ 138906 w 758031"/>
                <a:gd name="connsiteY1-124" fmla="*/ 76994 h 589757"/>
                <a:gd name="connsiteX2-125" fmla="*/ 0 w 758031"/>
                <a:gd name="connsiteY2-126" fmla="*/ 0 h 589757"/>
                <a:gd name="connsiteX3-127" fmla="*/ 84931 w 758031"/>
                <a:gd name="connsiteY3-128" fmla="*/ 159544 h 589757"/>
                <a:gd name="connsiteX4-129" fmla="*/ 135731 w 758031"/>
                <a:gd name="connsiteY4-130" fmla="*/ 384969 h 589757"/>
                <a:gd name="connsiteX5-131" fmla="*/ 135731 w 758031"/>
                <a:gd name="connsiteY5-132" fmla="*/ 575469 h 589757"/>
                <a:gd name="connsiteX6-133" fmla="*/ 326231 w 758031"/>
                <a:gd name="connsiteY6-134" fmla="*/ 589757 h 589757"/>
                <a:gd name="connsiteX7-135" fmla="*/ 548481 w 758031"/>
                <a:gd name="connsiteY7-136" fmla="*/ 562769 h 589757"/>
                <a:gd name="connsiteX8-137" fmla="*/ 758031 w 758031"/>
                <a:gd name="connsiteY8-138" fmla="*/ 492919 h 589757"/>
                <a:gd name="connsiteX9-139" fmla="*/ 577056 w 758031"/>
                <a:gd name="connsiteY9-140" fmla="*/ 194469 h 589757"/>
                <a:gd name="connsiteX10-141" fmla="*/ 491331 w 758031"/>
                <a:gd name="connsiteY10-142" fmla="*/ 61119 h 589757"/>
                <a:gd name="connsiteX11-143" fmla="*/ 370681 w 758031"/>
                <a:gd name="connsiteY11-144" fmla="*/ 99219 h 589757"/>
                <a:gd name="connsiteX0-145" fmla="*/ 370681 w 758031"/>
                <a:gd name="connsiteY0-146" fmla="*/ 99219 h 589757"/>
                <a:gd name="connsiteX1-147" fmla="*/ 138906 w 758031"/>
                <a:gd name="connsiteY1-148" fmla="*/ 76994 h 589757"/>
                <a:gd name="connsiteX2-149" fmla="*/ 0 w 758031"/>
                <a:gd name="connsiteY2-150" fmla="*/ 0 h 589757"/>
                <a:gd name="connsiteX3-151" fmla="*/ 77787 w 758031"/>
                <a:gd name="connsiteY3-152" fmla="*/ 159544 h 589757"/>
                <a:gd name="connsiteX4-153" fmla="*/ 135731 w 758031"/>
                <a:gd name="connsiteY4-154" fmla="*/ 384969 h 589757"/>
                <a:gd name="connsiteX5-155" fmla="*/ 135731 w 758031"/>
                <a:gd name="connsiteY5-156" fmla="*/ 575469 h 589757"/>
                <a:gd name="connsiteX6-157" fmla="*/ 326231 w 758031"/>
                <a:gd name="connsiteY6-158" fmla="*/ 589757 h 589757"/>
                <a:gd name="connsiteX7-159" fmla="*/ 548481 w 758031"/>
                <a:gd name="connsiteY7-160" fmla="*/ 562769 h 589757"/>
                <a:gd name="connsiteX8-161" fmla="*/ 758031 w 758031"/>
                <a:gd name="connsiteY8-162" fmla="*/ 492919 h 589757"/>
                <a:gd name="connsiteX9-163" fmla="*/ 577056 w 758031"/>
                <a:gd name="connsiteY9-164" fmla="*/ 194469 h 589757"/>
                <a:gd name="connsiteX10-165" fmla="*/ 491331 w 758031"/>
                <a:gd name="connsiteY10-166" fmla="*/ 61119 h 589757"/>
                <a:gd name="connsiteX11-167" fmla="*/ 370681 w 758031"/>
                <a:gd name="connsiteY11-168" fmla="*/ 99219 h 589757"/>
                <a:gd name="connsiteX0-169" fmla="*/ 370681 w 758031"/>
                <a:gd name="connsiteY0-170" fmla="*/ 99219 h 589757"/>
                <a:gd name="connsiteX1-171" fmla="*/ 138906 w 758031"/>
                <a:gd name="connsiteY1-172" fmla="*/ 76994 h 589757"/>
                <a:gd name="connsiteX2-173" fmla="*/ 0 w 758031"/>
                <a:gd name="connsiteY2-174" fmla="*/ 0 h 589757"/>
                <a:gd name="connsiteX3-175" fmla="*/ 77787 w 758031"/>
                <a:gd name="connsiteY3-176" fmla="*/ 159544 h 589757"/>
                <a:gd name="connsiteX4-177" fmla="*/ 128587 w 758031"/>
                <a:gd name="connsiteY4-178" fmla="*/ 382587 h 589757"/>
                <a:gd name="connsiteX5-179" fmla="*/ 135731 w 758031"/>
                <a:gd name="connsiteY5-180" fmla="*/ 575469 h 589757"/>
                <a:gd name="connsiteX6-181" fmla="*/ 326231 w 758031"/>
                <a:gd name="connsiteY6-182" fmla="*/ 589757 h 589757"/>
                <a:gd name="connsiteX7-183" fmla="*/ 548481 w 758031"/>
                <a:gd name="connsiteY7-184" fmla="*/ 562769 h 589757"/>
                <a:gd name="connsiteX8-185" fmla="*/ 758031 w 758031"/>
                <a:gd name="connsiteY8-186" fmla="*/ 492919 h 589757"/>
                <a:gd name="connsiteX9-187" fmla="*/ 577056 w 758031"/>
                <a:gd name="connsiteY9-188" fmla="*/ 194469 h 589757"/>
                <a:gd name="connsiteX10-189" fmla="*/ 491331 w 758031"/>
                <a:gd name="connsiteY10-190" fmla="*/ 61119 h 589757"/>
                <a:gd name="connsiteX11-191" fmla="*/ 370681 w 758031"/>
                <a:gd name="connsiteY11-192" fmla="*/ 99219 h 589757"/>
                <a:gd name="connsiteX0-193" fmla="*/ 370681 w 758031"/>
                <a:gd name="connsiteY0-194" fmla="*/ 99219 h 589757"/>
                <a:gd name="connsiteX1-195" fmla="*/ 150812 w 758031"/>
                <a:gd name="connsiteY1-196" fmla="*/ 76994 h 589757"/>
                <a:gd name="connsiteX2-197" fmla="*/ 0 w 758031"/>
                <a:gd name="connsiteY2-198" fmla="*/ 0 h 589757"/>
                <a:gd name="connsiteX3-199" fmla="*/ 77787 w 758031"/>
                <a:gd name="connsiteY3-200" fmla="*/ 159544 h 589757"/>
                <a:gd name="connsiteX4-201" fmla="*/ 128587 w 758031"/>
                <a:gd name="connsiteY4-202" fmla="*/ 382587 h 589757"/>
                <a:gd name="connsiteX5-203" fmla="*/ 135731 w 758031"/>
                <a:gd name="connsiteY5-204" fmla="*/ 575469 h 589757"/>
                <a:gd name="connsiteX6-205" fmla="*/ 326231 w 758031"/>
                <a:gd name="connsiteY6-206" fmla="*/ 589757 h 589757"/>
                <a:gd name="connsiteX7-207" fmla="*/ 548481 w 758031"/>
                <a:gd name="connsiteY7-208" fmla="*/ 562769 h 589757"/>
                <a:gd name="connsiteX8-209" fmla="*/ 758031 w 758031"/>
                <a:gd name="connsiteY8-210" fmla="*/ 492919 h 589757"/>
                <a:gd name="connsiteX9-211" fmla="*/ 577056 w 758031"/>
                <a:gd name="connsiteY9-212" fmla="*/ 194469 h 589757"/>
                <a:gd name="connsiteX10-213" fmla="*/ 491331 w 758031"/>
                <a:gd name="connsiteY10-214" fmla="*/ 61119 h 589757"/>
                <a:gd name="connsiteX11-215" fmla="*/ 370681 w 758031"/>
                <a:gd name="connsiteY11-216" fmla="*/ 99219 h 589757"/>
                <a:gd name="connsiteX0-217" fmla="*/ 365918 w 758031"/>
                <a:gd name="connsiteY0-218" fmla="*/ 92075 h 589757"/>
                <a:gd name="connsiteX1-219" fmla="*/ 150812 w 758031"/>
                <a:gd name="connsiteY1-220" fmla="*/ 76994 h 589757"/>
                <a:gd name="connsiteX2-221" fmla="*/ 0 w 758031"/>
                <a:gd name="connsiteY2-222" fmla="*/ 0 h 589757"/>
                <a:gd name="connsiteX3-223" fmla="*/ 77787 w 758031"/>
                <a:gd name="connsiteY3-224" fmla="*/ 159544 h 589757"/>
                <a:gd name="connsiteX4-225" fmla="*/ 128587 w 758031"/>
                <a:gd name="connsiteY4-226" fmla="*/ 382587 h 589757"/>
                <a:gd name="connsiteX5-227" fmla="*/ 135731 w 758031"/>
                <a:gd name="connsiteY5-228" fmla="*/ 575469 h 589757"/>
                <a:gd name="connsiteX6-229" fmla="*/ 326231 w 758031"/>
                <a:gd name="connsiteY6-230" fmla="*/ 589757 h 589757"/>
                <a:gd name="connsiteX7-231" fmla="*/ 548481 w 758031"/>
                <a:gd name="connsiteY7-232" fmla="*/ 562769 h 589757"/>
                <a:gd name="connsiteX8-233" fmla="*/ 758031 w 758031"/>
                <a:gd name="connsiteY8-234" fmla="*/ 492919 h 589757"/>
                <a:gd name="connsiteX9-235" fmla="*/ 577056 w 758031"/>
                <a:gd name="connsiteY9-236" fmla="*/ 194469 h 589757"/>
                <a:gd name="connsiteX10-237" fmla="*/ 491331 w 758031"/>
                <a:gd name="connsiteY10-238" fmla="*/ 61119 h 589757"/>
                <a:gd name="connsiteX11-239" fmla="*/ 365918 w 758031"/>
                <a:gd name="connsiteY11-240" fmla="*/ 92075 h 589757"/>
                <a:gd name="connsiteX0-241" fmla="*/ 365918 w 758031"/>
                <a:gd name="connsiteY0-242" fmla="*/ 92075 h 589757"/>
                <a:gd name="connsiteX1-243" fmla="*/ 150812 w 758031"/>
                <a:gd name="connsiteY1-244" fmla="*/ 76994 h 589757"/>
                <a:gd name="connsiteX2-245" fmla="*/ 0 w 758031"/>
                <a:gd name="connsiteY2-246" fmla="*/ 0 h 589757"/>
                <a:gd name="connsiteX3-247" fmla="*/ 77787 w 758031"/>
                <a:gd name="connsiteY3-248" fmla="*/ 159544 h 589757"/>
                <a:gd name="connsiteX4-249" fmla="*/ 128587 w 758031"/>
                <a:gd name="connsiteY4-250" fmla="*/ 382587 h 589757"/>
                <a:gd name="connsiteX5-251" fmla="*/ 135731 w 758031"/>
                <a:gd name="connsiteY5-252" fmla="*/ 575469 h 589757"/>
                <a:gd name="connsiteX6-253" fmla="*/ 326231 w 758031"/>
                <a:gd name="connsiteY6-254" fmla="*/ 589757 h 589757"/>
                <a:gd name="connsiteX7-255" fmla="*/ 548481 w 758031"/>
                <a:gd name="connsiteY7-256" fmla="*/ 562769 h 589757"/>
                <a:gd name="connsiteX8-257" fmla="*/ 758031 w 758031"/>
                <a:gd name="connsiteY8-258" fmla="*/ 492919 h 589757"/>
                <a:gd name="connsiteX9-259" fmla="*/ 577056 w 758031"/>
                <a:gd name="connsiteY9-260" fmla="*/ 194469 h 589757"/>
                <a:gd name="connsiteX10-261" fmla="*/ 491331 w 758031"/>
                <a:gd name="connsiteY10-262" fmla="*/ 61119 h 589757"/>
                <a:gd name="connsiteX11-263" fmla="*/ 365918 w 758031"/>
                <a:gd name="connsiteY11-264" fmla="*/ 92075 h 589757"/>
                <a:gd name="connsiteX0-265" fmla="*/ 365918 w 758031"/>
                <a:gd name="connsiteY0-266" fmla="*/ 92075 h 589757"/>
                <a:gd name="connsiteX1-267" fmla="*/ 150812 w 758031"/>
                <a:gd name="connsiteY1-268" fmla="*/ 76994 h 589757"/>
                <a:gd name="connsiteX2-269" fmla="*/ 0 w 758031"/>
                <a:gd name="connsiteY2-270" fmla="*/ 0 h 589757"/>
                <a:gd name="connsiteX3-271" fmla="*/ 77787 w 758031"/>
                <a:gd name="connsiteY3-272" fmla="*/ 159544 h 589757"/>
                <a:gd name="connsiteX4-273" fmla="*/ 128587 w 758031"/>
                <a:gd name="connsiteY4-274" fmla="*/ 382587 h 589757"/>
                <a:gd name="connsiteX5-275" fmla="*/ 135731 w 758031"/>
                <a:gd name="connsiteY5-276" fmla="*/ 575469 h 589757"/>
                <a:gd name="connsiteX6-277" fmla="*/ 326231 w 758031"/>
                <a:gd name="connsiteY6-278" fmla="*/ 589757 h 589757"/>
                <a:gd name="connsiteX7-279" fmla="*/ 548481 w 758031"/>
                <a:gd name="connsiteY7-280" fmla="*/ 562769 h 589757"/>
                <a:gd name="connsiteX8-281" fmla="*/ 758031 w 758031"/>
                <a:gd name="connsiteY8-282" fmla="*/ 492919 h 589757"/>
                <a:gd name="connsiteX9-283" fmla="*/ 577056 w 758031"/>
                <a:gd name="connsiteY9-284" fmla="*/ 194469 h 589757"/>
                <a:gd name="connsiteX10-285" fmla="*/ 491331 w 758031"/>
                <a:gd name="connsiteY10-286" fmla="*/ 61119 h 589757"/>
                <a:gd name="connsiteX11-287" fmla="*/ 365918 w 758031"/>
                <a:gd name="connsiteY11-288" fmla="*/ 92075 h 589757"/>
                <a:gd name="connsiteX0-289" fmla="*/ 365918 w 758031"/>
                <a:gd name="connsiteY0-290" fmla="*/ 92075 h 589757"/>
                <a:gd name="connsiteX1-291" fmla="*/ 150812 w 758031"/>
                <a:gd name="connsiteY1-292" fmla="*/ 76994 h 589757"/>
                <a:gd name="connsiteX2-293" fmla="*/ 0 w 758031"/>
                <a:gd name="connsiteY2-294" fmla="*/ 0 h 589757"/>
                <a:gd name="connsiteX3-295" fmla="*/ 77787 w 758031"/>
                <a:gd name="connsiteY3-296" fmla="*/ 159544 h 589757"/>
                <a:gd name="connsiteX4-297" fmla="*/ 128587 w 758031"/>
                <a:gd name="connsiteY4-298" fmla="*/ 382587 h 589757"/>
                <a:gd name="connsiteX5-299" fmla="*/ 135731 w 758031"/>
                <a:gd name="connsiteY5-300" fmla="*/ 575469 h 589757"/>
                <a:gd name="connsiteX6-301" fmla="*/ 326231 w 758031"/>
                <a:gd name="connsiteY6-302" fmla="*/ 589757 h 589757"/>
                <a:gd name="connsiteX7-303" fmla="*/ 548481 w 758031"/>
                <a:gd name="connsiteY7-304" fmla="*/ 562769 h 589757"/>
                <a:gd name="connsiteX8-305" fmla="*/ 758031 w 758031"/>
                <a:gd name="connsiteY8-306" fmla="*/ 492919 h 589757"/>
                <a:gd name="connsiteX9-307" fmla="*/ 577056 w 758031"/>
                <a:gd name="connsiteY9-308" fmla="*/ 194469 h 589757"/>
                <a:gd name="connsiteX10-309" fmla="*/ 491331 w 758031"/>
                <a:gd name="connsiteY10-310" fmla="*/ 61119 h 589757"/>
                <a:gd name="connsiteX11-311" fmla="*/ 365918 w 758031"/>
                <a:gd name="connsiteY11-312" fmla="*/ 92075 h 589757"/>
                <a:gd name="connsiteX0-313" fmla="*/ 365918 w 755649"/>
                <a:gd name="connsiteY0-314" fmla="*/ 92075 h 589757"/>
                <a:gd name="connsiteX1-315" fmla="*/ 150812 w 755649"/>
                <a:gd name="connsiteY1-316" fmla="*/ 76994 h 589757"/>
                <a:gd name="connsiteX2-317" fmla="*/ 0 w 755649"/>
                <a:gd name="connsiteY2-318" fmla="*/ 0 h 589757"/>
                <a:gd name="connsiteX3-319" fmla="*/ 77787 w 755649"/>
                <a:gd name="connsiteY3-320" fmla="*/ 159544 h 589757"/>
                <a:gd name="connsiteX4-321" fmla="*/ 128587 w 755649"/>
                <a:gd name="connsiteY4-322" fmla="*/ 382587 h 589757"/>
                <a:gd name="connsiteX5-323" fmla="*/ 135731 w 755649"/>
                <a:gd name="connsiteY5-324" fmla="*/ 575469 h 589757"/>
                <a:gd name="connsiteX6-325" fmla="*/ 326231 w 755649"/>
                <a:gd name="connsiteY6-326" fmla="*/ 589757 h 589757"/>
                <a:gd name="connsiteX7-327" fmla="*/ 548481 w 755649"/>
                <a:gd name="connsiteY7-328" fmla="*/ 562769 h 589757"/>
                <a:gd name="connsiteX8-329" fmla="*/ 755649 w 755649"/>
                <a:gd name="connsiteY8-330" fmla="*/ 485775 h 589757"/>
                <a:gd name="connsiteX9-331" fmla="*/ 577056 w 755649"/>
                <a:gd name="connsiteY9-332" fmla="*/ 194469 h 589757"/>
                <a:gd name="connsiteX10-333" fmla="*/ 491331 w 755649"/>
                <a:gd name="connsiteY10-334" fmla="*/ 61119 h 589757"/>
                <a:gd name="connsiteX11-335" fmla="*/ 365918 w 755649"/>
                <a:gd name="connsiteY11-336" fmla="*/ 92075 h 589757"/>
                <a:gd name="connsiteX0-337" fmla="*/ 365918 w 755649"/>
                <a:gd name="connsiteY0-338" fmla="*/ 92075 h 589757"/>
                <a:gd name="connsiteX1-339" fmla="*/ 150812 w 755649"/>
                <a:gd name="connsiteY1-340" fmla="*/ 76994 h 589757"/>
                <a:gd name="connsiteX2-341" fmla="*/ 0 w 755649"/>
                <a:gd name="connsiteY2-342" fmla="*/ 0 h 589757"/>
                <a:gd name="connsiteX3-343" fmla="*/ 77787 w 755649"/>
                <a:gd name="connsiteY3-344" fmla="*/ 159544 h 589757"/>
                <a:gd name="connsiteX4-345" fmla="*/ 128587 w 755649"/>
                <a:gd name="connsiteY4-346" fmla="*/ 382587 h 589757"/>
                <a:gd name="connsiteX5-347" fmla="*/ 135731 w 755649"/>
                <a:gd name="connsiteY5-348" fmla="*/ 575469 h 589757"/>
                <a:gd name="connsiteX6-349" fmla="*/ 326231 w 755649"/>
                <a:gd name="connsiteY6-350" fmla="*/ 589757 h 589757"/>
                <a:gd name="connsiteX7-351" fmla="*/ 548481 w 755649"/>
                <a:gd name="connsiteY7-352" fmla="*/ 562769 h 589757"/>
                <a:gd name="connsiteX8-353" fmla="*/ 755649 w 755649"/>
                <a:gd name="connsiteY8-354" fmla="*/ 485775 h 589757"/>
                <a:gd name="connsiteX9-355" fmla="*/ 491331 w 755649"/>
                <a:gd name="connsiteY9-356" fmla="*/ 61119 h 589757"/>
                <a:gd name="connsiteX10-357" fmla="*/ 365918 w 755649"/>
                <a:gd name="connsiteY10-358" fmla="*/ 92075 h 589757"/>
                <a:gd name="connsiteX0-359" fmla="*/ 365918 w 755649"/>
                <a:gd name="connsiteY0-360" fmla="*/ 92075 h 589757"/>
                <a:gd name="connsiteX1-361" fmla="*/ 146049 w 755649"/>
                <a:gd name="connsiteY1-362" fmla="*/ 69850 h 589757"/>
                <a:gd name="connsiteX2-363" fmla="*/ 0 w 755649"/>
                <a:gd name="connsiteY2-364" fmla="*/ 0 h 589757"/>
                <a:gd name="connsiteX3-365" fmla="*/ 77787 w 755649"/>
                <a:gd name="connsiteY3-366" fmla="*/ 159544 h 589757"/>
                <a:gd name="connsiteX4-367" fmla="*/ 128587 w 755649"/>
                <a:gd name="connsiteY4-368" fmla="*/ 382587 h 589757"/>
                <a:gd name="connsiteX5-369" fmla="*/ 135731 w 755649"/>
                <a:gd name="connsiteY5-370" fmla="*/ 575469 h 589757"/>
                <a:gd name="connsiteX6-371" fmla="*/ 326231 w 755649"/>
                <a:gd name="connsiteY6-372" fmla="*/ 589757 h 589757"/>
                <a:gd name="connsiteX7-373" fmla="*/ 548481 w 755649"/>
                <a:gd name="connsiteY7-374" fmla="*/ 562769 h 589757"/>
                <a:gd name="connsiteX8-375" fmla="*/ 755649 w 755649"/>
                <a:gd name="connsiteY8-376" fmla="*/ 485775 h 589757"/>
                <a:gd name="connsiteX9-377" fmla="*/ 491331 w 755649"/>
                <a:gd name="connsiteY9-378" fmla="*/ 61119 h 589757"/>
                <a:gd name="connsiteX10-379" fmla="*/ 365918 w 755649"/>
                <a:gd name="connsiteY10-380" fmla="*/ 92075 h 589757"/>
                <a:gd name="connsiteX0-381" fmla="*/ 365918 w 755649"/>
                <a:gd name="connsiteY0-382" fmla="*/ 92075 h 589757"/>
                <a:gd name="connsiteX1-383" fmla="*/ 146049 w 755649"/>
                <a:gd name="connsiteY1-384" fmla="*/ 69850 h 589757"/>
                <a:gd name="connsiteX2-385" fmla="*/ 0 w 755649"/>
                <a:gd name="connsiteY2-386" fmla="*/ 0 h 589757"/>
                <a:gd name="connsiteX3-387" fmla="*/ 77787 w 755649"/>
                <a:gd name="connsiteY3-388" fmla="*/ 159544 h 589757"/>
                <a:gd name="connsiteX4-389" fmla="*/ 128587 w 755649"/>
                <a:gd name="connsiteY4-390" fmla="*/ 382587 h 589757"/>
                <a:gd name="connsiteX5-391" fmla="*/ 135731 w 755649"/>
                <a:gd name="connsiteY5-392" fmla="*/ 575469 h 589757"/>
                <a:gd name="connsiteX6-393" fmla="*/ 326231 w 755649"/>
                <a:gd name="connsiteY6-394" fmla="*/ 589757 h 589757"/>
                <a:gd name="connsiteX7-395" fmla="*/ 548481 w 755649"/>
                <a:gd name="connsiteY7-396" fmla="*/ 562769 h 589757"/>
                <a:gd name="connsiteX8-397" fmla="*/ 755649 w 755649"/>
                <a:gd name="connsiteY8-398" fmla="*/ 485775 h 589757"/>
                <a:gd name="connsiteX9-399" fmla="*/ 491331 w 755649"/>
                <a:gd name="connsiteY9-400" fmla="*/ 61119 h 589757"/>
                <a:gd name="connsiteX10-401" fmla="*/ 365918 w 755649"/>
                <a:gd name="connsiteY10-402" fmla="*/ 92075 h 589757"/>
                <a:gd name="connsiteX0-403" fmla="*/ 365918 w 755649"/>
                <a:gd name="connsiteY0-404" fmla="*/ 92075 h 589757"/>
                <a:gd name="connsiteX1-405" fmla="*/ 146049 w 755649"/>
                <a:gd name="connsiteY1-406" fmla="*/ 69850 h 589757"/>
                <a:gd name="connsiteX2-407" fmla="*/ 0 w 755649"/>
                <a:gd name="connsiteY2-408" fmla="*/ 0 h 589757"/>
                <a:gd name="connsiteX3-409" fmla="*/ 77787 w 755649"/>
                <a:gd name="connsiteY3-410" fmla="*/ 159544 h 589757"/>
                <a:gd name="connsiteX4-411" fmla="*/ 128587 w 755649"/>
                <a:gd name="connsiteY4-412" fmla="*/ 382587 h 589757"/>
                <a:gd name="connsiteX5-413" fmla="*/ 130968 w 755649"/>
                <a:gd name="connsiteY5-414" fmla="*/ 580231 h 589757"/>
                <a:gd name="connsiteX6-415" fmla="*/ 326231 w 755649"/>
                <a:gd name="connsiteY6-416" fmla="*/ 589757 h 589757"/>
                <a:gd name="connsiteX7-417" fmla="*/ 548481 w 755649"/>
                <a:gd name="connsiteY7-418" fmla="*/ 562769 h 589757"/>
                <a:gd name="connsiteX8-419" fmla="*/ 755649 w 755649"/>
                <a:gd name="connsiteY8-420" fmla="*/ 485775 h 589757"/>
                <a:gd name="connsiteX9-421" fmla="*/ 491331 w 755649"/>
                <a:gd name="connsiteY9-422" fmla="*/ 61119 h 589757"/>
                <a:gd name="connsiteX10-423" fmla="*/ 365918 w 755649"/>
                <a:gd name="connsiteY10-424" fmla="*/ 92075 h 589757"/>
                <a:gd name="connsiteX0-425" fmla="*/ 365918 w 755649"/>
                <a:gd name="connsiteY0-426" fmla="*/ 92075 h 589757"/>
                <a:gd name="connsiteX1-427" fmla="*/ 146049 w 755649"/>
                <a:gd name="connsiteY1-428" fmla="*/ 69850 h 589757"/>
                <a:gd name="connsiteX2-429" fmla="*/ 0 w 755649"/>
                <a:gd name="connsiteY2-430" fmla="*/ 0 h 589757"/>
                <a:gd name="connsiteX3-431" fmla="*/ 77787 w 755649"/>
                <a:gd name="connsiteY3-432" fmla="*/ 159544 h 589757"/>
                <a:gd name="connsiteX4-433" fmla="*/ 128587 w 755649"/>
                <a:gd name="connsiteY4-434" fmla="*/ 382587 h 589757"/>
                <a:gd name="connsiteX5-435" fmla="*/ 130968 w 755649"/>
                <a:gd name="connsiteY5-436" fmla="*/ 580231 h 589757"/>
                <a:gd name="connsiteX6-437" fmla="*/ 326231 w 755649"/>
                <a:gd name="connsiteY6-438" fmla="*/ 589757 h 589757"/>
                <a:gd name="connsiteX7-439" fmla="*/ 548481 w 755649"/>
                <a:gd name="connsiteY7-440" fmla="*/ 562769 h 589757"/>
                <a:gd name="connsiteX8-441" fmla="*/ 755649 w 755649"/>
                <a:gd name="connsiteY8-442" fmla="*/ 485775 h 589757"/>
                <a:gd name="connsiteX9-443" fmla="*/ 491331 w 755649"/>
                <a:gd name="connsiteY9-444" fmla="*/ 61119 h 589757"/>
                <a:gd name="connsiteX10-445" fmla="*/ 365918 w 755649"/>
                <a:gd name="connsiteY10-446" fmla="*/ 92075 h 589757"/>
                <a:gd name="connsiteX0-447" fmla="*/ 413543 w 803274"/>
                <a:gd name="connsiteY0-448" fmla="*/ 161131 h 658813"/>
                <a:gd name="connsiteX1-449" fmla="*/ 193674 w 803274"/>
                <a:gd name="connsiteY1-450" fmla="*/ 138906 h 658813"/>
                <a:gd name="connsiteX2-451" fmla="*/ 0 w 803274"/>
                <a:gd name="connsiteY2-452" fmla="*/ 0 h 658813"/>
                <a:gd name="connsiteX3-453" fmla="*/ 125412 w 803274"/>
                <a:gd name="connsiteY3-454" fmla="*/ 228600 h 658813"/>
                <a:gd name="connsiteX4-455" fmla="*/ 176212 w 803274"/>
                <a:gd name="connsiteY4-456" fmla="*/ 451643 h 658813"/>
                <a:gd name="connsiteX5-457" fmla="*/ 178593 w 803274"/>
                <a:gd name="connsiteY5-458" fmla="*/ 649287 h 658813"/>
                <a:gd name="connsiteX6-459" fmla="*/ 373856 w 803274"/>
                <a:gd name="connsiteY6-460" fmla="*/ 658813 h 658813"/>
                <a:gd name="connsiteX7-461" fmla="*/ 596106 w 803274"/>
                <a:gd name="connsiteY7-462" fmla="*/ 631825 h 658813"/>
                <a:gd name="connsiteX8-463" fmla="*/ 803274 w 803274"/>
                <a:gd name="connsiteY8-464" fmla="*/ 554831 h 658813"/>
                <a:gd name="connsiteX9-465" fmla="*/ 538956 w 803274"/>
                <a:gd name="connsiteY9-466" fmla="*/ 130175 h 658813"/>
                <a:gd name="connsiteX10-467" fmla="*/ 413543 w 803274"/>
                <a:gd name="connsiteY10-468" fmla="*/ 161131 h 65881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Lst>
              <a:rect l="l" t="t" r="r" b="b"/>
              <a:pathLst>
                <a:path w="803274" h="658813">
                  <a:moveTo>
                    <a:pt x="413543" y="161131"/>
                  </a:moveTo>
                  <a:cubicBezTo>
                    <a:pt x="336285" y="170392"/>
                    <a:pt x="273313" y="165364"/>
                    <a:pt x="193674" y="138906"/>
                  </a:cubicBezTo>
                  <a:cubicBezTo>
                    <a:pt x="144991" y="115623"/>
                    <a:pt x="48683" y="23283"/>
                    <a:pt x="0" y="0"/>
                  </a:cubicBezTo>
                  <a:cubicBezTo>
                    <a:pt x="45772" y="56356"/>
                    <a:pt x="93927" y="172244"/>
                    <a:pt x="125412" y="228600"/>
                  </a:cubicBezTo>
                  <a:lnTo>
                    <a:pt x="176212" y="451643"/>
                  </a:lnTo>
                  <a:cubicBezTo>
                    <a:pt x="177006" y="517524"/>
                    <a:pt x="177799" y="583406"/>
                    <a:pt x="178593" y="649287"/>
                  </a:cubicBezTo>
                  <a:cubicBezTo>
                    <a:pt x="239712" y="656431"/>
                    <a:pt x="310356" y="654050"/>
                    <a:pt x="373856" y="658813"/>
                  </a:cubicBezTo>
                  <a:cubicBezTo>
                    <a:pt x="455083" y="659342"/>
                    <a:pt x="526785" y="650346"/>
                    <a:pt x="596106" y="631825"/>
                  </a:cubicBezTo>
                  <a:lnTo>
                    <a:pt x="803274" y="554831"/>
                  </a:lnTo>
                  <a:lnTo>
                    <a:pt x="538956" y="130175"/>
                  </a:lnTo>
                  <a:lnTo>
                    <a:pt x="413543" y="161131"/>
                  </a:lnTo>
                  <a:close/>
                </a:path>
              </a:pathLst>
            </a:custGeom>
            <a:gradFill flip="none" rotWithShape="1">
              <a:gsLst>
                <a:gs pos="100000">
                  <a:srgbClr val="413839">
                    <a:alpha val="43000"/>
                  </a:srgbClr>
                </a:gs>
                <a:gs pos="27000">
                  <a:srgbClr val="4C4241">
                    <a:alpha val="1000"/>
                  </a:srgbClr>
                </a:gs>
              </a:gsLst>
              <a:lin ang="10800000" scaled="0"/>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 name="组合 6"/>
          <p:cNvGrpSpPr/>
          <p:nvPr/>
        </p:nvGrpSpPr>
        <p:grpSpPr>
          <a:xfrm>
            <a:off x="2270977" y="4059005"/>
            <a:ext cx="1015782" cy="882883"/>
            <a:chOff x="2270977" y="3637200"/>
            <a:chExt cx="1015782" cy="882883"/>
          </a:xfrm>
        </p:grpSpPr>
        <p:sp>
          <p:nvSpPr>
            <p:cNvPr id="8" name="等腰三角形 6"/>
            <p:cNvSpPr/>
            <p:nvPr/>
          </p:nvSpPr>
          <p:spPr>
            <a:xfrm>
              <a:off x="2270977" y="3637200"/>
              <a:ext cx="1015782" cy="882678"/>
            </a:xfrm>
            <a:custGeom>
              <a:avLst/>
              <a:gdLst>
                <a:gd name="connsiteX0" fmla="*/ 718151 w 1442096"/>
                <a:gd name="connsiteY0" fmla="*/ 253224 h 1253131"/>
                <a:gd name="connsiteX1" fmla="*/ 677159 w 1442096"/>
                <a:gd name="connsiteY1" fmla="*/ 274888 h 1253131"/>
                <a:gd name="connsiteX2" fmla="*/ 272470 w 1442096"/>
                <a:gd name="connsiteY2" fmla="*/ 1121832 h 1253131"/>
                <a:gd name="connsiteX3" fmla="*/ 1168784 w 1442096"/>
                <a:gd name="connsiteY3" fmla="*/ 1121832 h 1253131"/>
                <a:gd name="connsiteX4" fmla="*/ 1211954 w 1442096"/>
                <a:gd name="connsiteY4" fmla="*/ 1047058 h 1253131"/>
                <a:gd name="connsiteX5" fmla="*/ 764096 w 1442096"/>
                <a:gd name="connsiteY5" fmla="*/ 274888 h 1253131"/>
                <a:gd name="connsiteX6" fmla="*/ 718151 w 1442096"/>
                <a:gd name="connsiteY6" fmla="*/ 253224 h 1253131"/>
                <a:gd name="connsiteX7" fmla="*/ 716868 w 1442096"/>
                <a:gd name="connsiteY7" fmla="*/ 7 h 1253131"/>
                <a:gd name="connsiteX8" fmla="*/ 783151 w 1442096"/>
                <a:gd name="connsiteY8" fmla="*/ 31261 h 1253131"/>
                <a:gd name="connsiteX9" fmla="*/ 1429268 w 1442096"/>
                <a:gd name="connsiteY9" fmla="*/ 1145256 h 1253131"/>
                <a:gd name="connsiteX10" fmla="*/ 1366987 w 1442096"/>
                <a:gd name="connsiteY10" fmla="*/ 1253131 h 1253131"/>
                <a:gd name="connsiteX11" fmla="*/ 73893 w 1442096"/>
                <a:gd name="connsiteY11" fmla="*/ 1253131 h 1253131"/>
                <a:gd name="connsiteX12" fmla="*/ 11611 w 1442096"/>
                <a:gd name="connsiteY12" fmla="*/ 1145257 h 1253131"/>
                <a:gd name="connsiteX13" fmla="*/ 657729 w 1442096"/>
                <a:gd name="connsiteY13" fmla="*/ 31261 h 1253131"/>
                <a:gd name="connsiteX14" fmla="*/ 716868 w 1442096"/>
                <a:gd name="connsiteY14" fmla="*/ 7 h 1253131"/>
                <a:gd name="connsiteX0-1" fmla="*/ 718151 w 1442096"/>
                <a:gd name="connsiteY0-2" fmla="*/ 253224 h 1253131"/>
                <a:gd name="connsiteX1-3" fmla="*/ 677159 w 1442096"/>
                <a:gd name="connsiteY1-4" fmla="*/ 274888 h 1253131"/>
                <a:gd name="connsiteX2-5" fmla="*/ 1168784 w 1442096"/>
                <a:gd name="connsiteY2-6" fmla="*/ 1121832 h 1253131"/>
                <a:gd name="connsiteX3-7" fmla="*/ 1211954 w 1442096"/>
                <a:gd name="connsiteY3-8" fmla="*/ 1047058 h 1253131"/>
                <a:gd name="connsiteX4-9" fmla="*/ 764096 w 1442096"/>
                <a:gd name="connsiteY4-10" fmla="*/ 274888 h 1253131"/>
                <a:gd name="connsiteX5-11" fmla="*/ 718151 w 1442096"/>
                <a:gd name="connsiteY5-12" fmla="*/ 253224 h 1253131"/>
                <a:gd name="connsiteX6-13" fmla="*/ 716868 w 1442096"/>
                <a:gd name="connsiteY6-14" fmla="*/ 7 h 1253131"/>
                <a:gd name="connsiteX7-15" fmla="*/ 783151 w 1442096"/>
                <a:gd name="connsiteY7-16" fmla="*/ 31261 h 1253131"/>
                <a:gd name="connsiteX8-17" fmla="*/ 1429268 w 1442096"/>
                <a:gd name="connsiteY8-18" fmla="*/ 1145256 h 1253131"/>
                <a:gd name="connsiteX9-19" fmla="*/ 1366987 w 1442096"/>
                <a:gd name="connsiteY9-20" fmla="*/ 1253131 h 1253131"/>
                <a:gd name="connsiteX10-21" fmla="*/ 73893 w 1442096"/>
                <a:gd name="connsiteY10-22" fmla="*/ 1253131 h 1253131"/>
                <a:gd name="connsiteX11-23" fmla="*/ 11611 w 1442096"/>
                <a:gd name="connsiteY11-24" fmla="*/ 1145257 h 1253131"/>
                <a:gd name="connsiteX12-25" fmla="*/ 657729 w 1442096"/>
                <a:gd name="connsiteY12-26" fmla="*/ 31261 h 1253131"/>
                <a:gd name="connsiteX13-27" fmla="*/ 716868 w 1442096"/>
                <a:gd name="connsiteY13-28" fmla="*/ 7 h 1253131"/>
                <a:gd name="connsiteX0-29" fmla="*/ 718151 w 1442096"/>
                <a:gd name="connsiteY0-30" fmla="*/ 253224 h 1253131"/>
                <a:gd name="connsiteX1-31" fmla="*/ 677159 w 1442096"/>
                <a:gd name="connsiteY1-32" fmla="*/ 274888 h 1253131"/>
                <a:gd name="connsiteX2-33" fmla="*/ 1211954 w 1442096"/>
                <a:gd name="connsiteY2-34" fmla="*/ 1047058 h 1253131"/>
                <a:gd name="connsiteX3-35" fmla="*/ 764096 w 1442096"/>
                <a:gd name="connsiteY3-36" fmla="*/ 274888 h 1253131"/>
                <a:gd name="connsiteX4-37" fmla="*/ 718151 w 1442096"/>
                <a:gd name="connsiteY4-38" fmla="*/ 253224 h 1253131"/>
                <a:gd name="connsiteX5-39" fmla="*/ 716868 w 1442096"/>
                <a:gd name="connsiteY5-40" fmla="*/ 7 h 1253131"/>
                <a:gd name="connsiteX6-41" fmla="*/ 783151 w 1442096"/>
                <a:gd name="connsiteY6-42" fmla="*/ 31261 h 1253131"/>
                <a:gd name="connsiteX7-43" fmla="*/ 1429268 w 1442096"/>
                <a:gd name="connsiteY7-44" fmla="*/ 1145256 h 1253131"/>
                <a:gd name="connsiteX8-45" fmla="*/ 1366987 w 1442096"/>
                <a:gd name="connsiteY8-46" fmla="*/ 1253131 h 1253131"/>
                <a:gd name="connsiteX9-47" fmla="*/ 73893 w 1442096"/>
                <a:gd name="connsiteY9-48" fmla="*/ 1253131 h 1253131"/>
                <a:gd name="connsiteX10-49" fmla="*/ 11611 w 1442096"/>
                <a:gd name="connsiteY10-50" fmla="*/ 1145257 h 1253131"/>
                <a:gd name="connsiteX11-51" fmla="*/ 657729 w 1442096"/>
                <a:gd name="connsiteY11-52" fmla="*/ 31261 h 1253131"/>
                <a:gd name="connsiteX12-53" fmla="*/ 716868 w 1442096"/>
                <a:gd name="connsiteY12-54" fmla="*/ 7 h 1253131"/>
                <a:gd name="connsiteX0-55" fmla="*/ 764096 w 1442096"/>
                <a:gd name="connsiteY0-56" fmla="*/ 274888 h 1253131"/>
                <a:gd name="connsiteX1-57" fmla="*/ 677159 w 1442096"/>
                <a:gd name="connsiteY1-58" fmla="*/ 274888 h 1253131"/>
                <a:gd name="connsiteX2-59" fmla="*/ 1211954 w 1442096"/>
                <a:gd name="connsiteY2-60" fmla="*/ 1047058 h 1253131"/>
                <a:gd name="connsiteX3-61" fmla="*/ 764096 w 1442096"/>
                <a:gd name="connsiteY3-62" fmla="*/ 274888 h 1253131"/>
                <a:gd name="connsiteX4-63" fmla="*/ 716868 w 1442096"/>
                <a:gd name="connsiteY4-64" fmla="*/ 7 h 1253131"/>
                <a:gd name="connsiteX5-65" fmla="*/ 783151 w 1442096"/>
                <a:gd name="connsiteY5-66" fmla="*/ 31261 h 1253131"/>
                <a:gd name="connsiteX6-67" fmla="*/ 1429268 w 1442096"/>
                <a:gd name="connsiteY6-68" fmla="*/ 1145256 h 1253131"/>
                <a:gd name="connsiteX7-69" fmla="*/ 1366987 w 1442096"/>
                <a:gd name="connsiteY7-70" fmla="*/ 1253131 h 1253131"/>
                <a:gd name="connsiteX8-71" fmla="*/ 73893 w 1442096"/>
                <a:gd name="connsiteY8-72" fmla="*/ 1253131 h 1253131"/>
                <a:gd name="connsiteX9-73" fmla="*/ 11611 w 1442096"/>
                <a:gd name="connsiteY9-74" fmla="*/ 1145257 h 1253131"/>
                <a:gd name="connsiteX10-75" fmla="*/ 657729 w 1442096"/>
                <a:gd name="connsiteY10-76" fmla="*/ 31261 h 1253131"/>
                <a:gd name="connsiteX11-77" fmla="*/ 716868 w 1442096"/>
                <a:gd name="connsiteY11-78" fmla="*/ 7 h 1253131"/>
                <a:gd name="connsiteX0-79" fmla="*/ 1211954 w 1442096"/>
                <a:gd name="connsiteY0-80" fmla="*/ 1047058 h 1253131"/>
                <a:gd name="connsiteX1-81" fmla="*/ 677159 w 1442096"/>
                <a:gd name="connsiteY1-82" fmla="*/ 274888 h 1253131"/>
                <a:gd name="connsiteX2-83" fmla="*/ 1211954 w 1442096"/>
                <a:gd name="connsiteY2-84" fmla="*/ 1047058 h 1253131"/>
                <a:gd name="connsiteX3-85" fmla="*/ 716868 w 1442096"/>
                <a:gd name="connsiteY3-86" fmla="*/ 7 h 1253131"/>
                <a:gd name="connsiteX4-87" fmla="*/ 783151 w 1442096"/>
                <a:gd name="connsiteY4-88" fmla="*/ 31261 h 1253131"/>
                <a:gd name="connsiteX5-89" fmla="*/ 1429268 w 1442096"/>
                <a:gd name="connsiteY5-90" fmla="*/ 1145256 h 1253131"/>
                <a:gd name="connsiteX6-91" fmla="*/ 1366987 w 1442096"/>
                <a:gd name="connsiteY6-92" fmla="*/ 1253131 h 1253131"/>
                <a:gd name="connsiteX7-93" fmla="*/ 73893 w 1442096"/>
                <a:gd name="connsiteY7-94" fmla="*/ 1253131 h 1253131"/>
                <a:gd name="connsiteX8-95" fmla="*/ 11611 w 1442096"/>
                <a:gd name="connsiteY8-96" fmla="*/ 1145257 h 1253131"/>
                <a:gd name="connsiteX9-97" fmla="*/ 657729 w 1442096"/>
                <a:gd name="connsiteY9-98" fmla="*/ 31261 h 1253131"/>
                <a:gd name="connsiteX10-99" fmla="*/ 716868 w 1442096"/>
                <a:gd name="connsiteY10-100" fmla="*/ 7 h 1253131"/>
                <a:gd name="connsiteX0-101" fmla="*/ 716868 w 1442096"/>
                <a:gd name="connsiteY0-102" fmla="*/ 7 h 1253131"/>
                <a:gd name="connsiteX1-103" fmla="*/ 783151 w 1442096"/>
                <a:gd name="connsiteY1-104" fmla="*/ 31261 h 1253131"/>
                <a:gd name="connsiteX2-105" fmla="*/ 1429268 w 1442096"/>
                <a:gd name="connsiteY2-106" fmla="*/ 1145256 h 1253131"/>
                <a:gd name="connsiteX3-107" fmla="*/ 1366987 w 1442096"/>
                <a:gd name="connsiteY3-108" fmla="*/ 1253131 h 1253131"/>
                <a:gd name="connsiteX4-109" fmla="*/ 73893 w 1442096"/>
                <a:gd name="connsiteY4-110" fmla="*/ 1253131 h 1253131"/>
                <a:gd name="connsiteX5-111" fmla="*/ 11611 w 1442096"/>
                <a:gd name="connsiteY5-112" fmla="*/ 1145257 h 1253131"/>
                <a:gd name="connsiteX6-113" fmla="*/ 657729 w 1442096"/>
                <a:gd name="connsiteY6-114" fmla="*/ 31261 h 1253131"/>
                <a:gd name="connsiteX7-115" fmla="*/ 716868 w 1442096"/>
                <a:gd name="connsiteY7-116" fmla="*/ 7 h 12531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1442096" h="1253131">
                  <a:moveTo>
                    <a:pt x="716868" y="7"/>
                  </a:moveTo>
                  <a:cubicBezTo>
                    <a:pt x="741939" y="-291"/>
                    <a:pt x="768201" y="9830"/>
                    <a:pt x="783151" y="31261"/>
                  </a:cubicBezTo>
                  <a:lnTo>
                    <a:pt x="1429268" y="1145256"/>
                  </a:lnTo>
                  <a:cubicBezTo>
                    <a:pt x="1458514" y="1197883"/>
                    <a:pt x="1437753" y="1250511"/>
                    <a:pt x="1366987" y="1253131"/>
                  </a:cubicBezTo>
                  <a:lnTo>
                    <a:pt x="73893" y="1253131"/>
                  </a:lnTo>
                  <a:cubicBezTo>
                    <a:pt x="10269" y="1250510"/>
                    <a:pt x="-17634" y="1185977"/>
                    <a:pt x="11611" y="1145257"/>
                  </a:cubicBezTo>
                  <a:lnTo>
                    <a:pt x="657729" y="31261"/>
                  </a:lnTo>
                  <a:cubicBezTo>
                    <a:pt x="667917" y="11021"/>
                    <a:pt x="691797" y="305"/>
                    <a:pt x="716868" y="7"/>
                  </a:cubicBezTo>
                  <a:close/>
                </a:path>
              </a:pathLst>
            </a:custGeom>
            <a:solidFill>
              <a:srgbClr val="31859C"/>
            </a:solidFill>
            <a:ln w="1270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TextBox 8"/>
            <p:cNvSpPr txBox="1"/>
            <p:nvPr/>
          </p:nvSpPr>
          <p:spPr>
            <a:xfrm>
              <a:off x="2481243" y="3842974"/>
              <a:ext cx="595251" cy="461665"/>
            </a:xfrm>
            <a:prstGeom prst="rect">
              <a:avLst/>
            </a:prstGeom>
            <a:noFill/>
          </p:spPr>
          <p:txBody>
            <a:bodyPr wrap="square" rtlCol="0">
              <a:spAutoFit/>
            </a:bodyPr>
            <a:lstStyle/>
            <a:p>
              <a:pPr algn="ctr"/>
              <a:r>
                <a:rPr lang="en-US" altLang="zh-CN" sz="2400" b="1" dirty="0">
                  <a:solidFill>
                    <a:schemeClr val="bg1">
                      <a:alpha val="77000"/>
                    </a:schemeClr>
                  </a:solidFill>
                  <a:effectLst>
                    <a:outerShdw blurRad="60007" dist="200025" dir="15000000" sy="30000" kx="-1800000" algn="bl" rotWithShape="0">
                      <a:schemeClr val="bg1">
                        <a:alpha val="32000"/>
                      </a:schemeClr>
                    </a:outerShdw>
                  </a:effectLst>
                  <a:latin typeface="Bauhaus 93" panose="04030905020B02020C02" pitchFamily="82" charset="0"/>
                  <a:ea typeface="方正韵动粗黑简体" pitchFamily="2" charset="-122"/>
                </a:rPr>
                <a:t>01</a:t>
              </a:r>
              <a:endParaRPr lang="zh-CN" altLang="en-US" sz="2400" b="1" dirty="0">
                <a:solidFill>
                  <a:schemeClr val="bg1">
                    <a:alpha val="77000"/>
                  </a:schemeClr>
                </a:solidFill>
                <a:effectLst>
                  <a:outerShdw blurRad="60007" dist="200025" dir="15000000" sy="30000" kx="-1800000" algn="bl" rotWithShape="0">
                    <a:schemeClr val="bg1">
                      <a:alpha val="32000"/>
                    </a:schemeClr>
                  </a:outerShdw>
                </a:effectLst>
                <a:latin typeface="Bauhaus 93" panose="04030905020B02020C02" pitchFamily="82" charset="0"/>
                <a:ea typeface="方正韵动粗黑简体" pitchFamily="2" charset="-122"/>
              </a:endParaRPr>
            </a:p>
          </p:txBody>
        </p:sp>
        <p:sp>
          <p:nvSpPr>
            <p:cNvPr id="10" name="矩形 9"/>
            <p:cNvSpPr/>
            <p:nvPr/>
          </p:nvSpPr>
          <p:spPr>
            <a:xfrm>
              <a:off x="2301814" y="4243084"/>
              <a:ext cx="954107" cy="276999"/>
            </a:xfrm>
            <a:prstGeom prst="rect">
              <a:avLst/>
            </a:prstGeom>
          </p:spPr>
          <p:txBody>
            <a:bodyPr wrap="none">
              <a:spAutoFit/>
            </a:bodyPr>
            <a:lstStyle/>
            <a:p>
              <a:pPr algn="ctr"/>
              <a:r>
                <a:rPr lang="zh-CN" altLang="en-US" sz="1200" b="1" dirty="0">
                  <a:solidFill>
                    <a:schemeClr val="bg1"/>
                  </a:solidFill>
                  <a:latin typeface="微软雅黑" panose="020B0503020204020204" pitchFamily="34" charset="-122"/>
                  <a:ea typeface="微软雅黑" panose="020B0503020204020204" pitchFamily="34" charset="-122"/>
                </a:rPr>
                <a:t>请输入标题</a:t>
              </a:r>
              <a:endParaRPr lang="en-US" altLang="zh-CN" sz="1200" b="1" dirty="0">
                <a:solidFill>
                  <a:schemeClr val="bg1"/>
                </a:solidFill>
                <a:latin typeface="微软雅黑" panose="020B0503020204020204" pitchFamily="34" charset="-122"/>
                <a:ea typeface="微软雅黑" panose="020B0503020204020204" pitchFamily="34" charset="-122"/>
              </a:endParaRPr>
            </a:p>
          </p:txBody>
        </p:sp>
      </p:grpSp>
      <p:grpSp>
        <p:nvGrpSpPr>
          <p:cNvPr id="11" name="组合 10"/>
          <p:cNvGrpSpPr/>
          <p:nvPr/>
        </p:nvGrpSpPr>
        <p:grpSpPr>
          <a:xfrm>
            <a:off x="2855657" y="1812490"/>
            <a:ext cx="1153712" cy="882678"/>
            <a:chOff x="2855657" y="1390685"/>
            <a:chExt cx="1153712" cy="882678"/>
          </a:xfrm>
        </p:grpSpPr>
        <p:sp>
          <p:nvSpPr>
            <p:cNvPr id="12" name="等腰三角形 6"/>
            <p:cNvSpPr/>
            <p:nvPr/>
          </p:nvSpPr>
          <p:spPr>
            <a:xfrm rot="8600414">
              <a:off x="2993587" y="1390685"/>
              <a:ext cx="1015782" cy="882678"/>
            </a:xfrm>
            <a:custGeom>
              <a:avLst/>
              <a:gdLst>
                <a:gd name="connsiteX0" fmla="*/ 718151 w 1442096"/>
                <a:gd name="connsiteY0" fmla="*/ 253224 h 1253131"/>
                <a:gd name="connsiteX1" fmla="*/ 677159 w 1442096"/>
                <a:gd name="connsiteY1" fmla="*/ 274888 h 1253131"/>
                <a:gd name="connsiteX2" fmla="*/ 272470 w 1442096"/>
                <a:gd name="connsiteY2" fmla="*/ 1121832 h 1253131"/>
                <a:gd name="connsiteX3" fmla="*/ 1168784 w 1442096"/>
                <a:gd name="connsiteY3" fmla="*/ 1121832 h 1253131"/>
                <a:gd name="connsiteX4" fmla="*/ 1211954 w 1442096"/>
                <a:gd name="connsiteY4" fmla="*/ 1047058 h 1253131"/>
                <a:gd name="connsiteX5" fmla="*/ 764096 w 1442096"/>
                <a:gd name="connsiteY5" fmla="*/ 274888 h 1253131"/>
                <a:gd name="connsiteX6" fmla="*/ 718151 w 1442096"/>
                <a:gd name="connsiteY6" fmla="*/ 253224 h 1253131"/>
                <a:gd name="connsiteX7" fmla="*/ 716868 w 1442096"/>
                <a:gd name="connsiteY7" fmla="*/ 7 h 1253131"/>
                <a:gd name="connsiteX8" fmla="*/ 783151 w 1442096"/>
                <a:gd name="connsiteY8" fmla="*/ 31261 h 1253131"/>
                <a:gd name="connsiteX9" fmla="*/ 1429268 w 1442096"/>
                <a:gd name="connsiteY9" fmla="*/ 1145256 h 1253131"/>
                <a:gd name="connsiteX10" fmla="*/ 1366987 w 1442096"/>
                <a:gd name="connsiteY10" fmla="*/ 1253131 h 1253131"/>
                <a:gd name="connsiteX11" fmla="*/ 73893 w 1442096"/>
                <a:gd name="connsiteY11" fmla="*/ 1253131 h 1253131"/>
                <a:gd name="connsiteX12" fmla="*/ 11611 w 1442096"/>
                <a:gd name="connsiteY12" fmla="*/ 1145257 h 1253131"/>
                <a:gd name="connsiteX13" fmla="*/ 657729 w 1442096"/>
                <a:gd name="connsiteY13" fmla="*/ 31261 h 1253131"/>
                <a:gd name="connsiteX14" fmla="*/ 716868 w 1442096"/>
                <a:gd name="connsiteY14" fmla="*/ 7 h 1253131"/>
                <a:gd name="connsiteX0-1" fmla="*/ 718151 w 1442096"/>
                <a:gd name="connsiteY0-2" fmla="*/ 253224 h 1253131"/>
                <a:gd name="connsiteX1-3" fmla="*/ 677159 w 1442096"/>
                <a:gd name="connsiteY1-4" fmla="*/ 274888 h 1253131"/>
                <a:gd name="connsiteX2-5" fmla="*/ 1168784 w 1442096"/>
                <a:gd name="connsiteY2-6" fmla="*/ 1121832 h 1253131"/>
                <a:gd name="connsiteX3-7" fmla="*/ 1211954 w 1442096"/>
                <a:gd name="connsiteY3-8" fmla="*/ 1047058 h 1253131"/>
                <a:gd name="connsiteX4-9" fmla="*/ 764096 w 1442096"/>
                <a:gd name="connsiteY4-10" fmla="*/ 274888 h 1253131"/>
                <a:gd name="connsiteX5-11" fmla="*/ 718151 w 1442096"/>
                <a:gd name="connsiteY5-12" fmla="*/ 253224 h 1253131"/>
                <a:gd name="connsiteX6-13" fmla="*/ 716868 w 1442096"/>
                <a:gd name="connsiteY6-14" fmla="*/ 7 h 1253131"/>
                <a:gd name="connsiteX7-15" fmla="*/ 783151 w 1442096"/>
                <a:gd name="connsiteY7-16" fmla="*/ 31261 h 1253131"/>
                <a:gd name="connsiteX8-17" fmla="*/ 1429268 w 1442096"/>
                <a:gd name="connsiteY8-18" fmla="*/ 1145256 h 1253131"/>
                <a:gd name="connsiteX9-19" fmla="*/ 1366987 w 1442096"/>
                <a:gd name="connsiteY9-20" fmla="*/ 1253131 h 1253131"/>
                <a:gd name="connsiteX10-21" fmla="*/ 73893 w 1442096"/>
                <a:gd name="connsiteY10-22" fmla="*/ 1253131 h 1253131"/>
                <a:gd name="connsiteX11-23" fmla="*/ 11611 w 1442096"/>
                <a:gd name="connsiteY11-24" fmla="*/ 1145257 h 1253131"/>
                <a:gd name="connsiteX12-25" fmla="*/ 657729 w 1442096"/>
                <a:gd name="connsiteY12-26" fmla="*/ 31261 h 1253131"/>
                <a:gd name="connsiteX13-27" fmla="*/ 716868 w 1442096"/>
                <a:gd name="connsiteY13-28" fmla="*/ 7 h 1253131"/>
                <a:gd name="connsiteX0-29" fmla="*/ 718151 w 1442096"/>
                <a:gd name="connsiteY0-30" fmla="*/ 253224 h 1253131"/>
                <a:gd name="connsiteX1-31" fmla="*/ 677159 w 1442096"/>
                <a:gd name="connsiteY1-32" fmla="*/ 274888 h 1253131"/>
                <a:gd name="connsiteX2-33" fmla="*/ 1211954 w 1442096"/>
                <a:gd name="connsiteY2-34" fmla="*/ 1047058 h 1253131"/>
                <a:gd name="connsiteX3-35" fmla="*/ 764096 w 1442096"/>
                <a:gd name="connsiteY3-36" fmla="*/ 274888 h 1253131"/>
                <a:gd name="connsiteX4-37" fmla="*/ 718151 w 1442096"/>
                <a:gd name="connsiteY4-38" fmla="*/ 253224 h 1253131"/>
                <a:gd name="connsiteX5-39" fmla="*/ 716868 w 1442096"/>
                <a:gd name="connsiteY5-40" fmla="*/ 7 h 1253131"/>
                <a:gd name="connsiteX6-41" fmla="*/ 783151 w 1442096"/>
                <a:gd name="connsiteY6-42" fmla="*/ 31261 h 1253131"/>
                <a:gd name="connsiteX7-43" fmla="*/ 1429268 w 1442096"/>
                <a:gd name="connsiteY7-44" fmla="*/ 1145256 h 1253131"/>
                <a:gd name="connsiteX8-45" fmla="*/ 1366987 w 1442096"/>
                <a:gd name="connsiteY8-46" fmla="*/ 1253131 h 1253131"/>
                <a:gd name="connsiteX9-47" fmla="*/ 73893 w 1442096"/>
                <a:gd name="connsiteY9-48" fmla="*/ 1253131 h 1253131"/>
                <a:gd name="connsiteX10-49" fmla="*/ 11611 w 1442096"/>
                <a:gd name="connsiteY10-50" fmla="*/ 1145257 h 1253131"/>
                <a:gd name="connsiteX11-51" fmla="*/ 657729 w 1442096"/>
                <a:gd name="connsiteY11-52" fmla="*/ 31261 h 1253131"/>
                <a:gd name="connsiteX12-53" fmla="*/ 716868 w 1442096"/>
                <a:gd name="connsiteY12-54" fmla="*/ 7 h 1253131"/>
                <a:gd name="connsiteX0-55" fmla="*/ 764096 w 1442096"/>
                <a:gd name="connsiteY0-56" fmla="*/ 274888 h 1253131"/>
                <a:gd name="connsiteX1-57" fmla="*/ 677159 w 1442096"/>
                <a:gd name="connsiteY1-58" fmla="*/ 274888 h 1253131"/>
                <a:gd name="connsiteX2-59" fmla="*/ 1211954 w 1442096"/>
                <a:gd name="connsiteY2-60" fmla="*/ 1047058 h 1253131"/>
                <a:gd name="connsiteX3-61" fmla="*/ 764096 w 1442096"/>
                <a:gd name="connsiteY3-62" fmla="*/ 274888 h 1253131"/>
                <a:gd name="connsiteX4-63" fmla="*/ 716868 w 1442096"/>
                <a:gd name="connsiteY4-64" fmla="*/ 7 h 1253131"/>
                <a:gd name="connsiteX5-65" fmla="*/ 783151 w 1442096"/>
                <a:gd name="connsiteY5-66" fmla="*/ 31261 h 1253131"/>
                <a:gd name="connsiteX6-67" fmla="*/ 1429268 w 1442096"/>
                <a:gd name="connsiteY6-68" fmla="*/ 1145256 h 1253131"/>
                <a:gd name="connsiteX7-69" fmla="*/ 1366987 w 1442096"/>
                <a:gd name="connsiteY7-70" fmla="*/ 1253131 h 1253131"/>
                <a:gd name="connsiteX8-71" fmla="*/ 73893 w 1442096"/>
                <a:gd name="connsiteY8-72" fmla="*/ 1253131 h 1253131"/>
                <a:gd name="connsiteX9-73" fmla="*/ 11611 w 1442096"/>
                <a:gd name="connsiteY9-74" fmla="*/ 1145257 h 1253131"/>
                <a:gd name="connsiteX10-75" fmla="*/ 657729 w 1442096"/>
                <a:gd name="connsiteY10-76" fmla="*/ 31261 h 1253131"/>
                <a:gd name="connsiteX11-77" fmla="*/ 716868 w 1442096"/>
                <a:gd name="connsiteY11-78" fmla="*/ 7 h 1253131"/>
                <a:gd name="connsiteX0-79" fmla="*/ 1211954 w 1442096"/>
                <a:gd name="connsiteY0-80" fmla="*/ 1047058 h 1253131"/>
                <a:gd name="connsiteX1-81" fmla="*/ 677159 w 1442096"/>
                <a:gd name="connsiteY1-82" fmla="*/ 274888 h 1253131"/>
                <a:gd name="connsiteX2-83" fmla="*/ 1211954 w 1442096"/>
                <a:gd name="connsiteY2-84" fmla="*/ 1047058 h 1253131"/>
                <a:gd name="connsiteX3-85" fmla="*/ 716868 w 1442096"/>
                <a:gd name="connsiteY3-86" fmla="*/ 7 h 1253131"/>
                <a:gd name="connsiteX4-87" fmla="*/ 783151 w 1442096"/>
                <a:gd name="connsiteY4-88" fmla="*/ 31261 h 1253131"/>
                <a:gd name="connsiteX5-89" fmla="*/ 1429268 w 1442096"/>
                <a:gd name="connsiteY5-90" fmla="*/ 1145256 h 1253131"/>
                <a:gd name="connsiteX6-91" fmla="*/ 1366987 w 1442096"/>
                <a:gd name="connsiteY6-92" fmla="*/ 1253131 h 1253131"/>
                <a:gd name="connsiteX7-93" fmla="*/ 73893 w 1442096"/>
                <a:gd name="connsiteY7-94" fmla="*/ 1253131 h 1253131"/>
                <a:gd name="connsiteX8-95" fmla="*/ 11611 w 1442096"/>
                <a:gd name="connsiteY8-96" fmla="*/ 1145257 h 1253131"/>
                <a:gd name="connsiteX9-97" fmla="*/ 657729 w 1442096"/>
                <a:gd name="connsiteY9-98" fmla="*/ 31261 h 1253131"/>
                <a:gd name="connsiteX10-99" fmla="*/ 716868 w 1442096"/>
                <a:gd name="connsiteY10-100" fmla="*/ 7 h 1253131"/>
                <a:gd name="connsiteX0-101" fmla="*/ 716868 w 1442096"/>
                <a:gd name="connsiteY0-102" fmla="*/ 7 h 1253131"/>
                <a:gd name="connsiteX1-103" fmla="*/ 783151 w 1442096"/>
                <a:gd name="connsiteY1-104" fmla="*/ 31261 h 1253131"/>
                <a:gd name="connsiteX2-105" fmla="*/ 1429268 w 1442096"/>
                <a:gd name="connsiteY2-106" fmla="*/ 1145256 h 1253131"/>
                <a:gd name="connsiteX3-107" fmla="*/ 1366987 w 1442096"/>
                <a:gd name="connsiteY3-108" fmla="*/ 1253131 h 1253131"/>
                <a:gd name="connsiteX4-109" fmla="*/ 73893 w 1442096"/>
                <a:gd name="connsiteY4-110" fmla="*/ 1253131 h 1253131"/>
                <a:gd name="connsiteX5-111" fmla="*/ 11611 w 1442096"/>
                <a:gd name="connsiteY5-112" fmla="*/ 1145257 h 1253131"/>
                <a:gd name="connsiteX6-113" fmla="*/ 657729 w 1442096"/>
                <a:gd name="connsiteY6-114" fmla="*/ 31261 h 1253131"/>
                <a:gd name="connsiteX7-115" fmla="*/ 716868 w 1442096"/>
                <a:gd name="connsiteY7-116" fmla="*/ 7 h 12531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1442096" h="1253131">
                  <a:moveTo>
                    <a:pt x="716868" y="7"/>
                  </a:moveTo>
                  <a:cubicBezTo>
                    <a:pt x="741939" y="-291"/>
                    <a:pt x="768201" y="9830"/>
                    <a:pt x="783151" y="31261"/>
                  </a:cubicBezTo>
                  <a:lnTo>
                    <a:pt x="1429268" y="1145256"/>
                  </a:lnTo>
                  <a:cubicBezTo>
                    <a:pt x="1458514" y="1197883"/>
                    <a:pt x="1437753" y="1250511"/>
                    <a:pt x="1366987" y="1253131"/>
                  </a:cubicBezTo>
                  <a:lnTo>
                    <a:pt x="73893" y="1253131"/>
                  </a:lnTo>
                  <a:cubicBezTo>
                    <a:pt x="10269" y="1250510"/>
                    <a:pt x="-17634" y="1185977"/>
                    <a:pt x="11611" y="1145257"/>
                  </a:cubicBezTo>
                  <a:lnTo>
                    <a:pt x="657729" y="31261"/>
                  </a:lnTo>
                  <a:cubicBezTo>
                    <a:pt x="667917" y="11021"/>
                    <a:pt x="691797" y="305"/>
                    <a:pt x="716868" y="7"/>
                  </a:cubicBezTo>
                  <a:close/>
                </a:path>
              </a:pathLst>
            </a:custGeom>
            <a:solidFill>
              <a:srgbClr val="FF9900"/>
            </a:solidFill>
            <a:ln w="1270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TextBox 12"/>
            <p:cNvSpPr txBox="1"/>
            <p:nvPr/>
          </p:nvSpPr>
          <p:spPr>
            <a:xfrm rot="19343246">
              <a:off x="3244644" y="1618347"/>
              <a:ext cx="532632" cy="461665"/>
            </a:xfrm>
            <a:prstGeom prst="rect">
              <a:avLst/>
            </a:prstGeom>
            <a:noFill/>
          </p:spPr>
          <p:txBody>
            <a:bodyPr wrap="square" rtlCol="0">
              <a:spAutoFit/>
            </a:bodyPr>
            <a:lstStyle>
              <a:defPPr>
                <a:defRPr lang="zh-CN"/>
              </a:defPPr>
              <a:lvl1pPr algn="ctr">
                <a:defRPr sz="2000" b="1">
                  <a:solidFill>
                    <a:schemeClr val="bg1">
                      <a:alpha val="77000"/>
                    </a:schemeClr>
                  </a:solidFill>
                  <a:effectLst>
                    <a:outerShdw blurRad="60007" dist="200025" dir="15000000" sy="30000" kx="-1800000" algn="bl" rotWithShape="0">
                      <a:schemeClr val="bg1">
                        <a:alpha val="32000"/>
                      </a:schemeClr>
                    </a:outerShdw>
                  </a:effectLst>
                  <a:latin typeface="Bauhaus 93" panose="04030905020B02020C02" pitchFamily="82" charset="0"/>
                  <a:ea typeface="方正韵动粗黑简体" pitchFamily="2" charset="-122"/>
                </a:defRPr>
              </a:lvl1pPr>
            </a:lstStyle>
            <a:p>
              <a:r>
                <a:rPr lang="en-US" altLang="zh-CN" sz="2400" dirty="0"/>
                <a:t>02</a:t>
              </a:r>
              <a:endParaRPr lang="zh-CN" altLang="en-US" sz="2400" dirty="0"/>
            </a:p>
          </p:txBody>
        </p:sp>
        <p:sp>
          <p:nvSpPr>
            <p:cNvPr id="14" name="矩形 13"/>
            <p:cNvSpPr/>
            <p:nvPr/>
          </p:nvSpPr>
          <p:spPr>
            <a:xfrm rot="19380000">
              <a:off x="2855657" y="1459925"/>
              <a:ext cx="954107" cy="276999"/>
            </a:xfrm>
            <a:prstGeom prst="rect">
              <a:avLst/>
            </a:prstGeom>
          </p:spPr>
          <p:txBody>
            <a:bodyPr wrap="none">
              <a:spAutoFit/>
            </a:bodyPr>
            <a:lstStyle/>
            <a:p>
              <a:pPr algn="ctr"/>
              <a:r>
                <a:rPr lang="zh-CN" altLang="en-US" sz="1200" b="1" dirty="0">
                  <a:solidFill>
                    <a:schemeClr val="bg1"/>
                  </a:solidFill>
                  <a:latin typeface="微软雅黑" panose="020B0503020204020204" pitchFamily="34" charset="-122"/>
                  <a:ea typeface="微软雅黑" panose="020B0503020204020204" pitchFamily="34" charset="-122"/>
                </a:rPr>
                <a:t>请输入标题</a:t>
              </a:r>
              <a:endParaRPr lang="en-US" altLang="zh-CN" sz="1200" b="1" dirty="0">
                <a:solidFill>
                  <a:schemeClr val="bg1"/>
                </a:solidFill>
                <a:latin typeface="微软雅黑" panose="020B0503020204020204" pitchFamily="34" charset="-122"/>
                <a:ea typeface="微软雅黑" panose="020B0503020204020204" pitchFamily="34" charset="-122"/>
              </a:endParaRPr>
            </a:p>
          </p:txBody>
        </p:sp>
      </p:grpSp>
      <p:grpSp>
        <p:nvGrpSpPr>
          <p:cNvPr id="15" name="组合 14"/>
          <p:cNvGrpSpPr/>
          <p:nvPr/>
        </p:nvGrpSpPr>
        <p:grpSpPr>
          <a:xfrm>
            <a:off x="5560693" y="1445236"/>
            <a:ext cx="882883" cy="1015782"/>
            <a:chOff x="5560693" y="1023431"/>
            <a:chExt cx="882883" cy="1015782"/>
          </a:xfrm>
        </p:grpSpPr>
        <p:sp>
          <p:nvSpPr>
            <p:cNvPr id="16" name="等腰三角形 6"/>
            <p:cNvSpPr/>
            <p:nvPr/>
          </p:nvSpPr>
          <p:spPr>
            <a:xfrm rot="16200000">
              <a:off x="5494141" y="1089983"/>
              <a:ext cx="1015782" cy="882678"/>
            </a:xfrm>
            <a:custGeom>
              <a:avLst/>
              <a:gdLst>
                <a:gd name="connsiteX0" fmla="*/ 718151 w 1442096"/>
                <a:gd name="connsiteY0" fmla="*/ 253224 h 1253131"/>
                <a:gd name="connsiteX1" fmla="*/ 677159 w 1442096"/>
                <a:gd name="connsiteY1" fmla="*/ 274888 h 1253131"/>
                <a:gd name="connsiteX2" fmla="*/ 272470 w 1442096"/>
                <a:gd name="connsiteY2" fmla="*/ 1121832 h 1253131"/>
                <a:gd name="connsiteX3" fmla="*/ 1168784 w 1442096"/>
                <a:gd name="connsiteY3" fmla="*/ 1121832 h 1253131"/>
                <a:gd name="connsiteX4" fmla="*/ 1211954 w 1442096"/>
                <a:gd name="connsiteY4" fmla="*/ 1047058 h 1253131"/>
                <a:gd name="connsiteX5" fmla="*/ 764096 w 1442096"/>
                <a:gd name="connsiteY5" fmla="*/ 274888 h 1253131"/>
                <a:gd name="connsiteX6" fmla="*/ 718151 w 1442096"/>
                <a:gd name="connsiteY6" fmla="*/ 253224 h 1253131"/>
                <a:gd name="connsiteX7" fmla="*/ 716868 w 1442096"/>
                <a:gd name="connsiteY7" fmla="*/ 7 h 1253131"/>
                <a:gd name="connsiteX8" fmla="*/ 783151 w 1442096"/>
                <a:gd name="connsiteY8" fmla="*/ 31261 h 1253131"/>
                <a:gd name="connsiteX9" fmla="*/ 1429268 w 1442096"/>
                <a:gd name="connsiteY9" fmla="*/ 1145256 h 1253131"/>
                <a:gd name="connsiteX10" fmla="*/ 1366987 w 1442096"/>
                <a:gd name="connsiteY10" fmla="*/ 1253131 h 1253131"/>
                <a:gd name="connsiteX11" fmla="*/ 73893 w 1442096"/>
                <a:gd name="connsiteY11" fmla="*/ 1253131 h 1253131"/>
                <a:gd name="connsiteX12" fmla="*/ 11611 w 1442096"/>
                <a:gd name="connsiteY12" fmla="*/ 1145257 h 1253131"/>
                <a:gd name="connsiteX13" fmla="*/ 657729 w 1442096"/>
                <a:gd name="connsiteY13" fmla="*/ 31261 h 1253131"/>
                <a:gd name="connsiteX14" fmla="*/ 716868 w 1442096"/>
                <a:gd name="connsiteY14" fmla="*/ 7 h 1253131"/>
                <a:gd name="connsiteX0-1" fmla="*/ 718151 w 1442096"/>
                <a:gd name="connsiteY0-2" fmla="*/ 253224 h 1253131"/>
                <a:gd name="connsiteX1-3" fmla="*/ 677159 w 1442096"/>
                <a:gd name="connsiteY1-4" fmla="*/ 274888 h 1253131"/>
                <a:gd name="connsiteX2-5" fmla="*/ 1168784 w 1442096"/>
                <a:gd name="connsiteY2-6" fmla="*/ 1121832 h 1253131"/>
                <a:gd name="connsiteX3-7" fmla="*/ 1211954 w 1442096"/>
                <a:gd name="connsiteY3-8" fmla="*/ 1047058 h 1253131"/>
                <a:gd name="connsiteX4-9" fmla="*/ 764096 w 1442096"/>
                <a:gd name="connsiteY4-10" fmla="*/ 274888 h 1253131"/>
                <a:gd name="connsiteX5-11" fmla="*/ 718151 w 1442096"/>
                <a:gd name="connsiteY5-12" fmla="*/ 253224 h 1253131"/>
                <a:gd name="connsiteX6-13" fmla="*/ 716868 w 1442096"/>
                <a:gd name="connsiteY6-14" fmla="*/ 7 h 1253131"/>
                <a:gd name="connsiteX7-15" fmla="*/ 783151 w 1442096"/>
                <a:gd name="connsiteY7-16" fmla="*/ 31261 h 1253131"/>
                <a:gd name="connsiteX8-17" fmla="*/ 1429268 w 1442096"/>
                <a:gd name="connsiteY8-18" fmla="*/ 1145256 h 1253131"/>
                <a:gd name="connsiteX9-19" fmla="*/ 1366987 w 1442096"/>
                <a:gd name="connsiteY9-20" fmla="*/ 1253131 h 1253131"/>
                <a:gd name="connsiteX10-21" fmla="*/ 73893 w 1442096"/>
                <a:gd name="connsiteY10-22" fmla="*/ 1253131 h 1253131"/>
                <a:gd name="connsiteX11-23" fmla="*/ 11611 w 1442096"/>
                <a:gd name="connsiteY11-24" fmla="*/ 1145257 h 1253131"/>
                <a:gd name="connsiteX12-25" fmla="*/ 657729 w 1442096"/>
                <a:gd name="connsiteY12-26" fmla="*/ 31261 h 1253131"/>
                <a:gd name="connsiteX13-27" fmla="*/ 716868 w 1442096"/>
                <a:gd name="connsiteY13-28" fmla="*/ 7 h 1253131"/>
                <a:gd name="connsiteX0-29" fmla="*/ 718151 w 1442096"/>
                <a:gd name="connsiteY0-30" fmla="*/ 253224 h 1253131"/>
                <a:gd name="connsiteX1-31" fmla="*/ 677159 w 1442096"/>
                <a:gd name="connsiteY1-32" fmla="*/ 274888 h 1253131"/>
                <a:gd name="connsiteX2-33" fmla="*/ 1211954 w 1442096"/>
                <a:gd name="connsiteY2-34" fmla="*/ 1047058 h 1253131"/>
                <a:gd name="connsiteX3-35" fmla="*/ 764096 w 1442096"/>
                <a:gd name="connsiteY3-36" fmla="*/ 274888 h 1253131"/>
                <a:gd name="connsiteX4-37" fmla="*/ 718151 w 1442096"/>
                <a:gd name="connsiteY4-38" fmla="*/ 253224 h 1253131"/>
                <a:gd name="connsiteX5-39" fmla="*/ 716868 w 1442096"/>
                <a:gd name="connsiteY5-40" fmla="*/ 7 h 1253131"/>
                <a:gd name="connsiteX6-41" fmla="*/ 783151 w 1442096"/>
                <a:gd name="connsiteY6-42" fmla="*/ 31261 h 1253131"/>
                <a:gd name="connsiteX7-43" fmla="*/ 1429268 w 1442096"/>
                <a:gd name="connsiteY7-44" fmla="*/ 1145256 h 1253131"/>
                <a:gd name="connsiteX8-45" fmla="*/ 1366987 w 1442096"/>
                <a:gd name="connsiteY8-46" fmla="*/ 1253131 h 1253131"/>
                <a:gd name="connsiteX9-47" fmla="*/ 73893 w 1442096"/>
                <a:gd name="connsiteY9-48" fmla="*/ 1253131 h 1253131"/>
                <a:gd name="connsiteX10-49" fmla="*/ 11611 w 1442096"/>
                <a:gd name="connsiteY10-50" fmla="*/ 1145257 h 1253131"/>
                <a:gd name="connsiteX11-51" fmla="*/ 657729 w 1442096"/>
                <a:gd name="connsiteY11-52" fmla="*/ 31261 h 1253131"/>
                <a:gd name="connsiteX12-53" fmla="*/ 716868 w 1442096"/>
                <a:gd name="connsiteY12-54" fmla="*/ 7 h 1253131"/>
                <a:gd name="connsiteX0-55" fmla="*/ 764096 w 1442096"/>
                <a:gd name="connsiteY0-56" fmla="*/ 274888 h 1253131"/>
                <a:gd name="connsiteX1-57" fmla="*/ 677159 w 1442096"/>
                <a:gd name="connsiteY1-58" fmla="*/ 274888 h 1253131"/>
                <a:gd name="connsiteX2-59" fmla="*/ 1211954 w 1442096"/>
                <a:gd name="connsiteY2-60" fmla="*/ 1047058 h 1253131"/>
                <a:gd name="connsiteX3-61" fmla="*/ 764096 w 1442096"/>
                <a:gd name="connsiteY3-62" fmla="*/ 274888 h 1253131"/>
                <a:gd name="connsiteX4-63" fmla="*/ 716868 w 1442096"/>
                <a:gd name="connsiteY4-64" fmla="*/ 7 h 1253131"/>
                <a:gd name="connsiteX5-65" fmla="*/ 783151 w 1442096"/>
                <a:gd name="connsiteY5-66" fmla="*/ 31261 h 1253131"/>
                <a:gd name="connsiteX6-67" fmla="*/ 1429268 w 1442096"/>
                <a:gd name="connsiteY6-68" fmla="*/ 1145256 h 1253131"/>
                <a:gd name="connsiteX7-69" fmla="*/ 1366987 w 1442096"/>
                <a:gd name="connsiteY7-70" fmla="*/ 1253131 h 1253131"/>
                <a:gd name="connsiteX8-71" fmla="*/ 73893 w 1442096"/>
                <a:gd name="connsiteY8-72" fmla="*/ 1253131 h 1253131"/>
                <a:gd name="connsiteX9-73" fmla="*/ 11611 w 1442096"/>
                <a:gd name="connsiteY9-74" fmla="*/ 1145257 h 1253131"/>
                <a:gd name="connsiteX10-75" fmla="*/ 657729 w 1442096"/>
                <a:gd name="connsiteY10-76" fmla="*/ 31261 h 1253131"/>
                <a:gd name="connsiteX11-77" fmla="*/ 716868 w 1442096"/>
                <a:gd name="connsiteY11-78" fmla="*/ 7 h 1253131"/>
                <a:gd name="connsiteX0-79" fmla="*/ 1211954 w 1442096"/>
                <a:gd name="connsiteY0-80" fmla="*/ 1047058 h 1253131"/>
                <a:gd name="connsiteX1-81" fmla="*/ 677159 w 1442096"/>
                <a:gd name="connsiteY1-82" fmla="*/ 274888 h 1253131"/>
                <a:gd name="connsiteX2-83" fmla="*/ 1211954 w 1442096"/>
                <a:gd name="connsiteY2-84" fmla="*/ 1047058 h 1253131"/>
                <a:gd name="connsiteX3-85" fmla="*/ 716868 w 1442096"/>
                <a:gd name="connsiteY3-86" fmla="*/ 7 h 1253131"/>
                <a:gd name="connsiteX4-87" fmla="*/ 783151 w 1442096"/>
                <a:gd name="connsiteY4-88" fmla="*/ 31261 h 1253131"/>
                <a:gd name="connsiteX5-89" fmla="*/ 1429268 w 1442096"/>
                <a:gd name="connsiteY5-90" fmla="*/ 1145256 h 1253131"/>
                <a:gd name="connsiteX6-91" fmla="*/ 1366987 w 1442096"/>
                <a:gd name="connsiteY6-92" fmla="*/ 1253131 h 1253131"/>
                <a:gd name="connsiteX7-93" fmla="*/ 73893 w 1442096"/>
                <a:gd name="connsiteY7-94" fmla="*/ 1253131 h 1253131"/>
                <a:gd name="connsiteX8-95" fmla="*/ 11611 w 1442096"/>
                <a:gd name="connsiteY8-96" fmla="*/ 1145257 h 1253131"/>
                <a:gd name="connsiteX9-97" fmla="*/ 657729 w 1442096"/>
                <a:gd name="connsiteY9-98" fmla="*/ 31261 h 1253131"/>
                <a:gd name="connsiteX10-99" fmla="*/ 716868 w 1442096"/>
                <a:gd name="connsiteY10-100" fmla="*/ 7 h 1253131"/>
                <a:gd name="connsiteX0-101" fmla="*/ 716868 w 1442096"/>
                <a:gd name="connsiteY0-102" fmla="*/ 7 h 1253131"/>
                <a:gd name="connsiteX1-103" fmla="*/ 783151 w 1442096"/>
                <a:gd name="connsiteY1-104" fmla="*/ 31261 h 1253131"/>
                <a:gd name="connsiteX2-105" fmla="*/ 1429268 w 1442096"/>
                <a:gd name="connsiteY2-106" fmla="*/ 1145256 h 1253131"/>
                <a:gd name="connsiteX3-107" fmla="*/ 1366987 w 1442096"/>
                <a:gd name="connsiteY3-108" fmla="*/ 1253131 h 1253131"/>
                <a:gd name="connsiteX4-109" fmla="*/ 73893 w 1442096"/>
                <a:gd name="connsiteY4-110" fmla="*/ 1253131 h 1253131"/>
                <a:gd name="connsiteX5-111" fmla="*/ 11611 w 1442096"/>
                <a:gd name="connsiteY5-112" fmla="*/ 1145257 h 1253131"/>
                <a:gd name="connsiteX6-113" fmla="*/ 657729 w 1442096"/>
                <a:gd name="connsiteY6-114" fmla="*/ 31261 h 1253131"/>
                <a:gd name="connsiteX7-115" fmla="*/ 716868 w 1442096"/>
                <a:gd name="connsiteY7-116" fmla="*/ 7 h 12531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1442096" h="1253131">
                  <a:moveTo>
                    <a:pt x="716868" y="7"/>
                  </a:moveTo>
                  <a:cubicBezTo>
                    <a:pt x="741939" y="-291"/>
                    <a:pt x="768201" y="9830"/>
                    <a:pt x="783151" y="31261"/>
                  </a:cubicBezTo>
                  <a:lnTo>
                    <a:pt x="1429268" y="1145256"/>
                  </a:lnTo>
                  <a:cubicBezTo>
                    <a:pt x="1458514" y="1197883"/>
                    <a:pt x="1437753" y="1250511"/>
                    <a:pt x="1366987" y="1253131"/>
                  </a:cubicBezTo>
                  <a:lnTo>
                    <a:pt x="73893" y="1253131"/>
                  </a:lnTo>
                  <a:cubicBezTo>
                    <a:pt x="10269" y="1250510"/>
                    <a:pt x="-17634" y="1185977"/>
                    <a:pt x="11611" y="1145257"/>
                  </a:cubicBezTo>
                  <a:lnTo>
                    <a:pt x="657729" y="31261"/>
                  </a:lnTo>
                  <a:cubicBezTo>
                    <a:pt x="667917" y="11021"/>
                    <a:pt x="691797" y="305"/>
                    <a:pt x="716868" y="7"/>
                  </a:cubicBezTo>
                  <a:close/>
                </a:path>
              </a:pathLst>
            </a:custGeom>
            <a:solidFill>
              <a:srgbClr val="17375E"/>
            </a:solidFill>
            <a:ln w="1270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TextBox 16"/>
            <p:cNvSpPr txBox="1"/>
            <p:nvPr/>
          </p:nvSpPr>
          <p:spPr>
            <a:xfrm rot="16200000">
              <a:off x="5704407" y="1303357"/>
              <a:ext cx="595251" cy="523220"/>
            </a:xfrm>
            <a:prstGeom prst="rect">
              <a:avLst/>
            </a:prstGeom>
            <a:noFill/>
          </p:spPr>
          <p:txBody>
            <a:bodyPr wrap="square" rtlCol="0">
              <a:spAutoFit/>
            </a:bodyPr>
            <a:lstStyle/>
            <a:p>
              <a:pPr algn="ctr"/>
              <a:r>
                <a:rPr lang="en-US" altLang="zh-CN" sz="2800" b="1" dirty="0">
                  <a:solidFill>
                    <a:schemeClr val="bg1">
                      <a:alpha val="77000"/>
                    </a:schemeClr>
                  </a:solidFill>
                  <a:effectLst>
                    <a:outerShdw blurRad="60007" dist="200025" dir="15000000" sy="30000" kx="-1800000" algn="bl" rotWithShape="0">
                      <a:schemeClr val="bg1">
                        <a:alpha val="32000"/>
                      </a:schemeClr>
                    </a:outerShdw>
                  </a:effectLst>
                  <a:latin typeface="Bauhaus 93" panose="04030905020B02020C02" pitchFamily="82" charset="0"/>
                  <a:ea typeface="方正韵动粗黑简体" pitchFamily="2" charset="-122"/>
                </a:rPr>
                <a:t>03</a:t>
              </a:r>
              <a:endParaRPr lang="zh-CN" altLang="en-US" sz="2800" b="1" dirty="0">
                <a:solidFill>
                  <a:schemeClr val="bg1">
                    <a:alpha val="77000"/>
                  </a:schemeClr>
                </a:solidFill>
                <a:effectLst>
                  <a:outerShdw blurRad="60007" dist="200025" dir="15000000" sy="30000" kx="-1800000" algn="bl" rotWithShape="0">
                    <a:schemeClr val="bg1">
                      <a:alpha val="32000"/>
                    </a:schemeClr>
                  </a:outerShdw>
                </a:effectLst>
                <a:latin typeface="Bauhaus 93" panose="04030905020B02020C02" pitchFamily="82" charset="0"/>
                <a:ea typeface="方正韵动粗黑简体" pitchFamily="2" charset="-122"/>
              </a:endParaRPr>
            </a:p>
          </p:txBody>
        </p:sp>
        <p:sp>
          <p:nvSpPr>
            <p:cNvPr id="18" name="矩形 17"/>
            <p:cNvSpPr/>
            <p:nvPr/>
          </p:nvSpPr>
          <p:spPr>
            <a:xfrm rot="16200000">
              <a:off x="5828023" y="1392823"/>
              <a:ext cx="954107" cy="276999"/>
            </a:xfrm>
            <a:prstGeom prst="rect">
              <a:avLst/>
            </a:prstGeom>
          </p:spPr>
          <p:txBody>
            <a:bodyPr wrap="none">
              <a:spAutoFit/>
            </a:bodyPr>
            <a:lstStyle/>
            <a:p>
              <a:pPr algn="ctr"/>
              <a:r>
                <a:rPr lang="zh-CN" altLang="en-US" sz="1200" b="1" dirty="0">
                  <a:solidFill>
                    <a:schemeClr val="bg1"/>
                  </a:solidFill>
                  <a:latin typeface="微软雅黑" panose="020B0503020204020204" pitchFamily="34" charset="-122"/>
                  <a:ea typeface="微软雅黑" panose="020B0503020204020204" pitchFamily="34" charset="-122"/>
                </a:rPr>
                <a:t>请输入标题</a:t>
              </a:r>
              <a:endParaRPr lang="en-US" altLang="zh-CN" sz="1200" b="1" dirty="0">
                <a:solidFill>
                  <a:schemeClr val="bg1"/>
                </a:solidFill>
                <a:latin typeface="微软雅黑" panose="020B0503020204020204" pitchFamily="34" charset="-122"/>
                <a:ea typeface="微软雅黑" panose="020B0503020204020204" pitchFamily="34" charset="-122"/>
              </a:endParaRPr>
            </a:p>
          </p:txBody>
        </p:sp>
      </p:grpSp>
      <p:sp>
        <p:nvSpPr>
          <p:cNvPr id="19" name="TextBox 18"/>
          <p:cNvSpPr txBox="1"/>
          <p:nvPr/>
        </p:nvSpPr>
        <p:spPr>
          <a:xfrm>
            <a:off x="1263392" y="1604731"/>
            <a:ext cx="1790435" cy="415498"/>
          </a:xfrm>
          <a:prstGeom prst="rect">
            <a:avLst/>
          </a:prstGeom>
          <a:noFill/>
        </p:spPr>
        <p:txBody>
          <a:bodyPr wrap="square" rtlCol="0">
            <a:spAutoFit/>
          </a:bodyPr>
          <a:lstStyle/>
          <a:p>
            <a:pPr algn="r"/>
            <a:r>
              <a:rPr lang="zh-CN" altLang="en-US" sz="1050" b="1" dirty="0">
                <a:solidFill>
                  <a:schemeClr val="tx1">
                    <a:lumMod val="65000"/>
                    <a:lumOff val="35000"/>
                  </a:schemeClr>
                </a:solidFill>
                <a:latin typeface="微软雅黑" panose="020B0503020204020204" pitchFamily="34" charset="-122"/>
                <a:ea typeface="微软雅黑" panose="020B0503020204020204" pitchFamily="34" charset="-122"/>
              </a:rPr>
              <a:t>请输入文本请输入文本</a:t>
            </a:r>
            <a:endParaRPr lang="en-US" altLang="zh-CN" sz="1050" b="1" dirty="0">
              <a:solidFill>
                <a:schemeClr val="tx1">
                  <a:lumMod val="65000"/>
                  <a:lumOff val="35000"/>
                </a:schemeClr>
              </a:solidFill>
              <a:latin typeface="微软雅黑" panose="020B0503020204020204" pitchFamily="34" charset="-122"/>
              <a:ea typeface="微软雅黑" panose="020B0503020204020204" pitchFamily="34" charset="-122"/>
            </a:endParaRPr>
          </a:p>
          <a:p>
            <a:pPr algn="r"/>
            <a:r>
              <a:rPr lang="zh-CN" altLang="en-US" sz="1050" b="1" dirty="0">
                <a:solidFill>
                  <a:schemeClr val="tx1">
                    <a:lumMod val="65000"/>
                    <a:lumOff val="35000"/>
                  </a:schemeClr>
                </a:solidFill>
                <a:latin typeface="微软雅黑" panose="020B0503020204020204" pitchFamily="34" charset="-122"/>
                <a:ea typeface="微软雅黑" panose="020B0503020204020204" pitchFamily="34" charset="-122"/>
              </a:rPr>
              <a:t>请输入文本请输入文本</a:t>
            </a:r>
            <a:endParaRPr lang="en-US" altLang="zh-CN" sz="105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0" name="TextBox 19"/>
          <p:cNvSpPr txBox="1"/>
          <p:nvPr/>
        </p:nvSpPr>
        <p:spPr>
          <a:xfrm>
            <a:off x="6561195" y="2063235"/>
            <a:ext cx="1790435" cy="415498"/>
          </a:xfrm>
          <a:prstGeom prst="rect">
            <a:avLst/>
          </a:prstGeom>
          <a:noFill/>
        </p:spPr>
        <p:txBody>
          <a:bodyPr wrap="square" rtlCol="0">
            <a:spAutoFit/>
          </a:bodyPr>
          <a:lstStyle/>
          <a:p>
            <a:r>
              <a:rPr lang="zh-CN" altLang="en-US" sz="1050" b="1" dirty="0">
                <a:solidFill>
                  <a:schemeClr val="tx1">
                    <a:lumMod val="65000"/>
                    <a:lumOff val="35000"/>
                  </a:schemeClr>
                </a:solidFill>
                <a:latin typeface="微软雅黑" panose="020B0503020204020204" pitchFamily="34" charset="-122"/>
                <a:ea typeface="微软雅黑" panose="020B0503020204020204" pitchFamily="34" charset="-122"/>
              </a:rPr>
              <a:t>请输入文本请输入文本</a:t>
            </a:r>
            <a:endParaRPr lang="en-US" altLang="zh-CN" sz="1050" b="1" dirty="0">
              <a:solidFill>
                <a:schemeClr val="tx1">
                  <a:lumMod val="65000"/>
                  <a:lumOff val="35000"/>
                </a:schemeClr>
              </a:solidFill>
              <a:latin typeface="微软雅黑" panose="020B0503020204020204" pitchFamily="34" charset="-122"/>
              <a:ea typeface="微软雅黑" panose="020B0503020204020204" pitchFamily="34" charset="-122"/>
            </a:endParaRPr>
          </a:p>
          <a:p>
            <a:r>
              <a:rPr lang="zh-CN" altLang="en-US" sz="1050" b="1" dirty="0">
                <a:solidFill>
                  <a:schemeClr val="tx1">
                    <a:lumMod val="65000"/>
                    <a:lumOff val="35000"/>
                  </a:schemeClr>
                </a:solidFill>
                <a:latin typeface="微软雅黑" panose="020B0503020204020204" pitchFamily="34" charset="-122"/>
                <a:ea typeface="微软雅黑" panose="020B0503020204020204" pitchFamily="34" charset="-122"/>
              </a:rPr>
              <a:t>请输入文本请输入文本</a:t>
            </a:r>
            <a:endParaRPr lang="en-US" altLang="zh-CN" sz="105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1" name="TextBox 20"/>
          <p:cNvSpPr txBox="1"/>
          <p:nvPr/>
        </p:nvSpPr>
        <p:spPr>
          <a:xfrm>
            <a:off x="3457610" y="4532516"/>
            <a:ext cx="1790435" cy="415498"/>
          </a:xfrm>
          <a:prstGeom prst="rect">
            <a:avLst/>
          </a:prstGeom>
          <a:noFill/>
        </p:spPr>
        <p:txBody>
          <a:bodyPr wrap="square" rtlCol="0">
            <a:spAutoFit/>
          </a:bodyPr>
          <a:lstStyle/>
          <a:p>
            <a:r>
              <a:rPr lang="zh-CN" altLang="en-US" sz="1050" b="1" dirty="0">
                <a:solidFill>
                  <a:schemeClr val="tx1">
                    <a:lumMod val="65000"/>
                    <a:lumOff val="35000"/>
                  </a:schemeClr>
                </a:solidFill>
                <a:latin typeface="微软雅黑" panose="020B0503020204020204" pitchFamily="34" charset="-122"/>
                <a:ea typeface="微软雅黑" panose="020B0503020204020204" pitchFamily="34" charset="-122"/>
              </a:rPr>
              <a:t>请输入文本请输入文本</a:t>
            </a:r>
            <a:endParaRPr lang="en-US" altLang="zh-CN" sz="1050" b="1" dirty="0">
              <a:solidFill>
                <a:schemeClr val="tx1">
                  <a:lumMod val="65000"/>
                  <a:lumOff val="35000"/>
                </a:schemeClr>
              </a:solidFill>
              <a:latin typeface="微软雅黑" panose="020B0503020204020204" pitchFamily="34" charset="-122"/>
              <a:ea typeface="微软雅黑" panose="020B0503020204020204" pitchFamily="34" charset="-122"/>
            </a:endParaRPr>
          </a:p>
          <a:p>
            <a:r>
              <a:rPr lang="zh-CN" altLang="en-US" sz="1050" b="1" dirty="0">
                <a:solidFill>
                  <a:schemeClr val="tx1">
                    <a:lumMod val="65000"/>
                    <a:lumOff val="35000"/>
                  </a:schemeClr>
                </a:solidFill>
                <a:latin typeface="微软雅黑" panose="020B0503020204020204" pitchFamily="34" charset="-122"/>
                <a:ea typeface="微软雅黑" panose="020B0503020204020204" pitchFamily="34" charset="-122"/>
              </a:rPr>
              <a:t>请输入文本请输入文本</a:t>
            </a:r>
            <a:endParaRPr lang="en-US" altLang="zh-CN" sz="105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2" name="Freeform 196"/>
          <p:cNvSpPr>
            <a:spLocks noEditPoints="1"/>
          </p:cNvSpPr>
          <p:nvPr/>
        </p:nvSpPr>
        <p:spPr bwMode="auto">
          <a:xfrm>
            <a:off x="2642900" y="3541510"/>
            <a:ext cx="479241" cy="433839"/>
          </a:xfrm>
          <a:custGeom>
            <a:avLst/>
            <a:gdLst>
              <a:gd name="T0" fmla="*/ 147 w 190"/>
              <a:gd name="T1" fmla="*/ 0 h 172"/>
              <a:gd name="T2" fmla="*/ 156 w 190"/>
              <a:gd name="T3" fmla="*/ 6 h 172"/>
              <a:gd name="T4" fmla="*/ 140 w 190"/>
              <a:gd name="T5" fmla="*/ 49 h 172"/>
              <a:gd name="T6" fmla="*/ 33 w 190"/>
              <a:gd name="T7" fmla="*/ 13 h 172"/>
              <a:gd name="T8" fmla="*/ 41 w 190"/>
              <a:gd name="T9" fmla="*/ 21 h 172"/>
              <a:gd name="T10" fmla="*/ 54 w 190"/>
              <a:gd name="T11" fmla="*/ 32 h 172"/>
              <a:gd name="T12" fmla="*/ 33 w 190"/>
              <a:gd name="T13" fmla="*/ 41 h 172"/>
              <a:gd name="T14" fmla="*/ 41 w 190"/>
              <a:gd name="T15" fmla="*/ 45 h 172"/>
              <a:gd name="T16" fmla="*/ 54 w 190"/>
              <a:gd name="T17" fmla="*/ 56 h 172"/>
              <a:gd name="T18" fmla="*/ 33 w 190"/>
              <a:gd name="T19" fmla="*/ 65 h 172"/>
              <a:gd name="T20" fmla="*/ 41 w 190"/>
              <a:gd name="T21" fmla="*/ 71 h 172"/>
              <a:gd name="T22" fmla="*/ 54 w 190"/>
              <a:gd name="T23" fmla="*/ 82 h 172"/>
              <a:gd name="T24" fmla="*/ 33 w 190"/>
              <a:gd name="T25" fmla="*/ 90 h 172"/>
              <a:gd name="T26" fmla="*/ 41 w 190"/>
              <a:gd name="T27" fmla="*/ 95 h 172"/>
              <a:gd name="T28" fmla="*/ 54 w 190"/>
              <a:gd name="T29" fmla="*/ 105 h 172"/>
              <a:gd name="T30" fmla="*/ 33 w 190"/>
              <a:gd name="T31" fmla="*/ 114 h 172"/>
              <a:gd name="T32" fmla="*/ 41 w 190"/>
              <a:gd name="T33" fmla="*/ 121 h 172"/>
              <a:gd name="T34" fmla="*/ 54 w 190"/>
              <a:gd name="T35" fmla="*/ 131 h 172"/>
              <a:gd name="T36" fmla="*/ 33 w 190"/>
              <a:gd name="T37" fmla="*/ 140 h 172"/>
              <a:gd name="T38" fmla="*/ 33 w 190"/>
              <a:gd name="T39" fmla="*/ 157 h 172"/>
              <a:gd name="T40" fmla="*/ 140 w 190"/>
              <a:gd name="T41" fmla="*/ 125 h 172"/>
              <a:gd name="T42" fmla="*/ 156 w 190"/>
              <a:gd name="T43" fmla="*/ 164 h 172"/>
              <a:gd name="T44" fmla="*/ 147 w 190"/>
              <a:gd name="T45" fmla="*/ 172 h 172"/>
              <a:gd name="T46" fmla="*/ 18 w 190"/>
              <a:gd name="T47" fmla="*/ 172 h 172"/>
              <a:gd name="T48" fmla="*/ 18 w 190"/>
              <a:gd name="T49" fmla="*/ 153 h 172"/>
              <a:gd name="T50" fmla="*/ 0 w 190"/>
              <a:gd name="T51" fmla="*/ 138 h 172"/>
              <a:gd name="T52" fmla="*/ 18 w 190"/>
              <a:gd name="T53" fmla="*/ 127 h 172"/>
              <a:gd name="T54" fmla="*/ 0 w 190"/>
              <a:gd name="T55" fmla="*/ 112 h 172"/>
              <a:gd name="T56" fmla="*/ 18 w 190"/>
              <a:gd name="T57" fmla="*/ 103 h 172"/>
              <a:gd name="T58" fmla="*/ 0 w 190"/>
              <a:gd name="T59" fmla="*/ 88 h 172"/>
              <a:gd name="T60" fmla="*/ 18 w 190"/>
              <a:gd name="T61" fmla="*/ 77 h 172"/>
              <a:gd name="T62" fmla="*/ 0 w 190"/>
              <a:gd name="T63" fmla="*/ 62 h 172"/>
              <a:gd name="T64" fmla="*/ 18 w 190"/>
              <a:gd name="T65" fmla="*/ 54 h 172"/>
              <a:gd name="T66" fmla="*/ 0 w 190"/>
              <a:gd name="T67" fmla="*/ 39 h 172"/>
              <a:gd name="T68" fmla="*/ 18 w 190"/>
              <a:gd name="T69" fmla="*/ 6 h 172"/>
              <a:gd name="T70" fmla="*/ 26 w 190"/>
              <a:gd name="T71" fmla="*/ 0 h 172"/>
              <a:gd name="T72" fmla="*/ 67 w 190"/>
              <a:gd name="T73" fmla="*/ 82 h 172"/>
              <a:gd name="T74" fmla="*/ 87 w 190"/>
              <a:gd name="T75" fmla="*/ 90 h 172"/>
              <a:gd name="T76" fmla="*/ 67 w 190"/>
              <a:gd name="T77" fmla="*/ 82 h 172"/>
              <a:gd name="T78" fmla="*/ 67 w 190"/>
              <a:gd name="T79" fmla="*/ 65 h 172"/>
              <a:gd name="T80" fmla="*/ 104 w 190"/>
              <a:gd name="T81" fmla="*/ 71 h 172"/>
              <a:gd name="T82" fmla="*/ 67 w 190"/>
              <a:gd name="T83" fmla="*/ 65 h 172"/>
              <a:gd name="T84" fmla="*/ 67 w 190"/>
              <a:gd name="T85" fmla="*/ 45 h 172"/>
              <a:gd name="T86" fmla="*/ 121 w 190"/>
              <a:gd name="T87" fmla="*/ 54 h 172"/>
              <a:gd name="T88" fmla="*/ 67 w 190"/>
              <a:gd name="T89" fmla="*/ 45 h 172"/>
              <a:gd name="T90" fmla="*/ 67 w 190"/>
              <a:gd name="T91" fmla="*/ 28 h 172"/>
              <a:gd name="T92" fmla="*/ 121 w 190"/>
              <a:gd name="T93" fmla="*/ 36 h 172"/>
              <a:gd name="T94" fmla="*/ 67 w 190"/>
              <a:gd name="T95" fmla="*/ 28 h 172"/>
              <a:gd name="T96" fmla="*/ 89 w 190"/>
              <a:gd name="T97" fmla="*/ 138 h 172"/>
              <a:gd name="T98" fmla="*/ 112 w 190"/>
              <a:gd name="T99" fmla="*/ 136 h 172"/>
              <a:gd name="T100" fmla="*/ 91 w 190"/>
              <a:gd name="T101" fmla="*/ 112 h 172"/>
              <a:gd name="T102" fmla="*/ 89 w 190"/>
              <a:gd name="T103" fmla="*/ 138 h 172"/>
              <a:gd name="T104" fmla="*/ 169 w 190"/>
              <a:gd name="T105" fmla="*/ 36 h 172"/>
              <a:gd name="T106" fmla="*/ 121 w 190"/>
              <a:gd name="T107" fmla="*/ 127 h 172"/>
              <a:gd name="T108" fmla="*/ 169 w 190"/>
              <a:gd name="T109" fmla="*/ 36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90" h="172">
                <a:moveTo>
                  <a:pt x="26" y="0"/>
                </a:moveTo>
                <a:lnTo>
                  <a:pt x="147" y="0"/>
                </a:lnTo>
                <a:lnTo>
                  <a:pt x="156" y="0"/>
                </a:lnTo>
                <a:lnTo>
                  <a:pt x="156" y="6"/>
                </a:lnTo>
                <a:lnTo>
                  <a:pt x="156" y="34"/>
                </a:lnTo>
                <a:lnTo>
                  <a:pt x="140" y="49"/>
                </a:lnTo>
                <a:lnTo>
                  <a:pt x="140" y="13"/>
                </a:lnTo>
                <a:lnTo>
                  <a:pt x="33" y="13"/>
                </a:lnTo>
                <a:lnTo>
                  <a:pt x="33" y="24"/>
                </a:lnTo>
                <a:lnTo>
                  <a:pt x="41" y="21"/>
                </a:lnTo>
                <a:lnTo>
                  <a:pt x="48" y="17"/>
                </a:lnTo>
                <a:lnTo>
                  <a:pt x="54" y="32"/>
                </a:lnTo>
                <a:lnTo>
                  <a:pt x="46" y="34"/>
                </a:lnTo>
                <a:lnTo>
                  <a:pt x="33" y="41"/>
                </a:lnTo>
                <a:lnTo>
                  <a:pt x="33" y="47"/>
                </a:lnTo>
                <a:lnTo>
                  <a:pt x="41" y="45"/>
                </a:lnTo>
                <a:lnTo>
                  <a:pt x="48" y="41"/>
                </a:lnTo>
                <a:lnTo>
                  <a:pt x="54" y="56"/>
                </a:lnTo>
                <a:lnTo>
                  <a:pt x="46" y="58"/>
                </a:lnTo>
                <a:lnTo>
                  <a:pt x="33" y="65"/>
                </a:lnTo>
                <a:lnTo>
                  <a:pt x="33" y="73"/>
                </a:lnTo>
                <a:lnTo>
                  <a:pt x="41" y="71"/>
                </a:lnTo>
                <a:lnTo>
                  <a:pt x="48" y="67"/>
                </a:lnTo>
                <a:lnTo>
                  <a:pt x="54" y="82"/>
                </a:lnTo>
                <a:lnTo>
                  <a:pt x="46" y="84"/>
                </a:lnTo>
                <a:lnTo>
                  <a:pt x="33" y="90"/>
                </a:lnTo>
                <a:lnTo>
                  <a:pt x="33" y="97"/>
                </a:lnTo>
                <a:lnTo>
                  <a:pt x="41" y="95"/>
                </a:lnTo>
                <a:lnTo>
                  <a:pt x="48" y="90"/>
                </a:lnTo>
                <a:lnTo>
                  <a:pt x="54" y="105"/>
                </a:lnTo>
                <a:lnTo>
                  <a:pt x="46" y="108"/>
                </a:lnTo>
                <a:lnTo>
                  <a:pt x="33" y="114"/>
                </a:lnTo>
                <a:lnTo>
                  <a:pt x="33" y="123"/>
                </a:lnTo>
                <a:lnTo>
                  <a:pt x="41" y="121"/>
                </a:lnTo>
                <a:lnTo>
                  <a:pt x="48" y="118"/>
                </a:lnTo>
                <a:lnTo>
                  <a:pt x="54" y="131"/>
                </a:lnTo>
                <a:lnTo>
                  <a:pt x="46" y="133"/>
                </a:lnTo>
                <a:lnTo>
                  <a:pt x="33" y="140"/>
                </a:lnTo>
                <a:lnTo>
                  <a:pt x="33" y="153"/>
                </a:lnTo>
                <a:lnTo>
                  <a:pt x="33" y="157"/>
                </a:lnTo>
                <a:lnTo>
                  <a:pt x="140" y="157"/>
                </a:lnTo>
                <a:lnTo>
                  <a:pt x="140" y="125"/>
                </a:lnTo>
                <a:lnTo>
                  <a:pt x="156" y="110"/>
                </a:lnTo>
                <a:lnTo>
                  <a:pt x="156" y="164"/>
                </a:lnTo>
                <a:lnTo>
                  <a:pt x="156" y="172"/>
                </a:lnTo>
                <a:lnTo>
                  <a:pt x="147" y="172"/>
                </a:lnTo>
                <a:lnTo>
                  <a:pt x="26" y="172"/>
                </a:lnTo>
                <a:lnTo>
                  <a:pt x="18" y="172"/>
                </a:lnTo>
                <a:lnTo>
                  <a:pt x="18" y="164"/>
                </a:lnTo>
                <a:lnTo>
                  <a:pt x="18" y="153"/>
                </a:lnTo>
                <a:lnTo>
                  <a:pt x="2" y="153"/>
                </a:lnTo>
                <a:lnTo>
                  <a:pt x="0" y="138"/>
                </a:lnTo>
                <a:lnTo>
                  <a:pt x="18" y="131"/>
                </a:lnTo>
                <a:lnTo>
                  <a:pt x="18" y="127"/>
                </a:lnTo>
                <a:lnTo>
                  <a:pt x="2" y="127"/>
                </a:lnTo>
                <a:lnTo>
                  <a:pt x="0" y="112"/>
                </a:lnTo>
                <a:lnTo>
                  <a:pt x="18" y="103"/>
                </a:lnTo>
                <a:lnTo>
                  <a:pt x="18" y="103"/>
                </a:lnTo>
                <a:lnTo>
                  <a:pt x="2" y="103"/>
                </a:lnTo>
                <a:lnTo>
                  <a:pt x="0" y="88"/>
                </a:lnTo>
                <a:lnTo>
                  <a:pt x="18" y="80"/>
                </a:lnTo>
                <a:lnTo>
                  <a:pt x="18" y="77"/>
                </a:lnTo>
                <a:lnTo>
                  <a:pt x="2" y="77"/>
                </a:lnTo>
                <a:lnTo>
                  <a:pt x="0" y="62"/>
                </a:lnTo>
                <a:lnTo>
                  <a:pt x="18" y="54"/>
                </a:lnTo>
                <a:lnTo>
                  <a:pt x="18" y="54"/>
                </a:lnTo>
                <a:lnTo>
                  <a:pt x="2" y="54"/>
                </a:lnTo>
                <a:lnTo>
                  <a:pt x="0" y="39"/>
                </a:lnTo>
                <a:lnTo>
                  <a:pt x="18" y="30"/>
                </a:lnTo>
                <a:lnTo>
                  <a:pt x="18" y="6"/>
                </a:lnTo>
                <a:lnTo>
                  <a:pt x="18" y="0"/>
                </a:lnTo>
                <a:lnTo>
                  <a:pt x="26" y="0"/>
                </a:lnTo>
                <a:lnTo>
                  <a:pt x="26" y="0"/>
                </a:lnTo>
                <a:close/>
                <a:moveTo>
                  <a:pt x="67" y="82"/>
                </a:moveTo>
                <a:lnTo>
                  <a:pt x="67" y="90"/>
                </a:lnTo>
                <a:lnTo>
                  <a:pt x="87" y="90"/>
                </a:lnTo>
                <a:lnTo>
                  <a:pt x="87" y="82"/>
                </a:lnTo>
                <a:lnTo>
                  <a:pt x="67" y="82"/>
                </a:lnTo>
                <a:lnTo>
                  <a:pt x="67" y="82"/>
                </a:lnTo>
                <a:close/>
                <a:moveTo>
                  <a:pt x="67" y="65"/>
                </a:moveTo>
                <a:lnTo>
                  <a:pt x="67" y="71"/>
                </a:lnTo>
                <a:lnTo>
                  <a:pt x="104" y="71"/>
                </a:lnTo>
                <a:lnTo>
                  <a:pt x="104" y="65"/>
                </a:lnTo>
                <a:lnTo>
                  <a:pt x="67" y="65"/>
                </a:lnTo>
                <a:lnTo>
                  <a:pt x="67" y="65"/>
                </a:lnTo>
                <a:close/>
                <a:moveTo>
                  <a:pt x="67" y="45"/>
                </a:moveTo>
                <a:lnTo>
                  <a:pt x="67" y="54"/>
                </a:lnTo>
                <a:lnTo>
                  <a:pt x="121" y="54"/>
                </a:lnTo>
                <a:lnTo>
                  <a:pt x="121" y="45"/>
                </a:lnTo>
                <a:lnTo>
                  <a:pt x="67" y="45"/>
                </a:lnTo>
                <a:lnTo>
                  <a:pt x="67" y="45"/>
                </a:lnTo>
                <a:close/>
                <a:moveTo>
                  <a:pt x="67" y="28"/>
                </a:moveTo>
                <a:lnTo>
                  <a:pt x="67" y="36"/>
                </a:lnTo>
                <a:lnTo>
                  <a:pt x="121" y="36"/>
                </a:lnTo>
                <a:lnTo>
                  <a:pt x="121" y="28"/>
                </a:lnTo>
                <a:lnTo>
                  <a:pt x="67" y="28"/>
                </a:lnTo>
                <a:lnTo>
                  <a:pt x="67" y="28"/>
                </a:lnTo>
                <a:close/>
                <a:moveTo>
                  <a:pt x="89" y="138"/>
                </a:moveTo>
                <a:lnTo>
                  <a:pt x="100" y="136"/>
                </a:lnTo>
                <a:lnTo>
                  <a:pt x="112" y="136"/>
                </a:lnTo>
                <a:lnTo>
                  <a:pt x="102" y="125"/>
                </a:lnTo>
                <a:lnTo>
                  <a:pt x="91" y="112"/>
                </a:lnTo>
                <a:lnTo>
                  <a:pt x="89" y="125"/>
                </a:lnTo>
                <a:lnTo>
                  <a:pt x="89" y="138"/>
                </a:lnTo>
                <a:lnTo>
                  <a:pt x="89" y="138"/>
                </a:lnTo>
                <a:close/>
                <a:moveTo>
                  <a:pt x="169" y="36"/>
                </a:moveTo>
                <a:lnTo>
                  <a:pt x="100" y="103"/>
                </a:lnTo>
                <a:lnTo>
                  <a:pt x="121" y="127"/>
                </a:lnTo>
                <a:lnTo>
                  <a:pt x="190" y="60"/>
                </a:lnTo>
                <a:lnTo>
                  <a:pt x="169" y="36"/>
                </a:lnTo>
                <a:close/>
              </a:path>
            </a:pathLst>
          </a:custGeom>
          <a:solidFill>
            <a:srgbClr val="E74C2E"/>
          </a:solidFill>
          <a:ln>
            <a:noFill/>
          </a:ln>
          <a:effectLst/>
        </p:spPr>
        <p:txBody>
          <a:bodyPr vert="horz" wrap="square" lIns="68580" tIns="34290" rIns="68580" bIns="34290" numCol="1" anchor="t" anchorCtr="0" compatLnSpc="1"/>
          <a:lstStyle/>
          <a:p>
            <a:endParaRPr lang="zh-CN" altLang="en-US"/>
          </a:p>
        </p:txBody>
      </p:sp>
      <p:sp>
        <p:nvSpPr>
          <p:cNvPr id="23" name="任意多边形 22"/>
          <p:cNvSpPr/>
          <p:nvPr/>
        </p:nvSpPr>
        <p:spPr>
          <a:xfrm rot="2700000">
            <a:off x="3670329" y="2594081"/>
            <a:ext cx="540455" cy="540457"/>
          </a:xfrm>
          <a:custGeom>
            <a:avLst/>
            <a:gdLst>
              <a:gd name="connsiteX0" fmla="*/ 704234 w 1072230"/>
              <a:gd name="connsiteY0" fmla="*/ 548838 h 1072230"/>
              <a:gd name="connsiteX1" fmla="*/ 693389 w 1072230"/>
              <a:gd name="connsiteY1" fmla="*/ 602554 h 1072230"/>
              <a:gd name="connsiteX2" fmla="*/ 602554 w 1072230"/>
              <a:gd name="connsiteY2" fmla="*/ 693389 h 1072230"/>
              <a:gd name="connsiteX3" fmla="*/ 568998 w 1072230"/>
              <a:gd name="connsiteY3" fmla="*/ 700164 h 1072230"/>
              <a:gd name="connsiteX4" fmla="*/ 568998 w 1072230"/>
              <a:gd name="connsiteY4" fmla="*/ 879092 h 1072230"/>
              <a:gd name="connsiteX5" fmla="*/ 598094 w 1072230"/>
              <a:gd name="connsiteY5" fmla="*/ 876524 h 1072230"/>
              <a:gd name="connsiteX6" fmla="*/ 879131 w 1072230"/>
              <a:gd name="connsiteY6" fmla="*/ 602427 h 1072230"/>
              <a:gd name="connsiteX7" fmla="*/ 884533 w 1072230"/>
              <a:gd name="connsiteY7" fmla="*/ 548838 h 1072230"/>
              <a:gd name="connsiteX8" fmla="*/ 187697 w 1072230"/>
              <a:gd name="connsiteY8" fmla="*/ 548838 h 1072230"/>
              <a:gd name="connsiteX9" fmla="*/ 193099 w 1072230"/>
              <a:gd name="connsiteY9" fmla="*/ 602427 h 1072230"/>
              <a:gd name="connsiteX10" fmla="*/ 474136 w 1072230"/>
              <a:gd name="connsiteY10" fmla="*/ 876524 h 1072230"/>
              <a:gd name="connsiteX11" fmla="*/ 509616 w 1072230"/>
              <a:gd name="connsiteY11" fmla="*/ 879655 h 1072230"/>
              <a:gd name="connsiteX12" fmla="*/ 509616 w 1072230"/>
              <a:gd name="connsiteY12" fmla="*/ 701453 h 1072230"/>
              <a:gd name="connsiteX13" fmla="*/ 469676 w 1072230"/>
              <a:gd name="connsiteY13" fmla="*/ 693389 h 1072230"/>
              <a:gd name="connsiteX14" fmla="*/ 378841 w 1072230"/>
              <a:gd name="connsiteY14" fmla="*/ 602554 h 1072230"/>
              <a:gd name="connsiteX15" fmla="*/ 367996 w 1072230"/>
              <a:gd name="connsiteY15" fmla="*/ 548838 h 1072230"/>
              <a:gd name="connsiteX16" fmla="*/ 536115 w 1072230"/>
              <a:gd name="connsiteY16" fmla="*/ 450771 h 1072230"/>
              <a:gd name="connsiteX17" fmla="*/ 450771 w 1072230"/>
              <a:gd name="connsiteY17" fmla="*/ 536115 h 1072230"/>
              <a:gd name="connsiteX18" fmla="*/ 536115 w 1072230"/>
              <a:gd name="connsiteY18" fmla="*/ 621459 h 1072230"/>
              <a:gd name="connsiteX19" fmla="*/ 621459 w 1072230"/>
              <a:gd name="connsiteY19" fmla="*/ 536115 h 1072230"/>
              <a:gd name="connsiteX20" fmla="*/ 536115 w 1072230"/>
              <a:gd name="connsiteY20" fmla="*/ 450771 h 1072230"/>
              <a:gd name="connsiteX21" fmla="*/ 568998 w 1072230"/>
              <a:gd name="connsiteY21" fmla="*/ 185050 h 1072230"/>
              <a:gd name="connsiteX22" fmla="*/ 568998 w 1072230"/>
              <a:gd name="connsiteY22" fmla="*/ 372066 h 1072230"/>
              <a:gd name="connsiteX23" fmla="*/ 602554 w 1072230"/>
              <a:gd name="connsiteY23" fmla="*/ 378841 h 1072230"/>
              <a:gd name="connsiteX24" fmla="*/ 693389 w 1072230"/>
              <a:gd name="connsiteY24" fmla="*/ 469676 h 1072230"/>
              <a:gd name="connsiteX25" fmla="*/ 697383 w 1072230"/>
              <a:gd name="connsiteY25" fmla="*/ 489456 h 1072230"/>
              <a:gd name="connsiteX26" fmla="*/ 882502 w 1072230"/>
              <a:gd name="connsiteY26" fmla="*/ 489456 h 1072230"/>
              <a:gd name="connsiteX27" fmla="*/ 880775 w 1072230"/>
              <a:gd name="connsiteY27" fmla="*/ 469885 h 1072230"/>
              <a:gd name="connsiteX28" fmla="*/ 606678 w 1072230"/>
              <a:gd name="connsiteY28" fmla="*/ 188848 h 1072230"/>
              <a:gd name="connsiteX29" fmla="*/ 509616 w 1072230"/>
              <a:gd name="connsiteY29" fmla="*/ 184073 h 1072230"/>
              <a:gd name="connsiteX30" fmla="*/ 474136 w 1072230"/>
              <a:gd name="connsiteY30" fmla="*/ 187204 h 1072230"/>
              <a:gd name="connsiteX31" fmla="*/ 193099 w 1072230"/>
              <a:gd name="connsiteY31" fmla="*/ 461301 h 1072230"/>
              <a:gd name="connsiteX32" fmla="*/ 190261 w 1072230"/>
              <a:gd name="connsiteY32" fmla="*/ 489456 h 1072230"/>
              <a:gd name="connsiteX33" fmla="*/ 374847 w 1072230"/>
              <a:gd name="connsiteY33" fmla="*/ 489456 h 1072230"/>
              <a:gd name="connsiteX34" fmla="*/ 378841 w 1072230"/>
              <a:gd name="connsiteY34" fmla="*/ 469676 h 1072230"/>
              <a:gd name="connsiteX35" fmla="*/ 469676 w 1072230"/>
              <a:gd name="connsiteY35" fmla="*/ 378841 h 1072230"/>
              <a:gd name="connsiteX36" fmla="*/ 509616 w 1072230"/>
              <a:gd name="connsiteY36" fmla="*/ 370777 h 1072230"/>
              <a:gd name="connsiteX37" fmla="*/ 536115 w 1072230"/>
              <a:gd name="connsiteY37" fmla="*/ 0 h 1072230"/>
              <a:gd name="connsiteX38" fmla="*/ 560453 w 1072230"/>
              <a:gd name="connsiteY38" fmla="*/ 2453 h 1072230"/>
              <a:gd name="connsiteX39" fmla="*/ 594600 w 1072230"/>
              <a:gd name="connsiteY39" fmla="*/ 91894 h 1072230"/>
              <a:gd name="connsiteX40" fmla="*/ 651562 w 1072230"/>
              <a:gd name="connsiteY40" fmla="*/ 13189 h 1072230"/>
              <a:gd name="connsiteX41" fmla="*/ 697807 w 1072230"/>
              <a:gd name="connsiteY41" fmla="*/ 27545 h 1072230"/>
              <a:gd name="connsiteX42" fmla="*/ 707577 w 1072230"/>
              <a:gd name="connsiteY42" fmla="*/ 122165 h 1072230"/>
              <a:gd name="connsiteX43" fmla="*/ 781521 w 1072230"/>
              <a:gd name="connsiteY43" fmla="*/ 62065 h 1072230"/>
              <a:gd name="connsiteX44" fmla="*/ 824168 w 1072230"/>
              <a:gd name="connsiteY44" fmla="*/ 85213 h 1072230"/>
              <a:gd name="connsiteX45" fmla="*/ 808874 w 1072230"/>
              <a:gd name="connsiteY45" fmla="*/ 180650 h 1072230"/>
              <a:gd name="connsiteX46" fmla="*/ 896385 w 1072230"/>
              <a:gd name="connsiteY46" fmla="*/ 141496 h 1072230"/>
              <a:gd name="connsiteX47" fmla="*/ 915206 w 1072230"/>
              <a:gd name="connsiteY47" fmla="*/ 157025 h 1072230"/>
              <a:gd name="connsiteX48" fmla="*/ 930734 w 1072230"/>
              <a:gd name="connsiteY48" fmla="*/ 175845 h 1072230"/>
              <a:gd name="connsiteX49" fmla="*/ 891580 w 1072230"/>
              <a:gd name="connsiteY49" fmla="*/ 263356 h 1072230"/>
              <a:gd name="connsiteX50" fmla="*/ 987017 w 1072230"/>
              <a:gd name="connsiteY50" fmla="*/ 248062 h 1072230"/>
              <a:gd name="connsiteX51" fmla="*/ 1010166 w 1072230"/>
              <a:gd name="connsiteY51" fmla="*/ 290710 h 1072230"/>
              <a:gd name="connsiteX52" fmla="*/ 950065 w 1072230"/>
              <a:gd name="connsiteY52" fmla="*/ 364653 h 1072230"/>
              <a:gd name="connsiteX53" fmla="*/ 1044685 w 1072230"/>
              <a:gd name="connsiteY53" fmla="*/ 374423 h 1072230"/>
              <a:gd name="connsiteX54" fmla="*/ 1059041 w 1072230"/>
              <a:gd name="connsiteY54" fmla="*/ 420668 h 1072230"/>
              <a:gd name="connsiteX55" fmla="*/ 980336 w 1072230"/>
              <a:gd name="connsiteY55" fmla="*/ 477630 h 1072230"/>
              <a:gd name="connsiteX56" fmla="*/ 1069777 w 1072230"/>
              <a:gd name="connsiteY56" fmla="*/ 511777 h 1072230"/>
              <a:gd name="connsiteX57" fmla="*/ 1072230 w 1072230"/>
              <a:gd name="connsiteY57" fmla="*/ 536115 h 1072230"/>
              <a:gd name="connsiteX58" fmla="*/ 1069777 w 1072230"/>
              <a:gd name="connsiteY58" fmla="*/ 560453 h 1072230"/>
              <a:gd name="connsiteX59" fmla="*/ 980336 w 1072230"/>
              <a:gd name="connsiteY59" fmla="*/ 594600 h 1072230"/>
              <a:gd name="connsiteX60" fmla="*/ 1059041 w 1072230"/>
              <a:gd name="connsiteY60" fmla="*/ 651562 h 1072230"/>
              <a:gd name="connsiteX61" fmla="*/ 1044685 w 1072230"/>
              <a:gd name="connsiteY61" fmla="*/ 697807 h 1072230"/>
              <a:gd name="connsiteX62" fmla="*/ 950065 w 1072230"/>
              <a:gd name="connsiteY62" fmla="*/ 707577 h 1072230"/>
              <a:gd name="connsiteX63" fmla="*/ 1010166 w 1072230"/>
              <a:gd name="connsiteY63" fmla="*/ 781521 h 1072230"/>
              <a:gd name="connsiteX64" fmla="*/ 987017 w 1072230"/>
              <a:gd name="connsiteY64" fmla="*/ 824168 h 1072230"/>
              <a:gd name="connsiteX65" fmla="*/ 891580 w 1072230"/>
              <a:gd name="connsiteY65" fmla="*/ 808874 h 1072230"/>
              <a:gd name="connsiteX66" fmla="*/ 930734 w 1072230"/>
              <a:gd name="connsiteY66" fmla="*/ 896385 h 1072230"/>
              <a:gd name="connsiteX67" fmla="*/ 915206 w 1072230"/>
              <a:gd name="connsiteY67" fmla="*/ 915206 h 1072230"/>
              <a:gd name="connsiteX68" fmla="*/ 896385 w 1072230"/>
              <a:gd name="connsiteY68" fmla="*/ 930734 h 1072230"/>
              <a:gd name="connsiteX69" fmla="*/ 808874 w 1072230"/>
              <a:gd name="connsiteY69" fmla="*/ 891580 h 1072230"/>
              <a:gd name="connsiteX70" fmla="*/ 824168 w 1072230"/>
              <a:gd name="connsiteY70" fmla="*/ 987017 h 1072230"/>
              <a:gd name="connsiteX71" fmla="*/ 781520 w 1072230"/>
              <a:gd name="connsiteY71" fmla="*/ 1010166 h 1072230"/>
              <a:gd name="connsiteX72" fmla="*/ 707577 w 1072230"/>
              <a:gd name="connsiteY72" fmla="*/ 950065 h 1072230"/>
              <a:gd name="connsiteX73" fmla="*/ 697807 w 1072230"/>
              <a:gd name="connsiteY73" fmla="*/ 1044685 h 1072230"/>
              <a:gd name="connsiteX74" fmla="*/ 651562 w 1072230"/>
              <a:gd name="connsiteY74" fmla="*/ 1059041 h 1072230"/>
              <a:gd name="connsiteX75" fmla="*/ 594600 w 1072230"/>
              <a:gd name="connsiteY75" fmla="*/ 980336 h 1072230"/>
              <a:gd name="connsiteX76" fmla="*/ 560453 w 1072230"/>
              <a:gd name="connsiteY76" fmla="*/ 1069777 h 1072230"/>
              <a:gd name="connsiteX77" fmla="*/ 536115 w 1072230"/>
              <a:gd name="connsiteY77" fmla="*/ 1072230 h 1072230"/>
              <a:gd name="connsiteX78" fmla="*/ 511777 w 1072230"/>
              <a:gd name="connsiteY78" fmla="*/ 1069777 h 1072230"/>
              <a:gd name="connsiteX79" fmla="*/ 477630 w 1072230"/>
              <a:gd name="connsiteY79" fmla="*/ 980336 h 1072230"/>
              <a:gd name="connsiteX80" fmla="*/ 420668 w 1072230"/>
              <a:gd name="connsiteY80" fmla="*/ 1059041 h 1072230"/>
              <a:gd name="connsiteX81" fmla="*/ 374423 w 1072230"/>
              <a:gd name="connsiteY81" fmla="*/ 1044685 h 1072230"/>
              <a:gd name="connsiteX82" fmla="*/ 364653 w 1072230"/>
              <a:gd name="connsiteY82" fmla="*/ 950065 h 1072230"/>
              <a:gd name="connsiteX83" fmla="*/ 290710 w 1072230"/>
              <a:gd name="connsiteY83" fmla="*/ 1010166 h 1072230"/>
              <a:gd name="connsiteX84" fmla="*/ 248062 w 1072230"/>
              <a:gd name="connsiteY84" fmla="*/ 987017 h 1072230"/>
              <a:gd name="connsiteX85" fmla="*/ 263356 w 1072230"/>
              <a:gd name="connsiteY85" fmla="*/ 891580 h 1072230"/>
              <a:gd name="connsiteX86" fmla="*/ 175845 w 1072230"/>
              <a:gd name="connsiteY86" fmla="*/ 930734 h 1072230"/>
              <a:gd name="connsiteX87" fmla="*/ 157025 w 1072230"/>
              <a:gd name="connsiteY87" fmla="*/ 915206 h 1072230"/>
              <a:gd name="connsiteX88" fmla="*/ 141496 w 1072230"/>
              <a:gd name="connsiteY88" fmla="*/ 896385 h 1072230"/>
              <a:gd name="connsiteX89" fmla="*/ 180650 w 1072230"/>
              <a:gd name="connsiteY89" fmla="*/ 808874 h 1072230"/>
              <a:gd name="connsiteX90" fmla="*/ 85213 w 1072230"/>
              <a:gd name="connsiteY90" fmla="*/ 824168 h 1072230"/>
              <a:gd name="connsiteX91" fmla="*/ 62065 w 1072230"/>
              <a:gd name="connsiteY91" fmla="*/ 781521 h 1072230"/>
              <a:gd name="connsiteX92" fmla="*/ 122165 w 1072230"/>
              <a:gd name="connsiteY92" fmla="*/ 707577 h 1072230"/>
              <a:gd name="connsiteX93" fmla="*/ 27545 w 1072230"/>
              <a:gd name="connsiteY93" fmla="*/ 697807 h 1072230"/>
              <a:gd name="connsiteX94" fmla="*/ 13189 w 1072230"/>
              <a:gd name="connsiteY94" fmla="*/ 651562 h 1072230"/>
              <a:gd name="connsiteX95" fmla="*/ 91894 w 1072230"/>
              <a:gd name="connsiteY95" fmla="*/ 594600 h 1072230"/>
              <a:gd name="connsiteX96" fmla="*/ 2453 w 1072230"/>
              <a:gd name="connsiteY96" fmla="*/ 560453 h 1072230"/>
              <a:gd name="connsiteX97" fmla="*/ 0 w 1072230"/>
              <a:gd name="connsiteY97" fmla="*/ 536115 h 1072230"/>
              <a:gd name="connsiteX98" fmla="*/ 2453 w 1072230"/>
              <a:gd name="connsiteY98" fmla="*/ 511777 h 1072230"/>
              <a:gd name="connsiteX99" fmla="*/ 91894 w 1072230"/>
              <a:gd name="connsiteY99" fmla="*/ 477630 h 1072230"/>
              <a:gd name="connsiteX100" fmla="*/ 13189 w 1072230"/>
              <a:gd name="connsiteY100" fmla="*/ 420668 h 1072230"/>
              <a:gd name="connsiteX101" fmla="*/ 27545 w 1072230"/>
              <a:gd name="connsiteY101" fmla="*/ 374423 h 1072230"/>
              <a:gd name="connsiteX102" fmla="*/ 122165 w 1072230"/>
              <a:gd name="connsiteY102" fmla="*/ 364653 h 1072230"/>
              <a:gd name="connsiteX103" fmla="*/ 62065 w 1072230"/>
              <a:gd name="connsiteY103" fmla="*/ 290710 h 1072230"/>
              <a:gd name="connsiteX104" fmla="*/ 85213 w 1072230"/>
              <a:gd name="connsiteY104" fmla="*/ 248062 h 1072230"/>
              <a:gd name="connsiteX105" fmla="*/ 180650 w 1072230"/>
              <a:gd name="connsiteY105" fmla="*/ 263356 h 1072230"/>
              <a:gd name="connsiteX106" fmla="*/ 141496 w 1072230"/>
              <a:gd name="connsiteY106" fmla="*/ 175845 h 1072230"/>
              <a:gd name="connsiteX107" fmla="*/ 157025 w 1072230"/>
              <a:gd name="connsiteY107" fmla="*/ 157025 h 1072230"/>
              <a:gd name="connsiteX108" fmla="*/ 175845 w 1072230"/>
              <a:gd name="connsiteY108" fmla="*/ 141496 h 1072230"/>
              <a:gd name="connsiteX109" fmla="*/ 263356 w 1072230"/>
              <a:gd name="connsiteY109" fmla="*/ 180650 h 1072230"/>
              <a:gd name="connsiteX110" fmla="*/ 248062 w 1072230"/>
              <a:gd name="connsiteY110" fmla="*/ 85213 h 1072230"/>
              <a:gd name="connsiteX111" fmla="*/ 290710 w 1072230"/>
              <a:gd name="connsiteY111" fmla="*/ 62065 h 1072230"/>
              <a:gd name="connsiteX112" fmla="*/ 364653 w 1072230"/>
              <a:gd name="connsiteY112" fmla="*/ 122165 h 1072230"/>
              <a:gd name="connsiteX113" fmla="*/ 374423 w 1072230"/>
              <a:gd name="connsiteY113" fmla="*/ 27545 h 1072230"/>
              <a:gd name="connsiteX114" fmla="*/ 420668 w 1072230"/>
              <a:gd name="connsiteY114" fmla="*/ 13189 h 1072230"/>
              <a:gd name="connsiteX115" fmla="*/ 477630 w 1072230"/>
              <a:gd name="connsiteY115" fmla="*/ 91894 h 1072230"/>
              <a:gd name="connsiteX116" fmla="*/ 511777 w 1072230"/>
              <a:gd name="connsiteY116" fmla="*/ 2453 h 1072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Lst>
            <a:rect l="l" t="t" r="r" b="b"/>
            <a:pathLst>
              <a:path w="1072230" h="1072230">
                <a:moveTo>
                  <a:pt x="704234" y="548838"/>
                </a:moveTo>
                <a:lnTo>
                  <a:pt x="693389" y="602554"/>
                </a:lnTo>
                <a:cubicBezTo>
                  <a:pt x="676115" y="643396"/>
                  <a:pt x="643396" y="676115"/>
                  <a:pt x="602554" y="693389"/>
                </a:cubicBezTo>
                <a:lnTo>
                  <a:pt x="568998" y="700164"/>
                </a:lnTo>
                <a:lnTo>
                  <a:pt x="568998" y="879092"/>
                </a:lnTo>
                <a:lnTo>
                  <a:pt x="598094" y="876524"/>
                </a:lnTo>
                <a:cubicBezTo>
                  <a:pt x="738911" y="851371"/>
                  <a:pt x="850563" y="742032"/>
                  <a:pt x="879131" y="602427"/>
                </a:cubicBezTo>
                <a:lnTo>
                  <a:pt x="884533" y="548838"/>
                </a:lnTo>
                <a:close/>
                <a:moveTo>
                  <a:pt x="187697" y="548838"/>
                </a:moveTo>
                <a:lnTo>
                  <a:pt x="193099" y="602427"/>
                </a:lnTo>
                <a:cubicBezTo>
                  <a:pt x="221667" y="742032"/>
                  <a:pt x="333319" y="851371"/>
                  <a:pt x="474136" y="876524"/>
                </a:cubicBezTo>
                <a:lnTo>
                  <a:pt x="509616" y="879655"/>
                </a:lnTo>
                <a:lnTo>
                  <a:pt x="509616" y="701453"/>
                </a:lnTo>
                <a:lnTo>
                  <a:pt x="469676" y="693389"/>
                </a:lnTo>
                <a:cubicBezTo>
                  <a:pt x="428834" y="676115"/>
                  <a:pt x="396115" y="643396"/>
                  <a:pt x="378841" y="602554"/>
                </a:cubicBezTo>
                <a:lnTo>
                  <a:pt x="367996" y="548838"/>
                </a:lnTo>
                <a:close/>
                <a:moveTo>
                  <a:pt x="536115" y="450771"/>
                </a:moveTo>
                <a:cubicBezTo>
                  <a:pt x="488981" y="450771"/>
                  <a:pt x="450771" y="488981"/>
                  <a:pt x="450771" y="536115"/>
                </a:cubicBezTo>
                <a:cubicBezTo>
                  <a:pt x="450771" y="583249"/>
                  <a:pt x="488981" y="621459"/>
                  <a:pt x="536115" y="621459"/>
                </a:cubicBezTo>
                <a:cubicBezTo>
                  <a:pt x="583249" y="621459"/>
                  <a:pt x="621459" y="583249"/>
                  <a:pt x="621459" y="536115"/>
                </a:cubicBezTo>
                <a:cubicBezTo>
                  <a:pt x="621459" y="488981"/>
                  <a:pt x="583249" y="450771"/>
                  <a:pt x="536115" y="450771"/>
                </a:cubicBezTo>
                <a:close/>
                <a:moveTo>
                  <a:pt x="568998" y="185050"/>
                </a:moveTo>
                <a:lnTo>
                  <a:pt x="568998" y="372066"/>
                </a:lnTo>
                <a:lnTo>
                  <a:pt x="602554" y="378841"/>
                </a:lnTo>
                <a:cubicBezTo>
                  <a:pt x="643396" y="396115"/>
                  <a:pt x="676115" y="428834"/>
                  <a:pt x="693389" y="469676"/>
                </a:cubicBezTo>
                <a:lnTo>
                  <a:pt x="697383" y="489456"/>
                </a:lnTo>
                <a:lnTo>
                  <a:pt x="882502" y="489456"/>
                </a:lnTo>
                <a:lnTo>
                  <a:pt x="880775" y="469885"/>
                </a:lnTo>
                <a:cubicBezTo>
                  <a:pt x="855622" y="329068"/>
                  <a:pt x="746282" y="217416"/>
                  <a:pt x="606678" y="188848"/>
                </a:cubicBezTo>
                <a:close/>
                <a:moveTo>
                  <a:pt x="509616" y="184073"/>
                </a:moveTo>
                <a:lnTo>
                  <a:pt x="474136" y="187204"/>
                </a:lnTo>
                <a:cubicBezTo>
                  <a:pt x="333319" y="212357"/>
                  <a:pt x="221667" y="321696"/>
                  <a:pt x="193099" y="461301"/>
                </a:cubicBezTo>
                <a:lnTo>
                  <a:pt x="190261" y="489456"/>
                </a:lnTo>
                <a:lnTo>
                  <a:pt x="374847" y="489456"/>
                </a:lnTo>
                <a:lnTo>
                  <a:pt x="378841" y="469676"/>
                </a:lnTo>
                <a:cubicBezTo>
                  <a:pt x="396115" y="428834"/>
                  <a:pt x="428834" y="396115"/>
                  <a:pt x="469676" y="378841"/>
                </a:cubicBezTo>
                <a:lnTo>
                  <a:pt x="509616" y="370777"/>
                </a:lnTo>
                <a:close/>
                <a:moveTo>
                  <a:pt x="536115" y="0"/>
                </a:moveTo>
                <a:lnTo>
                  <a:pt x="560453" y="2453"/>
                </a:lnTo>
                <a:lnTo>
                  <a:pt x="594600" y="91894"/>
                </a:lnTo>
                <a:lnTo>
                  <a:pt x="651562" y="13189"/>
                </a:lnTo>
                <a:lnTo>
                  <a:pt x="697807" y="27545"/>
                </a:lnTo>
                <a:lnTo>
                  <a:pt x="707577" y="122165"/>
                </a:lnTo>
                <a:lnTo>
                  <a:pt x="781521" y="62065"/>
                </a:lnTo>
                <a:lnTo>
                  <a:pt x="824168" y="85213"/>
                </a:lnTo>
                <a:lnTo>
                  <a:pt x="808874" y="180650"/>
                </a:lnTo>
                <a:lnTo>
                  <a:pt x="896385" y="141496"/>
                </a:lnTo>
                <a:lnTo>
                  <a:pt x="915206" y="157025"/>
                </a:lnTo>
                <a:lnTo>
                  <a:pt x="930734" y="175845"/>
                </a:lnTo>
                <a:lnTo>
                  <a:pt x="891580" y="263356"/>
                </a:lnTo>
                <a:lnTo>
                  <a:pt x="987017" y="248062"/>
                </a:lnTo>
                <a:lnTo>
                  <a:pt x="1010166" y="290710"/>
                </a:lnTo>
                <a:lnTo>
                  <a:pt x="950065" y="364653"/>
                </a:lnTo>
                <a:lnTo>
                  <a:pt x="1044685" y="374423"/>
                </a:lnTo>
                <a:lnTo>
                  <a:pt x="1059041" y="420668"/>
                </a:lnTo>
                <a:lnTo>
                  <a:pt x="980336" y="477630"/>
                </a:lnTo>
                <a:lnTo>
                  <a:pt x="1069777" y="511777"/>
                </a:lnTo>
                <a:lnTo>
                  <a:pt x="1072230" y="536115"/>
                </a:lnTo>
                <a:lnTo>
                  <a:pt x="1069777" y="560453"/>
                </a:lnTo>
                <a:lnTo>
                  <a:pt x="980336" y="594600"/>
                </a:lnTo>
                <a:lnTo>
                  <a:pt x="1059041" y="651562"/>
                </a:lnTo>
                <a:lnTo>
                  <a:pt x="1044685" y="697807"/>
                </a:lnTo>
                <a:lnTo>
                  <a:pt x="950065" y="707577"/>
                </a:lnTo>
                <a:lnTo>
                  <a:pt x="1010166" y="781521"/>
                </a:lnTo>
                <a:lnTo>
                  <a:pt x="987017" y="824168"/>
                </a:lnTo>
                <a:lnTo>
                  <a:pt x="891580" y="808874"/>
                </a:lnTo>
                <a:lnTo>
                  <a:pt x="930734" y="896385"/>
                </a:lnTo>
                <a:lnTo>
                  <a:pt x="915206" y="915206"/>
                </a:lnTo>
                <a:lnTo>
                  <a:pt x="896385" y="930734"/>
                </a:lnTo>
                <a:lnTo>
                  <a:pt x="808874" y="891580"/>
                </a:lnTo>
                <a:lnTo>
                  <a:pt x="824168" y="987017"/>
                </a:lnTo>
                <a:lnTo>
                  <a:pt x="781520" y="1010166"/>
                </a:lnTo>
                <a:lnTo>
                  <a:pt x="707577" y="950065"/>
                </a:lnTo>
                <a:lnTo>
                  <a:pt x="697807" y="1044685"/>
                </a:lnTo>
                <a:lnTo>
                  <a:pt x="651562" y="1059041"/>
                </a:lnTo>
                <a:lnTo>
                  <a:pt x="594600" y="980336"/>
                </a:lnTo>
                <a:lnTo>
                  <a:pt x="560453" y="1069777"/>
                </a:lnTo>
                <a:lnTo>
                  <a:pt x="536115" y="1072230"/>
                </a:lnTo>
                <a:lnTo>
                  <a:pt x="511777" y="1069777"/>
                </a:lnTo>
                <a:lnTo>
                  <a:pt x="477630" y="980336"/>
                </a:lnTo>
                <a:lnTo>
                  <a:pt x="420668" y="1059041"/>
                </a:lnTo>
                <a:lnTo>
                  <a:pt x="374423" y="1044685"/>
                </a:lnTo>
                <a:lnTo>
                  <a:pt x="364653" y="950065"/>
                </a:lnTo>
                <a:lnTo>
                  <a:pt x="290710" y="1010166"/>
                </a:lnTo>
                <a:lnTo>
                  <a:pt x="248062" y="987017"/>
                </a:lnTo>
                <a:lnTo>
                  <a:pt x="263356" y="891580"/>
                </a:lnTo>
                <a:lnTo>
                  <a:pt x="175845" y="930734"/>
                </a:lnTo>
                <a:lnTo>
                  <a:pt x="157025" y="915206"/>
                </a:lnTo>
                <a:lnTo>
                  <a:pt x="141496" y="896385"/>
                </a:lnTo>
                <a:lnTo>
                  <a:pt x="180650" y="808874"/>
                </a:lnTo>
                <a:lnTo>
                  <a:pt x="85213" y="824168"/>
                </a:lnTo>
                <a:lnTo>
                  <a:pt x="62065" y="781521"/>
                </a:lnTo>
                <a:lnTo>
                  <a:pt x="122165" y="707577"/>
                </a:lnTo>
                <a:lnTo>
                  <a:pt x="27545" y="697807"/>
                </a:lnTo>
                <a:lnTo>
                  <a:pt x="13189" y="651562"/>
                </a:lnTo>
                <a:lnTo>
                  <a:pt x="91894" y="594600"/>
                </a:lnTo>
                <a:lnTo>
                  <a:pt x="2453" y="560453"/>
                </a:lnTo>
                <a:lnTo>
                  <a:pt x="0" y="536115"/>
                </a:lnTo>
                <a:lnTo>
                  <a:pt x="2453" y="511777"/>
                </a:lnTo>
                <a:lnTo>
                  <a:pt x="91894" y="477630"/>
                </a:lnTo>
                <a:lnTo>
                  <a:pt x="13189" y="420668"/>
                </a:lnTo>
                <a:lnTo>
                  <a:pt x="27545" y="374423"/>
                </a:lnTo>
                <a:lnTo>
                  <a:pt x="122165" y="364653"/>
                </a:lnTo>
                <a:lnTo>
                  <a:pt x="62065" y="290710"/>
                </a:lnTo>
                <a:lnTo>
                  <a:pt x="85213" y="248062"/>
                </a:lnTo>
                <a:lnTo>
                  <a:pt x="180650" y="263356"/>
                </a:lnTo>
                <a:lnTo>
                  <a:pt x="141496" y="175845"/>
                </a:lnTo>
                <a:lnTo>
                  <a:pt x="157025" y="157025"/>
                </a:lnTo>
                <a:lnTo>
                  <a:pt x="175845" y="141496"/>
                </a:lnTo>
                <a:lnTo>
                  <a:pt x="263356" y="180650"/>
                </a:lnTo>
                <a:lnTo>
                  <a:pt x="248062" y="85213"/>
                </a:lnTo>
                <a:lnTo>
                  <a:pt x="290710" y="62065"/>
                </a:lnTo>
                <a:lnTo>
                  <a:pt x="364653" y="122165"/>
                </a:lnTo>
                <a:lnTo>
                  <a:pt x="374423" y="27545"/>
                </a:lnTo>
                <a:lnTo>
                  <a:pt x="420668" y="13189"/>
                </a:lnTo>
                <a:lnTo>
                  <a:pt x="477630" y="91894"/>
                </a:lnTo>
                <a:lnTo>
                  <a:pt x="511777" y="2453"/>
                </a:lnTo>
                <a:close/>
              </a:path>
            </a:pathLst>
          </a:custGeom>
          <a:solidFill>
            <a:srgbClr val="E74C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Freeform 24"/>
          <p:cNvSpPr>
            <a:spLocks noEditPoints="1"/>
          </p:cNvSpPr>
          <p:nvPr/>
        </p:nvSpPr>
        <p:spPr bwMode="auto">
          <a:xfrm>
            <a:off x="4929062" y="1705168"/>
            <a:ext cx="503003" cy="495918"/>
          </a:xfrm>
          <a:custGeom>
            <a:avLst/>
            <a:gdLst>
              <a:gd name="T0" fmla="*/ 42 w 90"/>
              <a:gd name="T1" fmla="*/ 30 h 89"/>
              <a:gd name="T2" fmla="*/ 31 w 90"/>
              <a:gd name="T3" fmla="*/ 42 h 89"/>
              <a:gd name="T4" fmla="*/ 21 w 90"/>
              <a:gd name="T5" fmla="*/ 42 h 89"/>
              <a:gd name="T6" fmla="*/ 42 w 90"/>
              <a:gd name="T7" fmla="*/ 20 h 89"/>
              <a:gd name="T8" fmla="*/ 42 w 90"/>
              <a:gd name="T9" fmla="*/ 30 h 89"/>
              <a:gd name="T10" fmla="*/ 48 w 90"/>
              <a:gd name="T11" fmla="*/ 20 h 89"/>
              <a:gd name="T12" fmla="*/ 69 w 90"/>
              <a:gd name="T13" fmla="*/ 42 h 89"/>
              <a:gd name="T14" fmla="*/ 59 w 90"/>
              <a:gd name="T15" fmla="*/ 42 h 89"/>
              <a:gd name="T16" fmla="*/ 48 w 90"/>
              <a:gd name="T17" fmla="*/ 30 h 89"/>
              <a:gd name="T18" fmla="*/ 48 w 90"/>
              <a:gd name="T19" fmla="*/ 20 h 89"/>
              <a:gd name="T20" fmla="*/ 42 w 90"/>
              <a:gd name="T21" fmla="*/ 5 h 89"/>
              <a:gd name="T22" fmla="*/ 42 w 90"/>
              <a:gd name="T23" fmla="*/ 15 h 89"/>
              <a:gd name="T24" fmla="*/ 16 w 90"/>
              <a:gd name="T25" fmla="*/ 42 h 89"/>
              <a:gd name="T26" fmla="*/ 6 w 90"/>
              <a:gd name="T27" fmla="*/ 42 h 89"/>
              <a:gd name="T28" fmla="*/ 42 w 90"/>
              <a:gd name="T29" fmla="*/ 5 h 89"/>
              <a:gd name="T30" fmla="*/ 42 w 90"/>
              <a:gd name="T31" fmla="*/ 5 h 89"/>
              <a:gd name="T32" fmla="*/ 42 w 90"/>
              <a:gd name="T33" fmla="*/ 58 h 89"/>
              <a:gd name="T34" fmla="*/ 42 w 90"/>
              <a:gd name="T35" fmla="*/ 68 h 89"/>
              <a:gd name="T36" fmla="*/ 21 w 90"/>
              <a:gd name="T37" fmla="*/ 47 h 89"/>
              <a:gd name="T38" fmla="*/ 31 w 90"/>
              <a:gd name="T39" fmla="*/ 47 h 89"/>
              <a:gd name="T40" fmla="*/ 42 w 90"/>
              <a:gd name="T41" fmla="*/ 58 h 89"/>
              <a:gd name="T42" fmla="*/ 42 w 90"/>
              <a:gd name="T43" fmla="*/ 58 h 89"/>
              <a:gd name="T44" fmla="*/ 42 w 90"/>
              <a:gd name="T45" fmla="*/ 74 h 89"/>
              <a:gd name="T46" fmla="*/ 42 w 90"/>
              <a:gd name="T47" fmla="*/ 83 h 89"/>
              <a:gd name="T48" fmla="*/ 6 w 90"/>
              <a:gd name="T49" fmla="*/ 47 h 89"/>
              <a:gd name="T50" fmla="*/ 16 w 90"/>
              <a:gd name="T51" fmla="*/ 47 h 89"/>
              <a:gd name="T52" fmla="*/ 42 w 90"/>
              <a:gd name="T53" fmla="*/ 74 h 89"/>
              <a:gd name="T54" fmla="*/ 42 w 90"/>
              <a:gd name="T55" fmla="*/ 74 h 89"/>
              <a:gd name="T56" fmla="*/ 48 w 90"/>
              <a:gd name="T57" fmla="*/ 83 h 89"/>
              <a:gd name="T58" fmla="*/ 48 w 90"/>
              <a:gd name="T59" fmla="*/ 74 h 89"/>
              <a:gd name="T60" fmla="*/ 74 w 90"/>
              <a:gd name="T61" fmla="*/ 47 h 89"/>
              <a:gd name="T62" fmla="*/ 84 w 90"/>
              <a:gd name="T63" fmla="*/ 47 h 89"/>
              <a:gd name="T64" fmla="*/ 48 w 90"/>
              <a:gd name="T65" fmla="*/ 83 h 89"/>
              <a:gd name="T66" fmla="*/ 48 w 90"/>
              <a:gd name="T67" fmla="*/ 83 h 89"/>
              <a:gd name="T68" fmla="*/ 48 w 90"/>
              <a:gd name="T69" fmla="*/ 68 h 89"/>
              <a:gd name="T70" fmla="*/ 48 w 90"/>
              <a:gd name="T71" fmla="*/ 58 h 89"/>
              <a:gd name="T72" fmla="*/ 59 w 90"/>
              <a:gd name="T73" fmla="*/ 47 h 89"/>
              <a:gd name="T74" fmla="*/ 69 w 90"/>
              <a:gd name="T75" fmla="*/ 47 h 89"/>
              <a:gd name="T76" fmla="*/ 48 w 90"/>
              <a:gd name="T77" fmla="*/ 68 h 89"/>
              <a:gd name="T78" fmla="*/ 48 w 90"/>
              <a:gd name="T79" fmla="*/ 68 h 89"/>
              <a:gd name="T80" fmla="*/ 48 w 90"/>
              <a:gd name="T81" fmla="*/ 15 h 89"/>
              <a:gd name="T82" fmla="*/ 48 w 90"/>
              <a:gd name="T83" fmla="*/ 5 h 89"/>
              <a:gd name="T84" fmla="*/ 84 w 90"/>
              <a:gd name="T85" fmla="*/ 42 h 89"/>
              <a:gd name="T86" fmla="*/ 74 w 90"/>
              <a:gd name="T87" fmla="*/ 42 h 89"/>
              <a:gd name="T88" fmla="*/ 48 w 90"/>
              <a:gd name="T89" fmla="*/ 15 h 89"/>
              <a:gd name="T90" fmla="*/ 48 w 90"/>
              <a:gd name="T91" fmla="*/ 15 h 89"/>
              <a:gd name="T92" fmla="*/ 45 w 90"/>
              <a:gd name="T93" fmla="*/ 0 h 89"/>
              <a:gd name="T94" fmla="*/ 0 w 90"/>
              <a:gd name="T95" fmla="*/ 44 h 89"/>
              <a:gd name="T96" fmla="*/ 45 w 90"/>
              <a:gd name="T97" fmla="*/ 89 h 89"/>
              <a:gd name="T98" fmla="*/ 90 w 90"/>
              <a:gd name="T99" fmla="*/ 44 h 89"/>
              <a:gd name="T100" fmla="*/ 45 w 90"/>
              <a:gd name="T101" fmla="*/ 0 h 89"/>
              <a:gd name="T102" fmla="*/ 45 w 90"/>
              <a:gd name="T103" fmla="*/ 0 h 89"/>
              <a:gd name="T104" fmla="*/ 45 w 90"/>
              <a:gd name="T105" fmla="*/ 35 h 89"/>
              <a:gd name="T106" fmla="*/ 36 w 90"/>
              <a:gd name="T107" fmla="*/ 44 h 89"/>
              <a:gd name="T108" fmla="*/ 45 w 90"/>
              <a:gd name="T109" fmla="*/ 54 h 89"/>
              <a:gd name="T110" fmla="*/ 54 w 90"/>
              <a:gd name="T111" fmla="*/ 44 h 89"/>
              <a:gd name="T112" fmla="*/ 45 w 90"/>
              <a:gd name="T113" fmla="*/ 35 h 89"/>
              <a:gd name="T114" fmla="*/ 45 w 90"/>
              <a:gd name="T115" fmla="*/ 35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 h="89">
                <a:moveTo>
                  <a:pt x="42" y="30"/>
                </a:moveTo>
                <a:cubicBezTo>
                  <a:pt x="36" y="31"/>
                  <a:pt x="32" y="36"/>
                  <a:pt x="31" y="42"/>
                </a:cubicBezTo>
                <a:cubicBezTo>
                  <a:pt x="21" y="42"/>
                  <a:pt x="21" y="42"/>
                  <a:pt x="21" y="42"/>
                </a:cubicBezTo>
                <a:cubicBezTo>
                  <a:pt x="22" y="30"/>
                  <a:pt x="31" y="21"/>
                  <a:pt x="42" y="20"/>
                </a:cubicBezTo>
                <a:cubicBezTo>
                  <a:pt x="42" y="30"/>
                  <a:pt x="42" y="30"/>
                  <a:pt x="42" y="30"/>
                </a:cubicBezTo>
                <a:close/>
                <a:moveTo>
                  <a:pt x="48" y="20"/>
                </a:moveTo>
                <a:cubicBezTo>
                  <a:pt x="59" y="21"/>
                  <a:pt x="68" y="30"/>
                  <a:pt x="69" y="42"/>
                </a:cubicBezTo>
                <a:cubicBezTo>
                  <a:pt x="59" y="42"/>
                  <a:pt x="59" y="42"/>
                  <a:pt x="59" y="42"/>
                </a:cubicBezTo>
                <a:cubicBezTo>
                  <a:pt x="58" y="36"/>
                  <a:pt x="54" y="31"/>
                  <a:pt x="48" y="30"/>
                </a:cubicBezTo>
                <a:cubicBezTo>
                  <a:pt x="48" y="20"/>
                  <a:pt x="48" y="20"/>
                  <a:pt x="48" y="20"/>
                </a:cubicBezTo>
                <a:close/>
                <a:moveTo>
                  <a:pt x="42" y="5"/>
                </a:moveTo>
                <a:cubicBezTo>
                  <a:pt x="42" y="15"/>
                  <a:pt x="42" y="15"/>
                  <a:pt x="42" y="15"/>
                </a:cubicBezTo>
                <a:cubicBezTo>
                  <a:pt x="28" y="16"/>
                  <a:pt x="17" y="28"/>
                  <a:pt x="16" y="42"/>
                </a:cubicBezTo>
                <a:cubicBezTo>
                  <a:pt x="6" y="42"/>
                  <a:pt x="6" y="42"/>
                  <a:pt x="6" y="42"/>
                </a:cubicBezTo>
                <a:cubicBezTo>
                  <a:pt x="7" y="22"/>
                  <a:pt x="23" y="6"/>
                  <a:pt x="42" y="5"/>
                </a:cubicBezTo>
                <a:cubicBezTo>
                  <a:pt x="42" y="5"/>
                  <a:pt x="42" y="5"/>
                  <a:pt x="42" y="5"/>
                </a:cubicBezTo>
                <a:close/>
                <a:moveTo>
                  <a:pt x="42" y="58"/>
                </a:moveTo>
                <a:cubicBezTo>
                  <a:pt x="42" y="68"/>
                  <a:pt x="42" y="68"/>
                  <a:pt x="42" y="68"/>
                </a:cubicBezTo>
                <a:cubicBezTo>
                  <a:pt x="31" y="67"/>
                  <a:pt x="22" y="58"/>
                  <a:pt x="21" y="47"/>
                </a:cubicBezTo>
                <a:cubicBezTo>
                  <a:pt x="31" y="47"/>
                  <a:pt x="31" y="47"/>
                  <a:pt x="31" y="47"/>
                </a:cubicBezTo>
                <a:cubicBezTo>
                  <a:pt x="32" y="53"/>
                  <a:pt x="36" y="57"/>
                  <a:pt x="42" y="58"/>
                </a:cubicBezTo>
                <a:cubicBezTo>
                  <a:pt x="42" y="58"/>
                  <a:pt x="42" y="58"/>
                  <a:pt x="42" y="58"/>
                </a:cubicBezTo>
                <a:close/>
                <a:moveTo>
                  <a:pt x="42" y="74"/>
                </a:moveTo>
                <a:cubicBezTo>
                  <a:pt x="42" y="83"/>
                  <a:pt x="42" y="83"/>
                  <a:pt x="42" y="83"/>
                </a:cubicBezTo>
                <a:cubicBezTo>
                  <a:pt x="23" y="82"/>
                  <a:pt x="7" y="66"/>
                  <a:pt x="6" y="47"/>
                </a:cubicBezTo>
                <a:cubicBezTo>
                  <a:pt x="16" y="47"/>
                  <a:pt x="16" y="47"/>
                  <a:pt x="16" y="47"/>
                </a:cubicBezTo>
                <a:cubicBezTo>
                  <a:pt x="17" y="61"/>
                  <a:pt x="28" y="72"/>
                  <a:pt x="42" y="74"/>
                </a:cubicBezTo>
                <a:cubicBezTo>
                  <a:pt x="42" y="74"/>
                  <a:pt x="42" y="74"/>
                  <a:pt x="42" y="74"/>
                </a:cubicBezTo>
                <a:close/>
                <a:moveTo>
                  <a:pt x="48" y="83"/>
                </a:moveTo>
                <a:cubicBezTo>
                  <a:pt x="48" y="74"/>
                  <a:pt x="48" y="74"/>
                  <a:pt x="48" y="74"/>
                </a:cubicBezTo>
                <a:cubicBezTo>
                  <a:pt x="62" y="72"/>
                  <a:pt x="73" y="61"/>
                  <a:pt x="74" y="47"/>
                </a:cubicBezTo>
                <a:cubicBezTo>
                  <a:pt x="84" y="47"/>
                  <a:pt x="84" y="47"/>
                  <a:pt x="84" y="47"/>
                </a:cubicBezTo>
                <a:cubicBezTo>
                  <a:pt x="83" y="66"/>
                  <a:pt x="67" y="82"/>
                  <a:pt x="48" y="83"/>
                </a:cubicBezTo>
                <a:cubicBezTo>
                  <a:pt x="48" y="83"/>
                  <a:pt x="48" y="83"/>
                  <a:pt x="48" y="83"/>
                </a:cubicBezTo>
                <a:close/>
                <a:moveTo>
                  <a:pt x="48" y="68"/>
                </a:moveTo>
                <a:cubicBezTo>
                  <a:pt x="48" y="58"/>
                  <a:pt x="48" y="58"/>
                  <a:pt x="48" y="58"/>
                </a:cubicBezTo>
                <a:cubicBezTo>
                  <a:pt x="54" y="57"/>
                  <a:pt x="58" y="53"/>
                  <a:pt x="59" y="47"/>
                </a:cubicBezTo>
                <a:cubicBezTo>
                  <a:pt x="69" y="47"/>
                  <a:pt x="69" y="47"/>
                  <a:pt x="69" y="47"/>
                </a:cubicBezTo>
                <a:cubicBezTo>
                  <a:pt x="68" y="58"/>
                  <a:pt x="59" y="67"/>
                  <a:pt x="48" y="68"/>
                </a:cubicBezTo>
                <a:cubicBezTo>
                  <a:pt x="48" y="68"/>
                  <a:pt x="48" y="68"/>
                  <a:pt x="48" y="68"/>
                </a:cubicBezTo>
                <a:close/>
                <a:moveTo>
                  <a:pt x="48" y="15"/>
                </a:moveTo>
                <a:cubicBezTo>
                  <a:pt x="48" y="5"/>
                  <a:pt x="48" y="5"/>
                  <a:pt x="48" y="5"/>
                </a:cubicBezTo>
                <a:cubicBezTo>
                  <a:pt x="67" y="6"/>
                  <a:pt x="83" y="22"/>
                  <a:pt x="84" y="42"/>
                </a:cubicBezTo>
                <a:cubicBezTo>
                  <a:pt x="74" y="42"/>
                  <a:pt x="74" y="42"/>
                  <a:pt x="74" y="42"/>
                </a:cubicBezTo>
                <a:cubicBezTo>
                  <a:pt x="73" y="28"/>
                  <a:pt x="62" y="16"/>
                  <a:pt x="48" y="15"/>
                </a:cubicBezTo>
                <a:cubicBezTo>
                  <a:pt x="48" y="15"/>
                  <a:pt x="48" y="15"/>
                  <a:pt x="48" y="15"/>
                </a:cubicBezTo>
                <a:close/>
                <a:moveTo>
                  <a:pt x="45" y="0"/>
                </a:moveTo>
                <a:cubicBezTo>
                  <a:pt x="21" y="0"/>
                  <a:pt x="0" y="20"/>
                  <a:pt x="0" y="44"/>
                </a:cubicBezTo>
                <a:cubicBezTo>
                  <a:pt x="0" y="69"/>
                  <a:pt x="21" y="89"/>
                  <a:pt x="45" y="89"/>
                </a:cubicBezTo>
                <a:cubicBezTo>
                  <a:pt x="69" y="89"/>
                  <a:pt x="90" y="69"/>
                  <a:pt x="90" y="44"/>
                </a:cubicBezTo>
                <a:cubicBezTo>
                  <a:pt x="90" y="20"/>
                  <a:pt x="69" y="0"/>
                  <a:pt x="45" y="0"/>
                </a:cubicBezTo>
                <a:cubicBezTo>
                  <a:pt x="45" y="0"/>
                  <a:pt x="45" y="0"/>
                  <a:pt x="45" y="0"/>
                </a:cubicBezTo>
                <a:close/>
                <a:moveTo>
                  <a:pt x="45" y="35"/>
                </a:moveTo>
                <a:cubicBezTo>
                  <a:pt x="40" y="35"/>
                  <a:pt x="36" y="39"/>
                  <a:pt x="36" y="44"/>
                </a:cubicBezTo>
                <a:cubicBezTo>
                  <a:pt x="36" y="49"/>
                  <a:pt x="40" y="54"/>
                  <a:pt x="45" y="54"/>
                </a:cubicBezTo>
                <a:cubicBezTo>
                  <a:pt x="50" y="54"/>
                  <a:pt x="54" y="49"/>
                  <a:pt x="54" y="44"/>
                </a:cubicBezTo>
                <a:cubicBezTo>
                  <a:pt x="54" y="39"/>
                  <a:pt x="50" y="35"/>
                  <a:pt x="45" y="35"/>
                </a:cubicBezTo>
                <a:cubicBezTo>
                  <a:pt x="45" y="35"/>
                  <a:pt x="45" y="35"/>
                  <a:pt x="45" y="35"/>
                </a:cubicBezTo>
                <a:close/>
              </a:path>
            </a:pathLst>
          </a:custGeom>
          <a:solidFill>
            <a:srgbClr val="E74C2E"/>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p:cTn id="11" dur="500" fill="hold"/>
                                        <p:tgtEl>
                                          <p:spTgt spid="22"/>
                                        </p:tgtEl>
                                        <p:attrNameLst>
                                          <p:attrName>ppt_w</p:attrName>
                                        </p:attrNameLst>
                                      </p:cBhvr>
                                      <p:tavLst>
                                        <p:tav tm="0">
                                          <p:val>
                                            <p:fltVal val="0"/>
                                          </p:val>
                                        </p:tav>
                                        <p:tav tm="100000">
                                          <p:val>
                                            <p:strVal val="#ppt_w"/>
                                          </p:val>
                                        </p:tav>
                                      </p:tavLst>
                                    </p:anim>
                                    <p:anim calcmode="lin" valueType="num">
                                      <p:cBhvr>
                                        <p:cTn id="12" dur="500" fill="hold"/>
                                        <p:tgtEl>
                                          <p:spTgt spid="22"/>
                                        </p:tgtEl>
                                        <p:attrNameLst>
                                          <p:attrName>ppt_h</p:attrName>
                                        </p:attrNameLst>
                                      </p:cBhvr>
                                      <p:tavLst>
                                        <p:tav tm="0">
                                          <p:val>
                                            <p:fltVal val="0"/>
                                          </p:val>
                                        </p:tav>
                                        <p:tav tm="100000">
                                          <p:val>
                                            <p:strVal val="#ppt_h"/>
                                          </p:val>
                                        </p:tav>
                                      </p:tavLst>
                                    </p:anim>
                                    <p:animEffect transition="in" filter="fade">
                                      <p:cBhvr>
                                        <p:cTn id="13" dur="500"/>
                                        <p:tgtEl>
                                          <p:spTgt spid="22"/>
                                        </p:tgtEl>
                                      </p:cBhvr>
                                    </p:animEffect>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wipe(left)">
                                      <p:cBhvr>
                                        <p:cTn id="22" dur="500"/>
                                        <p:tgtEl>
                                          <p:spTgt spid="21"/>
                                        </p:tgtEl>
                                      </p:cBhvr>
                                    </p:animEffect>
                                  </p:childTnLst>
                                </p:cTn>
                              </p:par>
                            </p:childTnLst>
                          </p:cTn>
                        </p:par>
                        <p:par>
                          <p:cTn id="23" fill="hold">
                            <p:stCondLst>
                              <p:cond delay="2000"/>
                            </p:stCondLst>
                            <p:childTnLst>
                              <p:par>
                                <p:cTn id="24" presetID="31" presetClass="entr" presetSubtype="0" fill="hold" grpId="0" nodeType="afterEffect">
                                  <p:stCondLst>
                                    <p:cond delay="0"/>
                                  </p:stCondLst>
                                  <p:childTnLst>
                                    <p:set>
                                      <p:cBhvr>
                                        <p:cTn id="25" dur="1" fill="hold">
                                          <p:stCondLst>
                                            <p:cond delay="0"/>
                                          </p:stCondLst>
                                        </p:cTn>
                                        <p:tgtEl>
                                          <p:spTgt spid="23"/>
                                        </p:tgtEl>
                                        <p:attrNameLst>
                                          <p:attrName>style.visibility</p:attrName>
                                        </p:attrNameLst>
                                      </p:cBhvr>
                                      <p:to>
                                        <p:strVal val="visible"/>
                                      </p:to>
                                    </p:set>
                                    <p:anim calcmode="lin" valueType="num">
                                      <p:cBhvr>
                                        <p:cTn id="26" dur="1000" fill="hold"/>
                                        <p:tgtEl>
                                          <p:spTgt spid="23"/>
                                        </p:tgtEl>
                                        <p:attrNameLst>
                                          <p:attrName>ppt_w</p:attrName>
                                        </p:attrNameLst>
                                      </p:cBhvr>
                                      <p:tavLst>
                                        <p:tav tm="0">
                                          <p:val>
                                            <p:fltVal val="0"/>
                                          </p:val>
                                        </p:tav>
                                        <p:tav tm="100000">
                                          <p:val>
                                            <p:strVal val="#ppt_w"/>
                                          </p:val>
                                        </p:tav>
                                      </p:tavLst>
                                    </p:anim>
                                    <p:anim calcmode="lin" valueType="num">
                                      <p:cBhvr>
                                        <p:cTn id="27" dur="1000" fill="hold"/>
                                        <p:tgtEl>
                                          <p:spTgt spid="23"/>
                                        </p:tgtEl>
                                        <p:attrNameLst>
                                          <p:attrName>ppt_h</p:attrName>
                                        </p:attrNameLst>
                                      </p:cBhvr>
                                      <p:tavLst>
                                        <p:tav tm="0">
                                          <p:val>
                                            <p:fltVal val="0"/>
                                          </p:val>
                                        </p:tav>
                                        <p:tav tm="100000">
                                          <p:val>
                                            <p:strVal val="#ppt_h"/>
                                          </p:val>
                                        </p:tav>
                                      </p:tavLst>
                                    </p:anim>
                                    <p:anim calcmode="lin" valueType="num">
                                      <p:cBhvr>
                                        <p:cTn id="28" dur="1000" fill="hold"/>
                                        <p:tgtEl>
                                          <p:spTgt spid="23"/>
                                        </p:tgtEl>
                                        <p:attrNameLst>
                                          <p:attrName>style.rotation</p:attrName>
                                        </p:attrNameLst>
                                      </p:cBhvr>
                                      <p:tavLst>
                                        <p:tav tm="0">
                                          <p:val>
                                            <p:fltVal val="90"/>
                                          </p:val>
                                        </p:tav>
                                        <p:tav tm="100000">
                                          <p:val>
                                            <p:fltVal val="0"/>
                                          </p:val>
                                        </p:tav>
                                      </p:tavLst>
                                    </p:anim>
                                    <p:animEffect transition="in" filter="fade">
                                      <p:cBhvr>
                                        <p:cTn id="29" dur="1000"/>
                                        <p:tgtEl>
                                          <p:spTgt spid="23"/>
                                        </p:tgtEl>
                                      </p:cBhvr>
                                    </p:animEffect>
                                  </p:childTnLst>
                                </p:cTn>
                              </p:par>
                            </p:childTnLst>
                          </p:cTn>
                        </p:par>
                        <p:par>
                          <p:cTn id="30" fill="hold">
                            <p:stCondLst>
                              <p:cond delay="3000"/>
                            </p:stCondLst>
                            <p:childTnLst>
                              <p:par>
                                <p:cTn id="31" presetID="2" presetClass="entr" presetSubtype="9" fill="hold" nodeType="after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additive="base">
                                        <p:cTn id="33" dur="500" fill="hold"/>
                                        <p:tgtEl>
                                          <p:spTgt spid="11"/>
                                        </p:tgtEl>
                                        <p:attrNameLst>
                                          <p:attrName>ppt_x</p:attrName>
                                        </p:attrNameLst>
                                      </p:cBhvr>
                                      <p:tavLst>
                                        <p:tav tm="0">
                                          <p:val>
                                            <p:strVal val="0-#ppt_w/2"/>
                                          </p:val>
                                        </p:tav>
                                        <p:tav tm="100000">
                                          <p:val>
                                            <p:strVal val="#ppt_x"/>
                                          </p:val>
                                        </p:tav>
                                      </p:tavLst>
                                    </p:anim>
                                    <p:anim calcmode="lin" valueType="num">
                                      <p:cBhvr additive="base">
                                        <p:cTn id="34" dur="500" fill="hold"/>
                                        <p:tgtEl>
                                          <p:spTgt spid="11"/>
                                        </p:tgtEl>
                                        <p:attrNameLst>
                                          <p:attrName>ppt_y</p:attrName>
                                        </p:attrNameLst>
                                      </p:cBhvr>
                                      <p:tavLst>
                                        <p:tav tm="0">
                                          <p:val>
                                            <p:strVal val="0-#ppt_h/2"/>
                                          </p:val>
                                        </p:tav>
                                        <p:tav tm="100000">
                                          <p:val>
                                            <p:strVal val="#ppt_y"/>
                                          </p:val>
                                        </p:tav>
                                      </p:tavLst>
                                    </p:anim>
                                  </p:childTnLst>
                                </p:cTn>
                              </p:par>
                            </p:childTnLst>
                          </p:cTn>
                        </p:par>
                        <p:par>
                          <p:cTn id="35" fill="hold">
                            <p:stCondLst>
                              <p:cond delay="3500"/>
                            </p:stCondLst>
                            <p:childTnLst>
                              <p:par>
                                <p:cTn id="36" presetID="22" presetClass="entr" presetSubtype="8" fill="hold" grpId="0" nodeType="after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wipe(left)">
                                      <p:cBhvr>
                                        <p:cTn id="38" dur="500"/>
                                        <p:tgtEl>
                                          <p:spTgt spid="19"/>
                                        </p:tgtEl>
                                      </p:cBhvr>
                                    </p:animEffect>
                                  </p:childTnLst>
                                </p:cTn>
                              </p:par>
                            </p:childTnLst>
                          </p:cTn>
                        </p:par>
                        <p:par>
                          <p:cTn id="39" fill="hold">
                            <p:stCondLst>
                              <p:cond delay="4000"/>
                            </p:stCondLst>
                            <p:childTnLst>
                              <p:par>
                                <p:cTn id="40" presetID="53" presetClass="entr" presetSubtype="16" fill="hold" grpId="0" nodeType="afterEffect">
                                  <p:stCondLst>
                                    <p:cond delay="0"/>
                                  </p:stCondLst>
                                  <p:childTnLst>
                                    <p:set>
                                      <p:cBhvr>
                                        <p:cTn id="41" dur="1" fill="hold">
                                          <p:stCondLst>
                                            <p:cond delay="0"/>
                                          </p:stCondLst>
                                        </p:cTn>
                                        <p:tgtEl>
                                          <p:spTgt spid="24"/>
                                        </p:tgtEl>
                                        <p:attrNameLst>
                                          <p:attrName>style.visibility</p:attrName>
                                        </p:attrNameLst>
                                      </p:cBhvr>
                                      <p:to>
                                        <p:strVal val="visible"/>
                                      </p:to>
                                    </p:set>
                                    <p:anim calcmode="lin" valueType="num">
                                      <p:cBhvr>
                                        <p:cTn id="42" dur="500" fill="hold"/>
                                        <p:tgtEl>
                                          <p:spTgt spid="24"/>
                                        </p:tgtEl>
                                        <p:attrNameLst>
                                          <p:attrName>ppt_w</p:attrName>
                                        </p:attrNameLst>
                                      </p:cBhvr>
                                      <p:tavLst>
                                        <p:tav tm="0">
                                          <p:val>
                                            <p:fltVal val="0"/>
                                          </p:val>
                                        </p:tav>
                                        <p:tav tm="100000">
                                          <p:val>
                                            <p:strVal val="#ppt_w"/>
                                          </p:val>
                                        </p:tav>
                                      </p:tavLst>
                                    </p:anim>
                                    <p:anim calcmode="lin" valueType="num">
                                      <p:cBhvr>
                                        <p:cTn id="43" dur="500" fill="hold"/>
                                        <p:tgtEl>
                                          <p:spTgt spid="24"/>
                                        </p:tgtEl>
                                        <p:attrNameLst>
                                          <p:attrName>ppt_h</p:attrName>
                                        </p:attrNameLst>
                                      </p:cBhvr>
                                      <p:tavLst>
                                        <p:tav tm="0">
                                          <p:val>
                                            <p:fltVal val="0"/>
                                          </p:val>
                                        </p:tav>
                                        <p:tav tm="100000">
                                          <p:val>
                                            <p:strVal val="#ppt_h"/>
                                          </p:val>
                                        </p:tav>
                                      </p:tavLst>
                                    </p:anim>
                                    <p:animEffect transition="in" filter="fade">
                                      <p:cBhvr>
                                        <p:cTn id="44" dur="500"/>
                                        <p:tgtEl>
                                          <p:spTgt spid="24"/>
                                        </p:tgtEl>
                                      </p:cBhvr>
                                    </p:animEffect>
                                  </p:childTnLst>
                                </p:cTn>
                              </p:par>
                            </p:childTnLst>
                          </p:cTn>
                        </p:par>
                        <p:par>
                          <p:cTn id="45" fill="hold">
                            <p:stCondLst>
                              <p:cond delay="4500"/>
                            </p:stCondLst>
                            <p:childTnLst>
                              <p:par>
                                <p:cTn id="46" presetID="2" presetClass="entr" presetSubtype="2" fill="hold" nodeType="afterEffect">
                                  <p:stCondLst>
                                    <p:cond delay="0"/>
                                  </p:stCondLst>
                                  <p:childTnLst>
                                    <p:set>
                                      <p:cBhvr>
                                        <p:cTn id="47" dur="1" fill="hold">
                                          <p:stCondLst>
                                            <p:cond delay="0"/>
                                          </p:stCondLst>
                                        </p:cTn>
                                        <p:tgtEl>
                                          <p:spTgt spid="15"/>
                                        </p:tgtEl>
                                        <p:attrNameLst>
                                          <p:attrName>style.visibility</p:attrName>
                                        </p:attrNameLst>
                                      </p:cBhvr>
                                      <p:to>
                                        <p:strVal val="visible"/>
                                      </p:to>
                                    </p:set>
                                    <p:anim calcmode="lin" valueType="num">
                                      <p:cBhvr additive="base">
                                        <p:cTn id="48" dur="500" fill="hold"/>
                                        <p:tgtEl>
                                          <p:spTgt spid="15"/>
                                        </p:tgtEl>
                                        <p:attrNameLst>
                                          <p:attrName>ppt_x</p:attrName>
                                        </p:attrNameLst>
                                      </p:cBhvr>
                                      <p:tavLst>
                                        <p:tav tm="0">
                                          <p:val>
                                            <p:strVal val="1+#ppt_w/2"/>
                                          </p:val>
                                        </p:tav>
                                        <p:tav tm="100000">
                                          <p:val>
                                            <p:strVal val="#ppt_x"/>
                                          </p:val>
                                        </p:tav>
                                      </p:tavLst>
                                    </p:anim>
                                    <p:anim calcmode="lin" valueType="num">
                                      <p:cBhvr additive="base">
                                        <p:cTn id="49" dur="500" fill="hold"/>
                                        <p:tgtEl>
                                          <p:spTgt spid="15"/>
                                        </p:tgtEl>
                                        <p:attrNameLst>
                                          <p:attrName>ppt_y</p:attrName>
                                        </p:attrNameLst>
                                      </p:cBhvr>
                                      <p:tavLst>
                                        <p:tav tm="0">
                                          <p:val>
                                            <p:strVal val="#ppt_y"/>
                                          </p:val>
                                        </p:tav>
                                        <p:tav tm="100000">
                                          <p:val>
                                            <p:strVal val="#ppt_y"/>
                                          </p:val>
                                        </p:tav>
                                      </p:tavLst>
                                    </p:anim>
                                  </p:childTnLst>
                                </p:cTn>
                              </p:par>
                            </p:childTnLst>
                          </p:cTn>
                        </p:par>
                        <p:par>
                          <p:cTn id="50" fill="hold">
                            <p:stCondLst>
                              <p:cond delay="5000"/>
                            </p:stCondLst>
                            <p:childTnLst>
                              <p:par>
                                <p:cTn id="51" presetID="22" presetClass="entr" presetSubtype="8" fill="hold" grpId="0" nodeType="after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wipe(left)">
                                      <p:cBhvr>
                                        <p:cTn id="5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animBg="1"/>
      <p:bldP spid="23" grpId="0" animBg="1"/>
      <p:bldP spid="2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899592" y="838317"/>
            <a:ext cx="3468695" cy="4037689"/>
            <a:chOff x="2927841" y="622575"/>
            <a:chExt cx="3472456" cy="4042067"/>
          </a:xfrm>
        </p:grpSpPr>
        <p:sp>
          <p:nvSpPr>
            <p:cNvPr id="3" name="Freeform 5"/>
            <p:cNvSpPr/>
            <p:nvPr/>
          </p:nvSpPr>
          <p:spPr bwMode="auto">
            <a:xfrm>
              <a:off x="2927841" y="941684"/>
              <a:ext cx="3401470" cy="3460539"/>
            </a:xfrm>
            <a:custGeom>
              <a:avLst/>
              <a:gdLst>
                <a:gd name="T0" fmla="*/ 1142 w 1245"/>
                <a:gd name="T1" fmla="*/ 1005 h 1182"/>
                <a:gd name="T2" fmla="*/ 999 w 1245"/>
                <a:gd name="T3" fmla="*/ 947 h 1182"/>
                <a:gd name="T4" fmla="*/ 950 w 1245"/>
                <a:gd name="T5" fmla="*/ 898 h 1182"/>
                <a:gd name="T6" fmla="*/ 669 w 1245"/>
                <a:gd name="T7" fmla="*/ 947 h 1182"/>
                <a:gd name="T8" fmla="*/ 277 w 1245"/>
                <a:gd name="T9" fmla="*/ 1005 h 1182"/>
                <a:gd name="T10" fmla="*/ 281 w 1245"/>
                <a:gd name="T11" fmla="*/ 958 h 1182"/>
                <a:gd name="T12" fmla="*/ 329 w 1245"/>
                <a:gd name="T13" fmla="*/ 723 h 1182"/>
                <a:gd name="T14" fmla="*/ 281 w 1245"/>
                <a:gd name="T15" fmla="*/ 674 h 1182"/>
                <a:gd name="T16" fmla="*/ 277 w 1245"/>
                <a:gd name="T17" fmla="*/ 624 h 1182"/>
                <a:gd name="T18" fmla="*/ 439 w 1245"/>
                <a:gd name="T19" fmla="*/ 684 h 1182"/>
                <a:gd name="T20" fmla="*/ 720 w 1245"/>
                <a:gd name="T21" fmla="*/ 732 h 1182"/>
                <a:gd name="T22" fmla="*/ 768 w 1245"/>
                <a:gd name="T23" fmla="*/ 624 h 1182"/>
                <a:gd name="T24" fmla="*/ 1068 w 1245"/>
                <a:gd name="T25" fmla="*/ 505 h 1182"/>
                <a:gd name="T26" fmla="*/ 1202 w 1245"/>
                <a:gd name="T27" fmla="*/ 457 h 1182"/>
                <a:gd name="T28" fmla="*/ 1187 w 1245"/>
                <a:gd name="T29" fmla="*/ 236 h 1182"/>
                <a:gd name="T30" fmla="*/ 1066 w 1245"/>
                <a:gd name="T31" fmla="*/ 221 h 1182"/>
                <a:gd name="T32" fmla="*/ 645 w 1245"/>
                <a:gd name="T33" fmla="*/ 109 h 1182"/>
                <a:gd name="T34" fmla="*/ 631 w 1245"/>
                <a:gd name="T35" fmla="*/ 14 h 1182"/>
                <a:gd name="T36" fmla="*/ 364 w 1245"/>
                <a:gd name="T37" fmla="*/ 0 h 1182"/>
                <a:gd name="T38" fmla="*/ 316 w 1245"/>
                <a:gd name="T39" fmla="*/ 109 h 1182"/>
                <a:gd name="T40" fmla="*/ 157 w 1245"/>
                <a:gd name="T41" fmla="*/ 88 h 1182"/>
                <a:gd name="T42" fmla="*/ 157 w 1245"/>
                <a:gd name="T43" fmla="*/ 201 h 1182"/>
                <a:gd name="T44" fmla="*/ 316 w 1245"/>
                <a:gd name="T45" fmla="*/ 175 h 1182"/>
                <a:gd name="T46" fmla="*/ 364 w 1245"/>
                <a:gd name="T47" fmla="*/ 284 h 1182"/>
                <a:gd name="T48" fmla="*/ 645 w 1245"/>
                <a:gd name="T49" fmla="*/ 235 h 1182"/>
                <a:gd name="T50" fmla="*/ 925 w 1245"/>
                <a:gd name="T51" fmla="*/ 175 h 1182"/>
                <a:gd name="T52" fmla="*/ 921 w 1245"/>
                <a:gd name="T53" fmla="*/ 221 h 1182"/>
                <a:gd name="T54" fmla="*/ 872 w 1245"/>
                <a:gd name="T55" fmla="*/ 457 h 1182"/>
                <a:gd name="T56" fmla="*/ 999 w 1245"/>
                <a:gd name="T57" fmla="*/ 505 h 1182"/>
                <a:gd name="T58" fmla="*/ 768 w 1245"/>
                <a:gd name="T59" fmla="*/ 557 h 1182"/>
                <a:gd name="T60" fmla="*/ 754 w 1245"/>
                <a:gd name="T61" fmla="*/ 463 h 1182"/>
                <a:gd name="T62" fmla="*/ 487 w 1245"/>
                <a:gd name="T63" fmla="*/ 448 h 1182"/>
                <a:gd name="T64" fmla="*/ 439 w 1245"/>
                <a:gd name="T65" fmla="*/ 557 h 1182"/>
                <a:gd name="T66" fmla="*/ 134 w 1245"/>
                <a:gd name="T67" fmla="*/ 674 h 1182"/>
                <a:gd name="T68" fmla="*/ 0 w 1245"/>
                <a:gd name="T69" fmla="*/ 723 h 1182"/>
                <a:gd name="T70" fmla="*/ 48 w 1245"/>
                <a:gd name="T71" fmla="*/ 958 h 1182"/>
                <a:gd name="T72" fmla="*/ 277 w 1245"/>
                <a:gd name="T73" fmla="*/ 1072 h 1182"/>
                <a:gd name="T74" fmla="*/ 669 w 1245"/>
                <a:gd name="T75" fmla="*/ 1134 h 1182"/>
                <a:gd name="T76" fmla="*/ 950 w 1245"/>
                <a:gd name="T77" fmla="*/ 1182 h 1182"/>
                <a:gd name="T78" fmla="*/ 999 w 1245"/>
                <a:gd name="T79" fmla="*/ 1072 h 1182"/>
                <a:gd name="T80" fmla="*/ 1189 w 1245"/>
                <a:gd name="T81" fmla="*/ 1095 h 1182"/>
                <a:gd name="T82" fmla="*/ 1189 w 1245"/>
                <a:gd name="T83" fmla="*/ 981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45" h="1182">
                  <a:moveTo>
                    <a:pt x="1189" y="981"/>
                  </a:moveTo>
                  <a:cubicBezTo>
                    <a:pt x="1170" y="981"/>
                    <a:pt x="1153" y="991"/>
                    <a:pt x="1142" y="1005"/>
                  </a:cubicBezTo>
                  <a:cubicBezTo>
                    <a:pt x="999" y="1005"/>
                    <a:pt x="999" y="1005"/>
                    <a:pt x="999" y="1005"/>
                  </a:cubicBezTo>
                  <a:cubicBezTo>
                    <a:pt x="999" y="947"/>
                    <a:pt x="999" y="947"/>
                    <a:pt x="999" y="947"/>
                  </a:cubicBezTo>
                  <a:cubicBezTo>
                    <a:pt x="999" y="934"/>
                    <a:pt x="994" y="922"/>
                    <a:pt x="985" y="913"/>
                  </a:cubicBezTo>
                  <a:cubicBezTo>
                    <a:pt x="975" y="904"/>
                    <a:pt x="963" y="898"/>
                    <a:pt x="950" y="898"/>
                  </a:cubicBezTo>
                  <a:cubicBezTo>
                    <a:pt x="718" y="898"/>
                    <a:pt x="718" y="898"/>
                    <a:pt x="718" y="898"/>
                  </a:cubicBezTo>
                  <a:cubicBezTo>
                    <a:pt x="691" y="898"/>
                    <a:pt x="669" y="920"/>
                    <a:pt x="669" y="947"/>
                  </a:cubicBezTo>
                  <a:cubicBezTo>
                    <a:pt x="669" y="1005"/>
                    <a:pt x="669" y="1005"/>
                    <a:pt x="669" y="1005"/>
                  </a:cubicBezTo>
                  <a:cubicBezTo>
                    <a:pt x="277" y="1005"/>
                    <a:pt x="277" y="1005"/>
                    <a:pt x="277" y="1005"/>
                  </a:cubicBezTo>
                  <a:cubicBezTo>
                    <a:pt x="245" y="1005"/>
                    <a:pt x="217" y="986"/>
                    <a:pt x="205" y="958"/>
                  </a:cubicBezTo>
                  <a:cubicBezTo>
                    <a:pt x="281" y="958"/>
                    <a:pt x="281" y="958"/>
                    <a:pt x="281" y="958"/>
                  </a:cubicBezTo>
                  <a:cubicBezTo>
                    <a:pt x="308" y="958"/>
                    <a:pt x="329" y="937"/>
                    <a:pt x="329" y="910"/>
                  </a:cubicBezTo>
                  <a:cubicBezTo>
                    <a:pt x="329" y="723"/>
                    <a:pt x="329" y="723"/>
                    <a:pt x="329" y="723"/>
                  </a:cubicBezTo>
                  <a:cubicBezTo>
                    <a:pt x="329" y="710"/>
                    <a:pt x="324" y="698"/>
                    <a:pt x="315" y="689"/>
                  </a:cubicBezTo>
                  <a:cubicBezTo>
                    <a:pt x="306" y="680"/>
                    <a:pt x="294" y="674"/>
                    <a:pt x="281" y="674"/>
                  </a:cubicBezTo>
                  <a:cubicBezTo>
                    <a:pt x="203" y="674"/>
                    <a:pt x="203" y="674"/>
                    <a:pt x="203" y="674"/>
                  </a:cubicBezTo>
                  <a:cubicBezTo>
                    <a:pt x="214" y="645"/>
                    <a:pt x="243" y="624"/>
                    <a:pt x="277" y="624"/>
                  </a:cubicBezTo>
                  <a:cubicBezTo>
                    <a:pt x="439" y="624"/>
                    <a:pt x="439" y="624"/>
                    <a:pt x="439" y="624"/>
                  </a:cubicBezTo>
                  <a:cubicBezTo>
                    <a:pt x="439" y="684"/>
                    <a:pt x="439" y="684"/>
                    <a:pt x="439" y="684"/>
                  </a:cubicBezTo>
                  <a:cubicBezTo>
                    <a:pt x="439" y="711"/>
                    <a:pt x="460" y="732"/>
                    <a:pt x="487" y="732"/>
                  </a:cubicBezTo>
                  <a:cubicBezTo>
                    <a:pt x="720" y="732"/>
                    <a:pt x="720" y="732"/>
                    <a:pt x="720" y="732"/>
                  </a:cubicBezTo>
                  <a:cubicBezTo>
                    <a:pt x="746" y="732"/>
                    <a:pt x="768" y="711"/>
                    <a:pt x="768" y="684"/>
                  </a:cubicBezTo>
                  <a:cubicBezTo>
                    <a:pt x="768" y="624"/>
                    <a:pt x="768" y="624"/>
                    <a:pt x="768" y="624"/>
                  </a:cubicBezTo>
                  <a:cubicBezTo>
                    <a:pt x="925" y="624"/>
                    <a:pt x="925" y="624"/>
                    <a:pt x="925" y="624"/>
                  </a:cubicBezTo>
                  <a:cubicBezTo>
                    <a:pt x="996" y="624"/>
                    <a:pt x="1055" y="573"/>
                    <a:pt x="1068" y="505"/>
                  </a:cubicBezTo>
                  <a:cubicBezTo>
                    <a:pt x="1153" y="505"/>
                    <a:pt x="1153" y="505"/>
                    <a:pt x="1153" y="505"/>
                  </a:cubicBezTo>
                  <a:cubicBezTo>
                    <a:pt x="1180" y="505"/>
                    <a:pt x="1202" y="484"/>
                    <a:pt x="1202" y="457"/>
                  </a:cubicBezTo>
                  <a:cubicBezTo>
                    <a:pt x="1202" y="270"/>
                    <a:pt x="1202" y="270"/>
                    <a:pt x="1202" y="270"/>
                  </a:cubicBezTo>
                  <a:cubicBezTo>
                    <a:pt x="1202" y="257"/>
                    <a:pt x="1197" y="245"/>
                    <a:pt x="1187" y="236"/>
                  </a:cubicBezTo>
                  <a:cubicBezTo>
                    <a:pt x="1178" y="226"/>
                    <a:pt x="1166" y="221"/>
                    <a:pt x="1153" y="221"/>
                  </a:cubicBezTo>
                  <a:cubicBezTo>
                    <a:pt x="1066" y="221"/>
                    <a:pt x="1066" y="221"/>
                    <a:pt x="1066" y="221"/>
                  </a:cubicBezTo>
                  <a:cubicBezTo>
                    <a:pt x="1051" y="157"/>
                    <a:pt x="994" y="109"/>
                    <a:pt x="925" y="109"/>
                  </a:cubicBezTo>
                  <a:cubicBezTo>
                    <a:pt x="645" y="109"/>
                    <a:pt x="645" y="109"/>
                    <a:pt x="645" y="109"/>
                  </a:cubicBezTo>
                  <a:cubicBezTo>
                    <a:pt x="645" y="49"/>
                    <a:pt x="645" y="49"/>
                    <a:pt x="645" y="49"/>
                  </a:cubicBezTo>
                  <a:cubicBezTo>
                    <a:pt x="645" y="36"/>
                    <a:pt x="640" y="23"/>
                    <a:pt x="631" y="14"/>
                  </a:cubicBezTo>
                  <a:cubicBezTo>
                    <a:pt x="622" y="5"/>
                    <a:pt x="610" y="0"/>
                    <a:pt x="597" y="0"/>
                  </a:cubicBezTo>
                  <a:cubicBezTo>
                    <a:pt x="364" y="0"/>
                    <a:pt x="364" y="0"/>
                    <a:pt x="364" y="0"/>
                  </a:cubicBezTo>
                  <a:cubicBezTo>
                    <a:pt x="338" y="0"/>
                    <a:pt x="316" y="22"/>
                    <a:pt x="316" y="49"/>
                  </a:cubicBezTo>
                  <a:cubicBezTo>
                    <a:pt x="316" y="109"/>
                    <a:pt x="316" y="109"/>
                    <a:pt x="316" y="109"/>
                  </a:cubicBezTo>
                  <a:cubicBezTo>
                    <a:pt x="200" y="109"/>
                    <a:pt x="200" y="109"/>
                    <a:pt x="200" y="109"/>
                  </a:cubicBezTo>
                  <a:cubicBezTo>
                    <a:pt x="190" y="96"/>
                    <a:pt x="174" y="88"/>
                    <a:pt x="157" y="88"/>
                  </a:cubicBezTo>
                  <a:cubicBezTo>
                    <a:pt x="125" y="88"/>
                    <a:pt x="100" y="113"/>
                    <a:pt x="100" y="145"/>
                  </a:cubicBezTo>
                  <a:cubicBezTo>
                    <a:pt x="100" y="176"/>
                    <a:pt x="125" y="201"/>
                    <a:pt x="157" y="201"/>
                  </a:cubicBezTo>
                  <a:cubicBezTo>
                    <a:pt x="177" y="201"/>
                    <a:pt x="194" y="191"/>
                    <a:pt x="204" y="175"/>
                  </a:cubicBezTo>
                  <a:cubicBezTo>
                    <a:pt x="316" y="175"/>
                    <a:pt x="316" y="175"/>
                    <a:pt x="316" y="175"/>
                  </a:cubicBezTo>
                  <a:cubicBezTo>
                    <a:pt x="316" y="235"/>
                    <a:pt x="316" y="235"/>
                    <a:pt x="316" y="235"/>
                  </a:cubicBezTo>
                  <a:cubicBezTo>
                    <a:pt x="316" y="262"/>
                    <a:pt x="338" y="284"/>
                    <a:pt x="364" y="284"/>
                  </a:cubicBezTo>
                  <a:cubicBezTo>
                    <a:pt x="597" y="284"/>
                    <a:pt x="597" y="284"/>
                    <a:pt x="597" y="284"/>
                  </a:cubicBezTo>
                  <a:cubicBezTo>
                    <a:pt x="624" y="284"/>
                    <a:pt x="645" y="262"/>
                    <a:pt x="645" y="235"/>
                  </a:cubicBezTo>
                  <a:cubicBezTo>
                    <a:pt x="645" y="175"/>
                    <a:pt x="645" y="175"/>
                    <a:pt x="645" y="175"/>
                  </a:cubicBezTo>
                  <a:cubicBezTo>
                    <a:pt x="925" y="175"/>
                    <a:pt x="925" y="175"/>
                    <a:pt x="925" y="175"/>
                  </a:cubicBezTo>
                  <a:cubicBezTo>
                    <a:pt x="956" y="175"/>
                    <a:pt x="984" y="194"/>
                    <a:pt x="996" y="221"/>
                  </a:cubicBezTo>
                  <a:cubicBezTo>
                    <a:pt x="921" y="221"/>
                    <a:pt x="921" y="221"/>
                    <a:pt x="921" y="221"/>
                  </a:cubicBezTo>
                  <a:cubicBezTo>
                    <a:pt x="894" y="221"/>
                    <a:pt x="872" y="243"/>
                    <a:pt x="872" y="270"/>
                  </a:cubicBezTo>
                  <a:cubicBezTo>
                    <a:pt x="872" y="457"/>
                    <a:pt x="872" y="457"/>
                    <a:pt x="872" y="457"/>
                  </a:cubicBezTo>
                  <a:cubicBezTo>
                    <a:pt x="872" y="484"/>
                    <a:pt x="894" y="505"/>
                    <a:pt x="921" y="505"/>
                  </a:cubicBezTo>
                  <a:cubicBezTo>
                    <a:pt x="999" y="505"/>
                    <a:pt x="999" y="505"/>
                    <a:pt x="999" y="505"/>
                  </a:cubicBezTo>
                  <a:cubicBezTo>
                    <a:pt x="988" y="535"/>
                    <a:pt x="959" y="557"/>
                    <a:pt x="925" y="557"/>
                  </a:cubicBezTo>
                  <a:cubicBezTo>
                    <a:pt x="768" y="557"/>
                    <a:pt x="768" y="557"/>
                    <a:pt x="768" y="557"/>
                  </a:cubicBezTo>
                  <a:cubicBezTo>
                    <a:pt x="768" y="497"/>
                    <a:pt x="768" y="497"/>
                    <a:pt x="768" y="497"/>
                  </a:cubicBezTo>
                  <a:cubicBezTo>
                    <a:pt x="768" y="484"/>
                    <a:pt x="763" y="472"/>
                    <a:pt x="754" y="463"/>
                  </a:cubicBezTo>
                  <a:cubicBezTo>
                    <a:pt x="745" y="453"/>
                    <a:pt x="733" y="448"/>
                    <a:pt x="720" y="448"/>
                  </a:cubicBezTo>
                  <a:cubicBezTo>
                    <a:pt x="487" y="448"/>
                    <a:pt x="487" y="448"/>
                    <a:pt x="487" y="448"/>
                  </a:cubicBezTo>
                  <a:cubicBezTo>
                    <a:pt x="460" y="448"/>
                    <a:pt x="439" y="470"/>
                    <a:pt x="439" y="497"/>
                  </a:cubicBezTo>
                  <a:cubicBezTo>
                    <a:pt x="439" y="557"/>
                    <a:pt x="439" y="557"/>
                    <a:pt x="439" y="557"/>
                  </a:cubicBezTo>
                  <a:cubicBezTo>
                    <a:pt x="277" y="557"/>
                    <a:pt x="277" y="557"/>
                    <a:pt x="277" y="557"/>
                  </a:cubicBezTo>
                  <a:cubicBezTo>
                    <a:pt x="206" y="557"/>
                    <a:pt x="147" y="608"/>
                    <a:pt x="134" y="674"/>
                  </a:cubicBezTo>
                  <a:cubicBezTo>
                    <a:pt x="48" y="674"/>
                    <a:pt x="48" y="674"/>
                    <a:pt x="48" y="674"/>
                  </a:cubicBezTo>
                  <a:cubicBezTo>
                    <a:pt x="22" y="674"/>
                    <a:pt x="0" y="696"/>
                    <a:pt x="0" y="723"/>
                  </a:cubicBezTo>
                  <a:cubicBezTo>
                    <a:pt x="0" y="910"/>
                    <a:pt x="0" y="910"/>
                    <a:pt x="0" y="910"/>
                  </a:cubicBezTo>
                  <a:cubicBezTo>
                    <a:pt x="0" y="937"/>
                    <a:pt x="22" y="958"/>
                    <a:pt x="48" y="958"/>
                  </a:cubicBezTo>
                  <a:cubicBezTo>
                    <a:pt x="135" y="958"/>
                    <a:pt x="135" y="958"/>
                    <a:pt x="135" y="958"/>
                  </a:cubicBezTo>
                  <a:cubicBezTo>
                    <a:pt x="149" y="1023"/>
                    <a:pt x="207" y="1072"/>
                    <a:pt x="277" y="1072"/>
                  </a:cubicBezTo>
                  <a:cubicBezTo>
                    <a:pt x="669" y="1072"/>
                    <a:pt x="669" y="1072"/>
                    <a:pt x="669" y="1072"/>
                  </a:cubicBezTo>
                  <a:cubicBezTo>
                    <a:pt x="669" y="1134"/>
                    <a:pt x="669" y="1134"/>
                    <a:pt x="669" y="1134"/>
                  </a:cubicBezTo>
                  <a:cubicBezTo>
                    <a:pt x="669" y="1161"/>
                    <a:pt x="691" y="1182"/>
                    <a:pt x="718" y="1182"/>
                  </a:cubicBezTo>
                  <a:cubicBezTo>
                    <a:pt x="950" y="1182"/>
                    <a:pt x="950" y="1182"/>
                    <a:pt x="950" y="1182"/>
                  </a:cubicBezTo>
                  <a:cubicBezTo>
                    <a:pt x="977" y="1182"/>
                    <a:pt x="999" y="1161"/>
                    <a:pt x="999" y="1134"/>
                  </a:cubicBezTo>
                  <a:cubicBezTo>
                    <a:pt x="999" y="1072"/>
                    <a:pt x="999" y="1072"/>
                    <a:pt x="999" y="1072"/>
                  </a:cubicBezTo>
                  <a:cubicBezTo>
                    <a:pt x="1144" y="1072"/>
                    <a:pt x="1144" y="1072"/>
                    <a:pt x="1144" y="1072"/>
                  </a:cubicBezTo>
                  <a:cubicBezTo>
                    <a:pt x="1154" y="1086"/>
                    <a:pt x="1170" y="1095"/>
                    <a:pt x="1189" y="1095"/>
                  </a:cubicBezTo>
                  <a:cubicBezTo>
                    <a:pt x="1220" y="1095"/>
                    <a:pt x="1245" y="1069"/>
                    <a:pt x="1245" y="1038"/>
                  </a:cubicBezTo>
                  <a:cubicBezTo>
                    <a:pt x="1245" y="1007"/>
                    <a:pt x="1220" y="981"/>
                    <a:pt x="1189" y="981"/>
                  </a:cubicBezTo>
                </a:path>
              </a:pathLst>
            </a:custGeom>
            <a:solidFill>
              <a:schemeClr val="tx1">
                <a:lumMod val="65000"/>
                <a:lumOff val="35000"/>
              </a:schemeClr>
            </a:solidFill>
            <a:ln>
              <a:noFill/>
            </a:ln>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Text" lastClr="000000"/>
                </a:solidFill>
                <a:effectLst/>
                <a:uLnTx/>
                <a:uFillTx/>
              </a:endParaRPr>
            </a:p>
          </p:txBody>
        </p:sp>
        <p:sp>
          <p:nvSpPr>
            <p:cNvPr id="4" name="Freeform 6"/>
            <p:cNvSpPr/>
            <p:nvPr/>
          </p:nvSpPr>
          <p:spPr bwMode="auto">
            <a:xfrm>
              <a:off x="3862505" y="1020933"/>
              <a:ext cx="756211" cy="673089"/>
            </a:xfrm>
            <a:custGeom>
              <a:avLst/>
              <a:gdLst>
                <a:gd name="T0" fmla="*/ 0 w 277"/>
                <a:gd name="T1" fmla="*/ 22 h 230"/>
                <a:gd name="T2" fmla="*/ 22 w 277"/>
                <a:gd name="T3" fmla="*/ 0 h 230"/>
                <a:gd name="T4" fmla="*/ 255 w 277"/>
                <a:gd name="T5" fmla="*/ 0 h 230"/>
                <a:gd name="T6" fmla="*/ 277 w 277"/>
                <a:gd name="T7" fmla="*/ 22 h 230"/>
                <a:gd name="T8" fmla="*/ 277 w 277"/>
                <a:gd name="T9" fmla="*/ 208 h 230"/>
                <a:gd name="T10" fmla="*/ 255 w 277"/>
                <a:gd name="T11" fmla="*/ 230 h 230"/>
                <a:gd name="T12" fmla="*/ 22 w 277"/>
                <a:gd name="T13" fmla="*/ 230 h 230"/>
                <a:gd name="T14" fmla="*/ 0 w 277"/>
                <a:gd name="T15" fmla="*/ 208 h 230"/>
                <a:gd name="T16" fmla="*/ 0 w 277"/>
                <a:gd name="T17" fmla="*/ 22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7" h="230">
                  <a:moveTo>
                    <a:pt x="0" y="22"/>
                  </a:moveTo>
                  <a:cubicBezTo>
                    <a:pt x="0" y="10"/>
                    <a:pt x="10" y="0"/>
                    <a:pt x="22" y="0"/>
                  </a:cubicBezTo>
                  <a:cubicBezTo>
                    <a:pt x="255" y="0"/>
                    <a:pt x="255" y="0"/>
                    <a:pt x="255" y="0"/>
                  </a:cubicBezTo>
                  <a:cubicBezTo>
                    <a:pt x="267" y="0"/>
                    <a:pt x="277" y="10"/>
                    <a:pt x="277" y="22"/>
                  </a:cubicBezTo>
                  <a:cubicBezTo>
                    <a:pt x="277" y="208"/>
                    <a:pt x="277" y="208"/>
                    <a:pt x="277" y="208"/>
                  </a:cubicBezTo>
                  <a:cubicBezTo>
                    <a:pt x="277" y="220"/>
                    <a:pt x="267" y="230"/>
                    <a:pt x="255" y="230"/>
                  </a:cubicBezTo>
                  <a:cubicBezTo>
                    <a:pt x="22" y="230"/>
                    <a:pt x="22" y="230"/>
                    <a:pt x="22" y="230"/>
                  </a:cubicBezTo>
                  <a:cubicBezTo>
                    <a:pt x="10" y="230"/>
                    <a:pt x="0" y="220"/>
                    <a:pt x="0" y="208"/>
                  </a:cubicBezTo>
                  <a:cubicBezTo>
                    <a:pt x="0" y="22"/>
                    <a:pt x="0" y="22"/>
                    <a:pt x="0" y="22"/>
                  </a:cubicBezTo>
                </a:path>
              </a:pathLst>
            </a:custGeom>
            <a:solidFill>
              <a:srgbClr val="F6AC40"/>
            </a:solidFill>
            <a:ln>
              <a:noFill/>
            </a:ln>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Text" lastClr="000000"/>
                </a:solidFill>
                <a:effectLst/>
                <a:uLnTx/>
                <a:uFillTx/>
              </a:endParaRPr>
            </a:p>
          </p:txBody>
        </p:sp>
        <p:sp>
          <p:nvSpPr>
            <p:cNvPr id="5" name="Freeform 7"/>
            <p:cNvSpPr/>
            <p:nvPr/>
          </p:nvSpPr>
          <p:spPr bwMode="auto">
            <a:xfrm>
              <a:off x="5386757" y="1641753"/>
              <a:ext cx="754240" cy="676258"/>
            </a:xfrm>
            <a:custGeom>
              <a:avLst/>
              <a:gdLst>
                <a:gd name="T0" fmla="*/ 0 w 276"/>
                <a:gd name="T1" fmla="*/ 22 h 231"/>
                <a:gd name="T2" fmla="*/ 22 w 276"/>
                <a:gd name="T3" fmla="*/ 0 h 231"/>
                <a:gd name="T4" fmla="*/ 254 w 276"/>
                <a:gd name="T5" fmla="*/ 0 h 231"/>
                <a:gd name="T6" fmla="*/ 276 w 276"/>
                <a:gd name="T7" fmla="*/ 22 h 231"/>
                <a:gd name="T8" fmla="*/ 276 w 276"/>
                <a:gd name="T9" fmla="*/ 209 h 231"/>
                <a:gd name="T10" fmla="*/ 254 w 276"/>
                <a:gd name="T11" fmla="*/ 231 h 231"/>
                <a:gd name="T12" fmla="*/ 22 w 276"/>
                <a:gd name="T13" fmla="*/ 231 h 231"/>
                <a:gd name="T14" fmla="*/ 0 w 276"/>
                <a:gd name="T15" fmla="*/ 209 h 231"/>
                <a:gd name="T16" fmla="*/ 0 w 276"/>
                <a:gd name="T17" fmla="*/ 2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6" h="231">
                  <a:moveTo>
                    <a:pt x="0" y="22"/>
                  </a:moveTo>
                  <a:cubicBezTo>
                    <a:pt x="0" y="10"/>
                    <a:pt x="9" y="0"/>
                    <a:pt x="22" y="0"/>
                  </a:cubicBezTo>
                  <a:cubicBezTo>
                    <a:pt x="254" y="0"/>
                    <a:pt x="254" y="0"/>
                    <a:pt x="254" y="0"/>
                  </a:cubicBezTo>
                  <a:cubicBezTo>
                    <a:pt x="266" y="0"/>
                    <a:pt x="276" y="10"/>
                    <a:pt x="276" y="22"/>
                  </a:cubicBezTo>
                  <a:cubicBezTo>
                    <a:pt x="276" y="209"/>
                    <a:pt x="276" y="209"/>
                    <a:pt x="276" y="209"/>
                  </a:cubicBezTo>
                  <a:cubicBezTo>
                    <a:pt x="276" y="221"/>
                    <a:pt x="266" y="231"/>
                    <a:pt x="254" y="231"/>
                  </a:cubicBezTo>
                  <a:cubicBezTo>
                    <a:pt x="22" y="231"/>
                    <a:pt x="22" y="231"/>
                    <a:pt x="22" y="231"/>
                  </a:cubicBezTo>
                  <a:cubicBezTo>
                    <a:pt x="9" y="231"/>
                    <a:pt x="0" y="221"/>
                    <a:pt x="0" y="209"/>
                  </a:cubicBezTo>
                  <a:cubicBezTo>
                    <a:pt x="0" y="22"/>
                    <a:pt x="0" y="22"/>
                    <a:pt x="0" y="22"/>
                  </a:cubicBezTo>
                </a:path>
              </a:pathLst>
            </a:custGeom>
            <a:solidFill>
              <a:srgbClr val="E74C2E"/>
            </a:solidFill>
            <a:ln>
              <a:noFill/>
            </a:ln>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Text" lastClr="000000"/>
                </a:solidFill>
                <a:effectLst/>
                <a:uLnTx/>
                <a:uFillTx/>
              </a:endParaRPr>
            </a:p>
          </p:txBody>
        </p:sp>
        <p:sp>
          <p:nvSpPr>
            <p:cNvPr id="6" name="Freeform 8"/>
            <p:cNvSpPr/>
            <p:nvPr/>
          </p:nvSpPr>
          <p:spPr bwMode="auto">
            <a:xfrm>
              <a:off x="4198708" y="2332238"/>
              <a:ext cx="756211" cy="676258"/>
            </a:xfrm>
            <a:custGeom>
              <a:avLst/>
              <a:gdLst>
                <a:gd name="T0" fmla="*/ 0 w 277"/>
                <a:gd name="T1" fmla="*/ 22 h 231"/>
                <a:gd name="T2" fmla="*/ 22 w 277"/>
                <a:gd name="T3" fmla="*/ 0 h 231"/>
                <a:gd name="T4" fmla="*/ 255 w 277"/>
                <a:gd name="T5" fmla="*/ 0 h 231"/>
                <a:gd name="T6" fmla="*/ 277 w 277"/>
                <a:gd name="T7" fmla="*/ 22 h 231"/>
                <a:gd name="T8" fmla="*/ 277 w 277"/>
                <a:gd name="T9" fmla="*/ 209 h 231"/>
                <a:gd name="T10" fmla="*/ 255 w 277"/>
                <a:gd name="T11" fmla="*/ 231 h 231"/>
                <a:gd name="T12" fmla="*/ 22 w 277"/>
                <a:gd name="T13" fmla="*/ 231 h 231"/>
                <a:gd name="T14" fmla="*/ 0 w 277"/>
                <a:gd name="T15" fmla="*/ 209 h 231"/>
                <a:gd name="T16" fmla="*/ 0 w 277"/>
                <a:gd name="T17" fmla="*/ 2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7" h="231">
                  <a:moveTo>
                    <a:pt x="0" y="22"/>
                  </a:moveTo>
                  <a:cubicBezTo>
                    <a:pt x="0" y="10"/>
                    <a:pt x="10" y="0"/>
                    <a:pt x="22" y="0"/>
                  </a:cubicBezTo>
                  <a:cubicBezTo>
                    <a:pt x="255" y="0"/>
                    <a:pt x="255" y="0"/>
                    <a:pt x="255" y="0"/>
                  </a:cubicBezTo>
                  <a:cubicBezTo>
                    <a:pt x="267" y="0"/>
                    <a:pt x="277" y="10"/>
                    <a:pt x="277" y="22"/>
                  </a:cubicBezTo>
                  <a:cubicBezTo>
                    <a:pt x="277" y="209"/>
                    <a:pt x="277" y="209"/>
                    <a:pt x="277" y="209"/>
                  </a:cubicBezTo>
                  <a:cubicBezTo>
                    <a:pt x="277" y="221"/>
                    <a:pt x="267" y="231"/>
                    <a:pt x="255" y="231"/>
                  </a:cubicBezTo>
                  <a:cubicBezTo>
                    <a:pt x="22" y="231"/>
                    <a:pt x="22" y="231"/>
                    <a:pt x="22" y="231"/>
                  </a:cubicBezTo>
                  <a:cubicBezTo>
                    <a:pt x="10" y="231"/>
                    <a:pt x="0" y="221"/>
                    <a:pt x="0" y="209"/>
                  </a:cubicBezTo>
                  <a:cubicBezTo>
                    <a:pt x="0" y="22"/>
                    <a:pt x="0" y="22"/>
                    <a:pt x="0" y="22"/>
                  </a:cubicBezTo>
                </a:path>
              </a:pathLst>
            </a:custGeom>
            <a:solidFill>
              <a:srgbClr val="31859C"/>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Text" lastClr="000000"/>
                </a:solidFill>
                <a:effectLst/>
                <a:uLnTx/>
                <a:uFillTx/>
              </a:endParaRPr>
            </a:p>
          </p:txBody>
        </p:sp>
        <p:sp>
          <p:nvSpPr>
            <p:cNvPr id="7" name="Freeform 9"/>
            <p:cNvSpPr/>
            <p:nvPr/>
          </p:nvSpPr>
          <p:spPr bwMode="auto">
            <a:xfrm>
              <a:off x="2998827" y="2993704"/>
              <a:ext cx="757197" cy="676258"/>
            </a:xfrm>
            <a:custGeom>
              <a:avLst/>
              <a:gdLst>
                <a:gd name="T0" fmla="*/ 0 w 277"/>
                <a:gd name="T1" fmla="*/ 22 h 231"/>
                <a:gd name="T2" fmla="*/ 22 w 277"/>
                <a:gd name="T3" fmla="*/ 0 h 231"/>
                <a:gd name="T4" fmla="*/ 255 w 277"/>
                <a:gd name="T5" fmla="*/ 0 h 231"/>
                <a:gd name="T6" fmla="*/ 277 w 277"/>
                <a:gd name="T7" fmla="*/ 22 h 231"/>
                <a:gd name="T8" fmla="*/ 277 w 277"/>
                <a:gd name="T9" fmla="*/ 209 h 231"/>
                <a:gd name="T10" fmla="*/ 255 w 277"/>
                <a:gd name="T11" fmla="*/ 231 h 231"/>
                <a:gd name="T12" fmla="*/ 22 w 277"/>
                <a:gd name="T13" fmla="*/ 231 h 231"/>
                <a:gd name="T14" fmla="*/ 0 w 277"/>
                <a:gd name="T15" fmla="*/ 209 h 231"/>
                <a:gd name="T16" fmla="*/ 0 w 277"/>
                <a:gd name="T17" fmla="*/ 2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7" h="231">
                  <a:moveTo>
                    <a:pt x="0" y="22"/>
                  </a:moveTo>
                  <a:cubicBezTo>
                    <a:pt x="0" y="10"/>
                    <a:pt x="10" y="0"/>
                    <a:pt x="22" y="0"/>
                  </a:cubicBezTo>
                  <a:cubicBezTo>
                    <a:pt x="255" y="0"/>
                    <a:pt x="255" y="0"/>
                    <a:pt x="255" y="0"/>
                  </a:cubicBezTo>
                  <a:cubicBezTo>
                    <a:pt x="267" y="0"/>
                    <a:pt x="277" y="10"/>
                    <a:pt x="277" y="22"/>
                  </a:cubicBezTo>
                  <a:cubicBezTo>
                    <a:pt x="277" y="209"/>
                    <a:pt x="277" y="209"/>
                    <a:pt x="277" y="209"/>
                  </a:cubicBezTo>
                  <a:cubicBezTo>
                    <a:pt x="277" y="221"/>
                    <a:pt x="267" y="231"/>
                    <a:pt x="255" y="231"/>
                  </a:cubicBezTo>
                  <a:cubicBezTo>
                    <a:pt x="22" y="231"/>
                    <a:pt x="22" y="231"/>
                    <a:pt x="22" y="231"/>
                  </a:cubicBezTo>
                  <a:cubicBezTo>
                    <a:pt x="10" y="231"/>
                    <a:pt x="0" y="221"/>
                    <a:pt x="0" y="209"/>
                  </a:cubicBezTo>
                  <a:cubicBezTo>
                    <a:pt x="0" y="22"/>
                    <a:pt x="0" y="22"/>
                    <a:pt x="0" y="22"/>
                  </a:cubicBezTo>
                </a:path>
              </a:pathLst>
            </a:custGeom>
            <a:solidFill>
              <a:srgbClr val="17375E"/>
            </a:solidFill>
            <a:ln>
              <a:noFill/>
            </a:ln>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Text" lastClr="000000"/>
                </a:solidFill>
                <a:effectLst/>
                <a:uLnTx/>
                <a:uFillTx/>
              </a:endParaRPr>
            </a:p>
          </p:txBody>
        </p:sp>
        <p:sp>
          <p:nvSpPr>
            <p:cNvPr id="8" name="Freeform 10"/>
            <p:cNvSpPr/>
            <p:nvPr/>
          </p:nvSpPr>
          <p:spPr bwMode="auto">
            <a:xfrm>
              <a:off x="4829705" y="3649885"/>
              <a:ext cx="753253" cy="676258"/>
            </a:xfrm>
            <a:custGeom>
              <a:avLst/>
              <a:gdLst>
                <a:gd name="T0" fmla="*/ 0 w 276"/>
                <a:gd name="T1" fmla="*/ 22 h 231"/>
                <a:gd name="T2" fmla="*/ 22 w 276"/>
                <a:gd name="T3" fmla="*/ 0 h 231"/>
                <a:gd name="T4" fmla="*/ 254 w 276"/>
                <a:gd name="T5" fmla="*/ 0 h 231"/>
                <a:gd name="T6" fmla="*/ 276 w 276"/>
                <a:gd name="T7" fmla="*/ 22 h 231"/>
                <a:gd name="T8" fmla="*/ 276 w 276"/>
                <a:gd name="T9" fmla="*/ 209 h 231"/>
                <a:gd name="T10" fmla="*/ 254 w 276"/>
                <a:gd name="T11" fmla="*/ 231 h 231"/>
                <a:gd name="T12" fmla="*/ 22 w 276"/>
                <a:gd name="T13" fmla="*/ 231 h 231"/>
                <a:gd name="T14" fmla="*/ 0 w 276"/>
                <a:gd name="T15" fmla="*/ 209 h 231"/>
                <a:gd name="T16" fmla="*/ 0 w 276"/>
                <a:gd name="T17" fmla="*/ 2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6" h="231">
                  <a:moveTo>
                    <a:pt x="0" y="22"/>
                  </a:moveTo>
                  <a:cubicBezTo>
                    <a:pt x="0" y="10"/>
                    <a:pt x="10" y="0"/>
                    <a:pt x="22" y="0"/>
                  </a:cubicBezTo>
                  <a:cubicBezTo>
                    <a:pt x="254" y="0"/>
                    <a:pt x="254" y="0"/>
                    <a:pt x="254" y="0"/>
                  </a:cubicBezTo>
                  <a:cubicBezTo>
                    <a:pt x="266" y="0"/>
                    <a:pt x="276" y="10"/>
                    <a:pt x="276" y="22"/>
                  </a:cubicBezTo>
                  <a:cubicBezTo>
                    <a:pt x="276" y="209"/>
                    <a:pt x="276" y="209"/>
                    <a:pt x="276" y="209"/>
                  </a:cubicBezTo>
                  <a:cubicBezTo>
                    <a:pt x="276" y="221"/>
                    <a:pt x="266" y="231"/>
                    <a:pt x="254" y="231"/>
                  </a:cubicBezTo>
                  <a:cubicBezTo>
                    <a:pt x="22" y="231"/>
                    <a:pt x="22" y="231"/>
                    <a:pt x="22" y="231"/>
                  </a:cubicBezTo>
                  <a:cubicBezTo>
                    <a:pt x="10" y="231"/>
                    <a:pt x="0" y="221"/>
                    <a:pt x="0" y="209"/>
                  </a:cubicBezTo>
                  <a:cubicBezTo>
                    <a:pt x="0" y="22"/>
                    <a:pt x="0" y="22"/>
                    <a:pt x="0" y="22"/>
                  </a:cubicBezTo>
                </a:path>
              </a:pathLst>
            </a:custGeom>
            <a:solidFill>
              <a:srgbClr val="FFA800"/>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Text" lastClr="000000"/>
                </a:solidFill>
                <a:effectLst/>
                <a:uLnTx/>
                <a:uFillTx/>
              </a:endParaRPr>
            </a:p>
          </p:txBody>
        </p:sp>
        <p:sp>
          <p:nvSpPr>
            <p:cNvPr id="9" name="Oval 11"/>
            <p:cNvSpPr>
              <a:spLocks noChangeArrowheads="1"/>
            </p:cNvSpPr>
            <p:nvPr/>
          </p:nvSpPr>
          <p:spPr bwMode="auto">
            <a:xfrm>
              <a:off x="3294607" y="1298832"/>
              <a:ext cx="122256" cy="132082"/>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Text" lastClr="000000"/>
                </a:solidFill>
                <a:effectLst/>
                <a:uLnTx/>
                <a:uFillTx/>
              </a:endParaRPr>
            </a:p>
          </p:txBody>
        </p:sp>
        <p:sp>
          <p:nvSpPr>
            <p:cNvPr id="10" name="Oval 12"/>
            <p:cNvSpPr>
              <a:spLocks noChangeArrowheads="1"/>
            </p:cNvSpPr>
            <p:nvPr/>
          </p:nvSpPr>
          <p:spPr bwMode="auto">
            <a:xfrm>
              <a:off x="6113390" y="3912991"/>
              <a:ext cx="125214" cy="135252"/>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Text" lastClr="000000"/>
                </a:solidFill>
                <a:effectLst/>
                <a:uLnTx/>
                <a:uFillTx/>
              </a:endParaRPr>
            </a:p>
          </p:txBody>
        </p:sp>
        <p:sp>
          <p:nvSpPr>
            <p:cNvPr id="11" name="Freeform 13"/>
            <p:cNvSpPr/>
            <p:nvPr/>
          </p:nvSpPr>
          <p:spPr bwMode="auto">
            <a:xfrm>
              <a:off x="3862505" y="1020933"/>
              <a:ext cx="756211" cy="673089"/>
            </a:xfrm>
            <a:custGeom>
              <a:avLst/>
              <a:gdLst>
                <a:gd name="T0" fmla="*/ 255 w 277"/>
                <a:gd name="T1" fmla="*/ 0 h 230"/>
                <a:gd name="T2" fmla="*/ 22 w 277"/>
                <a:gd name="T3" fmla="*/ 0 h 230"/>
                <a:gd name="T4" fmla="*/ 0 w 277"/>
                <a:gd name="T5" fmla="*/ 22 h 230"/>
                <a:gd name="T6" fmla="*/ 0 w 277"/>
                <a:gd name="T7" fmla="*/ 208 h 230"/>
                <a:gd name="T8" fmla="*/ 22 w 277"/>
                <a:gd name="T9" fmla="*/ 230 h 230"/>
                <a:gd name="T10" fmla="*/ 33 w 277"/>
                <a:gd name="T11" fmla="*/ 230 h 230"/>
                <a:gd name="T12" fmla="*/ 33 w 277"/>
                <a:gd name="T13" fmla="*/ 54 h 230"/>
                <a:gd name="T14" fmla="*/ 55 w 277"/>
                <a:gd name="T15" fmla="*/ 32 h 230"/>
                <a:gd name="T16" fmla="*/ 277 w 277"/>
                <a:gd name="T17" fmla="*/ 32 h 230"/>
                <a:gd name="T18" fmla="*/ 277 w 277"/>
                <a:gd name="T19" fmla="*/ 22 h 230"/>
                <a:gd name="T20" fmla="*/ 255 w 277"/>
                <a:gd name="T21" fmla="*/ 0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7" h="230">
                  <a:moveTo>
                    <a:pt x="255" y="0"/>
                  </a:moveTo>
                  <a:cubicBezTo>
                    <a:pt x="22" y="0"/>
                    <a:pt x="22" y="0"/>
                    <a:pt x="22" y="0"/>
                  </a:cubicBezTo>
                  <a:cubicBezTo>
                    <a:pt x="10" y="0"/>
                    <a:pt x="0" y="10"/>
                    <a:pt x="0" y="22"/>
                  </a:cubicBezTo>
                  <a:cubicBezTo>
                    <a:pt x="0" y="208"/>
                    <a:pt x="0" y="208"/>
                    <a:pt x="0" y="208"/>
                  </a:cubicBezTo>
                  <a:cubicBezTo>
                    <a:pt x="0" y="220"/>
                    <a:pt x="10" y="230"/>
                    <a:pt x="22" y="230"/>
                  </a:cubicBezTo>
                  <a:cubicBezTo>
                    <a:pt x="33" y="230"/>
                    <a:pt x="33" y="230"/>
                    <a:pt x="33" y="230"/>
                  </a:cubicBezTo>
                  <a:cubicBezTo>
                    <a:pt x="33" y="54"/>
                    <a:pt x="33" y="54"/>
                    <a:pt x="33" y="54"/>
                  </a:cubicBezTo>
                  <a:cubicBezTo>
                    <a:pt x="33" y="42"/>
                    <a:pt x="43" y="32"/>
                    <a:pt x="55" y="32"/>
                  </a:cubicBezTo>
                  <a:cubicBezTo>
                    <a:pt x="277" y="32"/>
                    <a:pt x="277" y="32"/>
                    <a:pt x="277" y="32"/>
                  </a:cubicBezTo>
                  <a:cubicBezTo>
                    <a:pt x="277" y="22"/>
                    <a:pt x="277" y="22"/>
                    <a:pt x="277" y="22"/>
                  </a:cubicBezTo>
                  <a:cubicBezTo>
                    <a:pt x="277" y="10"/>
                    <a:pt x="267" y="0"/>
                    <a:pt x="255" y="0"/>
                  </a:cubicBezTo>
                </a:path>
              </a:pathLst>
            </a:custGeom>
            <a:solidFill>
              <a:srgbClr val="F49C1A"/>
            </a:solidFill>
            <a:ln>
              <a:noFill/>
            </a:ln>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Text" lastClr="000000"/>
                </a:solidFill>
                <a:effectLst/>
                <a:uLnTx/>
                <a:uFillTx/>
              </a:endParaRPr>
            </a:p>
          </p:txBody>
        </p:sp>
        <p:sp>
          <p:nvSpPr>
            <p:cNvPr id="12" name="Freeform 18"/>
            <p:cNvSpPr/>
            <p:nvPr/>
          </p:nvSpPr>
          <p:spPr bwMode="auto">
            <a:xfrm>
              <a:off x="4681816" y="1026216"/>
              <a:ext cx="78875" cy="234577"/>
            </a:xfrm>
            <a:custGeom>
              <a:avLst/>
              <a:gdLst>
                <a:gd name="T0" fmla="*/ 0 w 29"/>
                <a:gd name="T1" fmla="*/ 0 h 80"/>
                <a:gd name="T2" fmla="*/ 3 w 29"/>
                <a:gd name="T3" fmla="*/ 19 h 80"/>
                <a:gd name="T4" fmla="*/ 3 w 29"/>
                <a:gd name="T5" fmla="*/ 19 h 80"/>
                <a:gd name="T6" fmla="*/ 3 w 29"/>
                <a:gd name="T7" fmla="*/ 19 h 80"/>
                <a:gd name="T8" fmla="*/ 3 w 29"/>
                <a:gd name="T9" fmla="*/ 19 h 80"/>
                <a:gd name="T10" fmla="*/ 3 w 29"/>
                <a:gd name="T11" fmla="*/ 20 h 80"/>
                <a:gd name="T12" fmla="*/ 3 w 29"/>
                <a:gd name="T13" fmla="*/ 20 h 80"/>
                <a:gd name="T14" fmla="*/ 3 w 29"/>
                <a:gd name="T15" fmla="*/ 80 h 80"/>
                <a:gd name="T16" fmla="*/ 29 w 29"/>
                <a:gd name="T17" fmla="*/ 80 h 80"/>
                <a:gd name="T18" fmla="*/ 29 w 29"/>
                <a:gd name="T19" fmla="*/ 45 h 80"/>
                <a:gd name="T20" fmla="*/ 15 w 29"/>
                <a:gd name="T21" fmla="*/ 11 h 80"/>
                <a:gd name="T22" fmla="*/ 0 w 29"/>
                <a:gd name="T23"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 h="80">
                  <a:moveTo>
                    <a:pt x="0" y="0"/>
                  </a:moveTo>
                  <a:cubicBezTo>
                    <a:pt x="2" y="6"/>
                    <a:pt x="3" y="13"/>
                    <a:pt x="3" y="19"/>
                  </a:cubicBezTo>
                  <a:cubicBezTo>
                    <a:pt x="3" y="19"/>
                    <a:pt x="3" y="19"/>
                    <a:pt x="3" y="19"/>
                  </a:cubicBezTo>
                  <a:cubicBezTo>
                    <a:pt x="3" y="19"/>
                    <a:pt x="3" y="19"/>
                    <a:pt x="3" y="19"/>
                  </a:cubicBezTo>
                  <a:cubicBezTo>
                    <a:pt x="3" y="19"/>
                    <a:pt x="3" y="19"/>
                    <a:pt x="3" y="19"/>
                  </a:cubicBezTo>
                  <a:cubicBezTo>
                    <a:pt x="3" y="20"/>
                    <a:pt x="3" y="20"/>
                    <a:pt x="3" y="20"/>
                  </a:cubicBezTo>
                  <a:cubicBezTo>
                    <a:pt x="3" y="20"/>
                    <a:pt x="3" y="20"/>
                    <a:pt x="3" y="20"/>
                  </a:cubicBezTo>
                  <a:cubicBezTo>
                    <a:pt x="3" y="80"/>
                    <a:pt x="3" y="80"/>
                    <a:pt x="3" y="80"/>
                  </a:cubicBezTo>
                  <a:cubicBezTo>
                    <a:pt x="29" y="80"/>
                    <a:pt x="29" y="80"/>
                    <a:pt x="29" y="80"/>
                  </a:cubicBezTo>
                  <a:cubicBezTo>
                    <a:pt x="29" y="45"/>
                    <a:pt x="29" y="45"/>
                    <a:pt x="29" y="45"/>
                  </a:cubicBezTo>
                  <a:cubicBezTo>
                    <a:pt x="29" y="32"/>
                    <a:pt x="24" y="20"/>
                    <a:pt x="15" y="11"/>
                  </a:cubicBezTo>
                  <a:cubicBezTo>
                    <a:pt x="10" y="6"/>
                    <a:pt x="5" y="3"/>
                    <a:pt x="0" y="0"/>
                  </a:cubicBezTo>
                </a:path>
              </a:pathLst>
            </a:custGeom>
            <a:solidFill>
              <a:srgbClr val="C5CDCD"/>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Text" lastClr="000000"/>
                </a:solidFill>
                <a:effectLst/>
                <a:uLnTx/>
                <a:uFillTx/>
              </a:endParaRPr>
            </a:p>
          </p:txBody>
        </p:sp>
        <p:sp>
          <p:nvSpPr>
            <p:cNvPr id="13" name="Freeform 19"/>
            <p:cNvSpPr>
              <a:spLocks noEditPoints="1"/>
            </p:cNvSpPr>
            <p:nvPr/>
          </p:nvSpPr>
          <p:spPr bwMode="auto">
            <a:xfrm>
              <a:off x="4681816" y="1026216"/>
              <a:ext cx="7887" cy="59173"/>
            </a:xfrm>
            <a:custGeom>
              <a:avLst/>
              <a:gdLst>
                <a:gd name="T0" fmla="*/ 3 w 3"/>
                <a:gd name="T1" fmla="*/ 19 h 20"/>
                <a:gd name="T2" fmla="*/ 3 w 3"/>
                <a:gd name="T3" fmla="*/ 20 h 20"/>
                <a:gd name="T4" fmla="*/ 3 w 3"/>
                <a:gd name="T5" fmla="*/ 19 h 20"/>
                <a:gd name="T6" fmla="*/ 3 w 3"/>
                <a:gd name="T7" fmla="*/ 19 h 20"/>
                <a:gd name="T8" fmla="*/ 3 w 3"/>
                <a:gd name="T9" fmla="*/ 19 h 20"/>
                <a:gd name="T10" fmla="*/ 3 w 3"/>
                <a:gd name="T11" fmla="*/ 19 h 20"/>
                <a:gd name="T12" fmla="*/ 0 w 3"/>
                <a:gd name="T13" fmla="*/ 0 h 20"/>
                <a:gd name="T14" fmla="*/ 3 w 3"/>
                <a:gd name="T15" fmla="*/ 19 h 20"/>
                <a:gd name="T16" fmla="*/ 0 w 3"/>
                <a:gd name="T17" fmla="*/ 0 h 20"/>
                <a:gd name="T18" fmla="*/ 0 w 3"/>
                <a:gd name="T19" fmla="*/ 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 h="20">
                  <a:moveTo>
                    <a:pt x="3" y="19"/>
                  </a:moveTo>
                  <a:cubicBezTo>
                    <a:pt x="3" y="20"/>
                    <a:pt x="3" y="20"/>
                    <a:pt x="3" y="20"/>
                  </a:cubicBezTo>
                  <a:cubicBezTo>
                    <a:pt x="3" y="20"/>
                    <a:pt x="3" y="20"/>
                    <a:pt x="3" y="19"/>
                  </a:cubicBezTo>
                  <a:moveTo>
                    <a:pt x="3" y="19"/>
                  </a:moveTo>
                  <a:cubicBezTo>
                    <a:pt x="3" y="19"/>
                    <a:pt x="3" y="19"/>
                    <a:pt x="3" y="19"/>
                  </a:cubicBezTo>
                  <a:cubicBezTo>
                    <a:pt x="3" y="19"/>
                    <a:pt x="3" y="19"/>
                    <a:pt x="3" y="19"/>
                  </a:cubicBezTo>
                  <a:moveTo>
                    <a:pt x="0" y="0"/>
                  </a:moveTo>
                  <a:cubicBezTo>
                    <a:pt x="2" y="6"/>
                    <a:pt x="3" y="13"/>
                    <a:pt x="3" y="19"/>
                  </a:cubicBezTo>
                  <a:cubicBezTo>
                    <a:pt x="3" y="13"/>
                    <a:pt x="2" y="6"/>
                    <a:pt x="0" y="0"/>
                  </a:cubicBezTo>
                  <a:cubicBezTo>
                    <a:pt x="0" y="0"/>
                    <a:pt x="0" y="0"/>
                    <a:pt x="0" y="0"/>
                  </a:cubicBezTo>
                </a:path>
              </a:pathLst>
            </a:custGeom>
            <a:solidFill>
              <a:srgbClr val="C5CDCD"/>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Text" lastClr="000000"/>
                </a:solidFill>
                <a:effectLst/>
                <a:uLnTx/>
                <a:uFillTx/>
              </a:endParaRPr>
            </a:p>
          </p:txBody>
        </p:sp>
        <p:sp>
          <p:nvSpPr>
            <p:cNvPr id="14" name="Freeform 20"/>
            <p:cNvSpPr/>
            <p:nvPr/>
          </p:nvSpPr>
          <p:spPr bwMode="auto">
            <a:xfrm>
              <a:off x="5766343" y="1424574"/>
              <a:ext cx="120284" cy="163781"/>
            </a:xfrm>
            <a:custGeom>
              <a:avLst/>
              <a:gdLst>
                <a:gd name="T0" fmla="*/ 0 w 44"/>
                <a:gd name="T1" fmla="*/ 0 h 56"/>
                <a:gd name="T2" fmla="*/ 27 w 44"/>
                <a:gd name="T3" fmla="*/ 56 h 56"/>
                <a:gd name="T4" fmla="*/ 27 w 44"/>
                <a:gd name="T5" fmla="*/ 56 h 56"/>
                <a:gd name="T6" fmla="*/ 44 w 44"/>
                <a:gd name="T7" fmla="*/ 56 h 56"/>
                <a:gd name="T8" fmla="*/ 0 w 44"/>
                <a:gd name="T9" fmla="*/ 0 h 56"/>
              </a:gdLst>
              <a:ahLst/>
              <a:cxnLst>
                <a:cxn ang="0">
                  <a:pos x="T0" y="T1"/>
                </a:cxn>
                <a:cxn ang="0">
                  <a:pos x="T2" y="T3"/>
                </a:cxn>
                <a:cxn ang="0">
                  <a:pos x="T4" y="T5"/>
                </a:cxn>
                <a:cxn ang="0">
                  <a:pos x="T6" y="T7"/>
                </a:cxn>
                <a:cxn ang="0">
                  <a:pos x="T8" y="T9"/>
                </a:cxn>
              </a:cxnLst>
              <a:rect l="0" t="0" r="r" b="b"/>
              <a:pathLst>
                <a:path w="44" h="56">
                  <a:moveTo>
                    <a:pt x="0" y="0"/>
                  </a:moveTo>
                  <a:cubicBezTo>
                    <a:pt x="13" y="16"/>
                    <a:pt x="23" y="35"/>
                    <a:pt x="27" y="56"/>
                  </a:cubicBezTo>
                  <a:cubicBezTo>
                    <a:pt x="27" y="56"/>
                    <a:pt x="27" y="56"/>
                    <a:pt x="27" y="56"/>
                  </a:cubicBezTo>
                  <a:cubicBezTo>
                    <a:pt x="44" y="56"/>
                    <a:pt x="44" y="56"/>
                    <a:pt x="44" y="56"/>
                  </a:cubicBezTo>
                  <a:cubicBezTo>
                    <a:pt x="35" y="34"/>
                    <a:pt x="19" y="15"/>
                    <a:pt x="0" y="0"/>
                  </a:cubicBezTo>
                </a:path>
              </a:pathLst>
            </a:custGeom>
            <a:solidFill>
              <a:srgbClr val="C5CDCD"/>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Text" lastClr="000000"/>
                </a:solidFill>
                <a:effectLst/>
                <a:uLnTx/>
                <a:uFillTx/>
              </a:endParaRPr>
            </a:p>
          </p:txBody>
        </p:sp>
        <p:sp>
          <p:nvSpPr>
            <p:cNvPr id="15" name="Freeform 21"/>
            <p:cNvSpPr/>
            <p:nvPr/>
          </p:nvSpPr>
          <p:spPr bwMode="auto">
            <a:xfrm>
              <a:off x="5766342" y="1424574"/>
              <a:ext cx="73945" cy="163781"/>
            </a:xfrm>
            <a:custGeom>
              <a:avLst/>
              <a:gdLst>
                <a:gd name="T0" fmla="*/ 0 w 27"/>
                <a:gd name="T1" fmla="*/ 0 h 56"/>
                <a:gd name="T2" fmla="*/ 27 w 27"/>
                <a:gd name="T3" fmla="*/ 56 h 56"/>
                <a:gd name="T4" fmla="*/ 0 w 27"/>
                <a:gd name="T5" fmla="*/ 0 h 56"/>
                <a:gd name="T6" fmla="*/ 0 w 27"/>
                <a:gd name="T7" fmla="*/ 0 h 56"/>
              </a:gdLst>
              <a:ahLst/>
              <a:cxnLst>
                <a:cxn ang="0">
                  <a:pos x="T0" y="T1"/>
                </a:cxn>
                <a:cxn ang="0">
                  <a:pos x="T2" y="T3"/>
                </a:cxn>
                <a:cxn ang="0">
                  <a:pos x="T4" y="T5"/>
                </a:cxn>
                <a:cxn ang="0">
                  <a:pos x="T6" y="T7"/>
                </a:cxn>
              </a:cxnLst>
              <a:rect l="0" t="0" r="r" b="b"/>
              <a:pathLst>
                <a:path w="27" h="56">
                  <a:moveTo>
                    <a:pt x="0" y="0"/>
                  </a:moveTo>
                  <a:cubicBezTo>
                    <a:pt x="13" y="16"/>
                    <a:pt x="23" y="35"/>
                    <a:pt x="27" y="56"/>
                  </a:cubicBezTo>
                  <a:cubicBezTo>
                    <a:pt x="23" y="35"/>
                    <a:pt x="13" y="16"/>
                    <a:pt x="0" y="0"/>
                  </a:cubicBezTo>
                  <a:cubicBezTo>
                    <a:pt x="0" y="0"/>
                    <a:pt x="0" y="0"/>
                    <a:pt x="0" y="0"/>
                  </a:cubicBezTo>
                </a:path>
              </a:pathLst>
            </a:custGeom>
            <a:solidFill>
              <a:srgbClr val="C5CDCD"/>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Text" lastClr="000000"/>
                </a:solidFill>
                <a:effectLst/>
                <a:uLnTx/>
                <a:uFillTx/>
              </a:endParaRPr>
            </a:p>
          </p:txBody>
        </p:sp>
        <p:sp>
          <p:nvSpPr>
            <p:cNvPr id="16" name="Freeform 22"/>
            <p:cNvSpPr/>
            <p:nvPr/>
          </p:nvSpPr>
          <p:spPr bwMode="auto">
            <a:xfrm>
              <a:off x="3870393" y="1454161"/>
              <a:ext cx="1767779" cy="395188"/>
            </a:xfrm>
            <a:custGeom>
              <a:avLst/>
              <a:gdLst>
                <a:gd name="T0" fmla="*/ 580 w 647"/>
                <a:gd name="T1" fmla="*/ 0 h 135"/>
                <a:gd name="T2" fmla="*/ 300 w 647"/>
                <a:gd name="T3" fmla="*/ 0 h 135"/>
                <a:gd name="T4" fmla="*/ 300 w 647"/>
                <a:gd name="T5" fmla="*/ 60 h 135"/>
                <a:gd name="T6" fmla="*/ 300 w 647"/>
                <a:gd name="T7" fmla="*/ 60 h 135"/>
                <a:gd name="T8" fmla="*/ 252 w 647"/>
                <a:gd name="T9" fmla="*/ 109 h 135"/>
                <a:gd name="T10" fmla="*/ 19 w 647"/>
                <a:gd name="T11" fmla="*/ 109 h 135"/>
                <a:gd name="T12" fmla="*/ 19 w 647"/>
                <a:gd name="T13" fmla="*/ 109 h 135"/>
                <a:gd name="T14" fmla="*/ 19 w 647"/>
                <a:gd name="T15" fmla="*/ 109 h 135"/>
                <a:gd name="T16" fmla="*/ 19 w 647"/>
                <a:gd name="T17" fmla="*/ 109 h 135"/>
                <a:gd name="T18" fmla="*/ 19 w 647"/>
                <a:gd name="T19" fmla="*/ 109 h 135"/>
                <a:gd name="T20" fmla="*/ 19 w 647"/>
                <a:gd name="T21" fmla="*/ 109 h 135"/>
                <a:gd name="T22" fmla="*/ 19 w 647"/>
                <a:gd name="T23" fmla="*/ 109 h 135"/>
                <a:gd name="T24" fmla="*/ 0 w 647"/>
                <a:gd name="T25" fmla="*/ 105 h 135"/>
                <a:gd name="T26" fmla="*/ 45 w 647"/>
                <a:gd name="T27" fmla="*/ 135 h 135"/>
                <a:gd name="T28" fmla="*/ 277 w 647"/>
                <a:gd name="T29" fmla="*/ 135 h 135"/>
                <a:gd name="T30" fmla="*/ 326 w 647"/>
                <a:gd name="T31" fmla="*/ 86 h 135"/>
                <a:gd name="T32" fmla="*/ 326 w 647"/>
                <a:gd name="T33" fmla="*/ 26 h 135"/>
                <a:gd name="T34" fmla="*/ 605 w 647"/>
                <a:gd name="T35" fmla="*/ 26 h 135"/>
                <a:gd name="T36" fmla="*/ 647 w 647"/>
                <a:gd name="T37" fmla="*/ 38 h 135"/>
                <a:gd name="T38" fmla="*/ 584 w 647"/>
                <a:gd name="T39" fmla="*/ 0 h 135"/>
                <a:gd name="T40" fmla="*/ 584 w 647"/>
                <a:gd name="T41" fmla="*/ 0 h 135"/>
                <a:gd name="T42" fmla="*/ 583 w 647"/>
                <a:gd name="T43" fmla="*/ 0 h 135"/>
                <a:gd name="T44" fmla="*/ 583 w 647"/>
                <a:gd name="T45" fmla="*/ 0 h 135"/>
                <a:gd name="T46" fmla="*/ 583 w 647"/>
                <a:gd name="T47" fmla="*/ 0 h 135"/>
                <a:gd name="T48" fmla="*/ 583 w 647"/>
                <a:gd name="T49" fmla="*/ 0 h 135"/>
                <a:gd name="T50" fmla="*/ 583 w 647"/>
                <a:gd name="T51" fmla="*/ 0 h 135"/>
                <a:gd name="T52" fmla="*/ 583 w 647"/>
                <a:gd name="T53" fmla="*/ 0 h 135"/>
                <a:gd name="T54" fmla="*/ 583 w 647"/>
                <a:gd name="T55" fmla="*/ 0 h 135"/>
                <a:gd name="T56" fmla="*/ 583 w 647"/>
                <a:gd name="T57" fmla="*/ 0 h 135"/>
                <a:gd name="T58" fmla="*/ 582 w 647"/>
                <a:gd name="T59" fmla="*/ 0 h 135"/>
                <a:gd name="T60" fmla="*/ 582 w 647"/>
                <a:gd name="T61" fmla="*/ 0 h 135"/>
                <a:gd name="T62" fmla="*/ 582 w 647"/>
                <a:gd name="T63" fmla="*/ 0 h 135"/>
                <a:gd name="T64" fmla="*/ 582 w 647"/>
                <a:gd name="T65" fmla="*/ 0 h 135"/>
                <a:gd name="T66" fmla="*/ 582 w 647"/>
                <a:gd name="T67" fmla="*/ 0 h 135"/>
                <a:gd name="T68" fmla="*/ 582 w 647"/>
                <a:gd name="T69" fmla="*/ 0 h 135"/>
                <a:gd name="T70" fmla="*/ 582 w 647"/>
                <a:gd name="T71" fmla="*/ 0 h 135"/>
                <a:gd name="T72" fmla="*/ 582 w 647"/>
                <a:gd name="T73" fmla="*/ 0 h 135"/>
                <a:gd name="T74" fmla="*/ 582 w 647"/>
                <a:gd name="T75" fmla="*/ 0 h 135"/>
                <a:gd name="T76" fmla="*/ 582 w 647"/>
                <a:gd name="T77" fmla="*/ 0 h 135"/>
                <a:gd name="T78" fmla="*/ 582 w 647"/>
                <a:gd name="T79" fmla="*/ 0 h 135"/>
                <a:gd name="T80" fmla="*/ 582 w 647"/>
                <a:gd name="T81" fmla="*/ 0 h 135"/>
                <a:gd name="T82" fmla="*/ 581 w 647"/>
                <a:gd name="T83" fmla="*/ 0 h 135"/>
                <a:gd name="T84" fmla="*/ 581 w 647"/>
                <a:gd name="T85" fmla="*/ 0 h 135"/>
                <a:gd name="T86" fmla="*/ 581 w 647"/>
                <a:gd name="T87" fmla="*/ 0 h 135"/>
                <a:gd name="T88" fmla="*/ 581 w 647"/>
                <a:gd name="T89" fmla="*/ 0 h 135"/>
                <a:gd name="T90" fmla="*/ 581 w 647"/>
                <a:gd name="T91" fmla="*/ 0 h 135"/>
                <a:gd name="T92" fmla="*/ 581 w 647"/>
                <a:gd name="T93" fmla="*/ 0 h 135"/>
                <a:gd name="T94" fmla="*/ 581 w 647"/>
                <a:gd name="T95" fmla="*/ 0 h 135"/>
                <a:gd name="T96" fmla="*/ 581 w 647"/>
                <a:gd name="T97" fmla="*/ 0 h 135"/>
                <a:gd name="T98" fmla="*/ 581 w 647"/>
                <a:gd name="T99" fmla="*/ 0 h 135"/>
                <a:gd name="T100" fmla="*/ 581 w 647"/>
                <a:gd name="T101" fmla="*/ 0 h 135"/>
                <a:gd name="T102" fmla="*/ 581 w 647"/>
                <a:gd name="T103" fmla="*/ 0 h 135"/>
                <a:gd name="T104" fmla="*/ 580 w 647"/>
                <a:gd name="T105" fmla="*/ 0 h 135"/>
                <a:gd name="T106" fmla="*/ 580 w 647"/>
                <a:gd name="T107" fmla="*/ 0 h 135"/>
                <a:gd name="T108" fmla="*/ 580 w 647"/>
                <a:gd name="T109" fmla="*/ 0 h 135"/>
                <a:gd name="T110" fmla="*/ 580 w 647"/>
                <a:gd name="T111" fmla="*/ 0 h 135"/>
                <a:gd name="T112" fmla="*/ 580 w 647"/>
                <a:gd name="T113" fmla="*/ 0 h 135"/>
                <a:gd name="T114" fmla="*/ 580 w 647"/>
                <a:gd name="T115" fmla="*/ 0 h 135"/>
                <a:gd name="T116" fmla="*/ 580 w 647"/>
                <a:gd name="T117" fmla="*/ 0 h 135"/>
                <a:gd name="T118" fmla="*/ 580 w 647"/>
                <a:gd name="T119" fmla="*/ 0 h 135"/>
                <a:gd name="T120" fmla="*/ 580 w 647"/>
                <a:gd name="T121" fmla="*/ 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47" h="135">
                  <a:moveTo>
                    <a:pt x="580" y="0"/>
                  </a:moveTo>
                  <a:cubicBezTo>
                    <a:pt x="300" y="0"/>
                    <a:pt x="300" y="0"/>
                    <a:pt x="300" y="0"/>
                  </a:cubicBezTo>
                  <a:cubicBezTo>
                    <a:pt x="300" y="60"/>
                    <a:pt x="300" y="60"/>
                    <a:pt x="300" y="60"/>
                  </a:cubicBezTo>
                  <a:cubicBezTo>
                    <a:pt x="300" y="60"/>
                    <a:pt x="300" y="60"/>
                    <a:pt x="300" y="60"/>
                  </a:cubicBezTo>
                  <a:cubicBezTo>
                    <a:pt x="300" y="87"/>
                    <a:pt x="279" y="109"/>
                    <a:pt x="252" y="109"/>
                  </a:cubicBezTo>
                  <a:cubicBezTo>
                    <a:pt x="19" y="109"/>
                    <a:pt x="19" y="109"/>
                    <a:pt x="19" y="109"/>
                  </a:cubicBezTo>
                  <a:cubicBezTo>
                    <a:pt x="19" y="109"/>
                    <a:pt x="19" y="109"/>
                    <a:pt x="19" y="109"/>
                  </a:cubicBezTo>
                  <a:cubicBezTo>
                    <a:pt x="19" y="109"/>
                    <a:pt x="19" y="109"/>
                    <a:pt x="19" y="109"/>
                  </a:cubicBezTo>
                  <a:cubicBezTo>
                    <a:pt x="19" y="109"/>
                    <a:pt x="19" y="109"/>
                    <a:pt x="19" y="109"/>
                  </a:cubicBezTo>
                  <a:cubicBezTo>
                    <a:pt x="19" y="109"/>
                    <a:pt x="19" y="109"/>
                    <a:pt x="19" y="109"/>
                  </a:cubicBezTo>
                  <a:cubicBezTo>
                    <a:pt x="19" y="109"/>
                    <a:pt x="19" y="109"/>
                    <a:pt x="19" y="109"/>
                  </a:cubicBezTo>
                  <a:cubicBezTo>
                    <a:pt x="19" y="109"/>
                    <a:pt x="19" y="109"/>
                    <a:pt x="19" y="109"/>
                  </a:cubicBezTo>
                  <a:cubicBezTo>
                    <a:pt x="12" y="109"/>
                    <a:pt x="6" y="108"/>
                    <a:pt x="0" y="105"/>
                  </a:cubicBezTo>
                  <a:cubicBezTo>
                    <a:pt x="8" y="122"/>
                    <a:pt x="25" y="135"/>
                    <a:pt x="45" y="135"/>
                  </a:cubicBezTo>
                  <a:cubicBezTo>
                    <a:pt x="277" y="135"/>
                    <a:pt x="277" y="135"/>
                    <a:pt x="277" y="135"/>
                  </a:cubicBezTo>
                  <a:cubicBezTo>
                    <a:pt x="304" y="135"/>
                    <a:pt x="326" y="113"/>
                    <a:pt x="326" y="86"/>
                  </a:cubicBezTo>
                  <a:cubicBezTo>
                    <a:pt x="326" y="26"/>
                    <a:pt x="326" y="26"/>
                    <a:pt x="326" y="26"/>
                  </a:cubicBezTo>
                  <a:cubicBezTo>
                    <a:pt x="605" y="26"/>
                    <a:pt x="605" y="26"/>
                    <a:pt x="605" y="26"/>
                  </a:cubicBezTo>
                  <a:cubicBezTo>
                    <a:pt x="620" y="26"/>
                    <a:pt x="635" y="30"/>
                    <a:pt x="647" y="38"/>
                  </a:cubicBezTo>
                  <a:cubicBezTo>
                    <a:pt x="633" y="16"/>
                    <a:pt x="610" y="2"/>
                    <a:pt x="584" y="0"/>
                  </a:cubicBezTo>
                  <a:cubicBezTo>
                    <a:pt x="584" y="0"/>
                    <a:pt x="584" y="0"/>
                    <a:pt x="584" y="0"/>
                  </a:cubicBezTo>
                  <a:cubicBezTo>
                    <a:pt x="584" y="0"/>
                    <a:pt x="583" y="0"/>
                    <a:pt x="583" y="0"/>
                  </a:cubicBezTo>
                  <a:cubicBezTo>
                    <a:pt x="583" y="0"/>
                    <a:pt x="583" y="0"/>
                    <a:pt x="583" y="0"/>
                  </a:cubicBezTo>
                  <a:cubicBezTo>
                    <a:pt x="583" y="0"/>
                    <a:pt x="583" y="0"/>
                    <a:pt x="583" y="0"/>
                  </a:cubicBezTo>
                  <a:cubicBezTo>
                    <a:pt x="583" y="0"/>
                    <a:pt x="583" y="0"/>
                    <a:pt x="583" y="0"/>
                  </a:cubicBezTo>
                  <a:cubicBezTo>
                    <a:pt x="583" y="0"/>
                    <a:pt x="583" y="0"/>
                    <a:pt x="583" y="0"/>
                  </a:cubicBezTo>
                  <a:cubicBezTo>
                    <a:pt x="583" y="0"/>
                    <a:pt x="583" y="0"/>
                    <a:pt x="583" y="0"/>
                  </a:cubicBezTo>
                  <a:cubicBezTo>
                    <a:pt x="583" y="0"/>
                    <a:pt x="583" y="0"/>
                    <a:pt x="583" y="0"/>
                  </a:cubicBezTo>
                  <a:cubicBezTo>
                    <a:pt x="583" y="0"/>
                    <a:pt x="583" y="0"/>
                    <a:pt x="583" y="0"/>
                  </a:cubicBezTo>
                  <a:cubicBezTo>
                    <a:pt x="583" y="0"/>
                    <a:pt x="583" y="0"/>
                    <a:pt x="582" y="0"/>
                  </a:cubicBezTo>
                  <a:cubicBezTo>
                    <a:pt x="582" y="0"/>
                    <a:pt x="582" y="0"/>
                    <a:pt x="582" y="0"/>
                  </a:cubicBezTo>
                  <a:cubicBezTo>
                    <a:pt x="582" y="0"/>
                    <a:pt x="582" y="0"/>
                    <a:pt x="582" y="0"/>
                  </a:cubicBezTo>
                  <a:cubicBezTo>
                    <a:pt x="582" y="0"/>
                    <a:pt x="582" y="0"/>
                    <a:pt x="582" y="0"/>
                  </a:cubicBezTo>
                  <a:cubicBezTo>
                    <a:pt x="582" y="0"/>
                    <a:pt x="582" y="0"/>
                    <a:pt x="582" y="0"/>
                  </a:cubicBezTo>
                  <a:cubicBezTo>
                    <a:pt x="582" y="0"/>
                    <a:pt x="582" y="0"/>
                    <a:pt x="582" y="0"/>
                  </a:cubicBezTo>
                  <a:cubicBezTo>
                    <a:pt x="582" y="0"/>
                    <a:pt x="582" y="0"/>
                    <a:pt x="582" y="0"/>
                  </a:cubicBezTo>
                  <a:cubicBezTo>
                    <a:pt x="582" y="0"/>
                    <a:pt x="582" y="0"/>
                    <a:pt x="582" y="0"/>
                  </a:cubicBezTo>
                  <a:cubicBezTo>
                    <a:pt x="582" y="0"/>
                    <a:pt x="582" y="0"/>
                    <a:pt x="582" y="0"/>
                  </a:cubicBezTo>
                  <a:cubicBezTo>
                    <a:pt x="582" y="0"/>
                    <a:pt x="582" y="0"/>
                    <a:pt x="582" y="0"/>
                  </a:cubicBezTo>
                  <a:cubicBezTo>
                    <a:pt x="582" y="0"/>
                    <a:pt x="582" y="0"/>
                    <a:pt x="582" y="0"/>
                  </a:cubicBezTo>
                  <a:cubicBezTo>
                    <a:pt x="582" y="0"/>
                    <a:pt x="582" y="0"/>
                    <a:pt x="582" y="0"/>
                  </a:cubicBezTo>
                  <a:cubicBezTo>
                    <a:pt x="582" y="0"/>
                    <a:pt x="581" y="0"/>
                    <a:pt x="581" y="0"/>
                  </a:cubicBezTo>
                  <a:cubicBezTo>
                    <a:pt x="581" y="0"/>
                    <a:pt x="581" y="0"/>
                    <a:pt x="581" y="0"/>
                  </a:cubicBezTo>
                  <a:cubicBezTo>
                    <a:pt x="581" y="0"/>
                    <a:pt x="581" y="0"/>
                    <a:pt x="581" y="0"/>
                  </a:cubicBezTo>
                  <a:cubicBezTo>
                    <a:pt x="581" y="0"/>
                    <a:pt x="581" y="0"/>
                    <a:pt x="581" y="0"/>
                  </a:cubicBezTo>
                  <a:cubicBezTo>
                    <a:pt x="581" y="0"/>
                    <a:pt x="581" y="0"/>
                    <a:pt x="581" y="0"/>
                  </a:cubicBezTo>
                  <a:cubicBezTo>
                    <a:pt x="581" y="0"/>
                    <a:pt x="581" y="0"/>
                    <a:pt x="581" y="0"/>
                  </a:cubicBezTo>
                  <a:cubicBezTo>
                    <a:pt x="581" y="0"/>
                    <a:pt x="581" y="0"/>
                    <a:pt x="581" y="0"/>
                  </a:cubicBezTo>
                  <a:cubicBezTo>
                    <a:pt x="581" y="0"/>
                    <a:pt x="581" y="0"/>
                    <a:pt x="581" y="0"/>
                  </a:cubicBezTo>
                  <a:cubicBezTo>
                    <a:pt x="581" y="0"/>
                    <a:pt x="581" y="0"/>
                    <a:pt x="581" y="0"/>
                  </a:cubicBezTo>
                  <a:cubicBezTo>
                    <a:pt x="581" y="0"/>
                    <a:pt x="581" y="0"/>
                    <a:pt x="581" y="0"/>
                  </a:cubicBezTo>
                  <a:cubicBezTo>
                    <a:pt x="581" y="0"/>
                    <a:pt x="581" y="0"/>
                    <a:pt x="581" y="0"/>
                  </a:cubicBezTo>
                  <a:cubicBezTo>
                    <a:pt x="580" y="0"/>
                    <a:pt x="580" y="0"/>
                    <a:pt x="580" y="0"/>
                  </a:cubicBezTo>
                  <a:cubicBezTo>
                    <a:pt x="580" y="0"/>
                    <a:pt x="580" y="0"/>
                    <a:pt x="580" y="0"/>
                  </a:cubicBezTo>
                  <a:cubicBezTo>
                    <a:pt x="580" y="0"/>
                    <a:pt x="580" y="0"/>
                    <a:pt x="580" y="0"/>
                  </a:cubicBezTo>
                  <a:cubicBezTo>
                    <a:pt x="580" y="0"/>
                    <a:pt x="580" y="0"/>
                    <a:pt x="580" y="0"/>
                  </a:cubicBezTo>
                  <a:cubicBezTo>
                    <a:pt x="580" y="0"/>
                    <a:pt x="580" y="0"/>
                    <a:pt x="580" y="0"/>
                  </a:cubicBezTo>
                  <a:cubicBezTo>
                    <a:pt x="580" y="0"/>
                    <a:pt x="580" y="0"/>
                    <a:pt x="580" y="0"/>
                  </a:cubicBezTo>
                  <a:cubicBezTo>
                    <a:pt x="580" y="0"/>
                    <a:pt x="580" y="0"/>
                    <a:pt x="580" y="0"/>
                  </a:cubicBezTo>
                  <a:cubicBezTo>
                    <a:pt x="580" y="0"/>
                    <a:pt x="580" y="0"/>
                    <a:pt x="580" y="0"/>
                  </a:cubicBezTo>
                  <a:cubicBezTo>
                    <a:pt x="580" y="0"/>
                    <a:pt x="580" y="0"/>
                    <a:pt x="580" y="0"/>
                  </a:cubicBezTo>
                </a:path>
              </a:pathLst>
            </a:custGeom>
            <a:solidFill>
              <a:srgbClr val="C5CDCD"/>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Text" lastClr="000000"/>
                </a:solidFill>
                <a:effectLst/>
                <a:uLnTx/>
                <a:uFillTx/>
              </a:endParaRPr>
            </a:p>
          </p:txBody>
        </p:sp>
        <p:sp>
          <p:nvSpPr>
            <p:cNvPr id="17" name="Freeform 23"/>
            <p:cNvSpPr>
              <a:spLocks noEditPoints="1"/>
            </p:cNvSpPr>
            <p:nvPr/>
          </p:nvSpPr>
          <p:spPr bwMode="auto">
            <a:xfrm>
              <a:off x="3870393" y="1454161"/>
              <a:ext cx="1595240" cy="319109"/>
            </a:xfrm>
            <a:custGeom>
              <a:avLst/>
              <a:gdLst>
                <a:gd name="T0" fmla="*/ 19 w 584"/>
                <a:gd name="T1" fmla="*/ 109 h 109"/>
                <a:gd name="T2" fmla="*/ 19 w 584"/>
                <a:gd name="T3" fmla="*/ 109 h 109"/>
                <a:gd name="T4" fmla="*/ 19 w 584"/>
                <a:gd name="T5" fmla="*/ 109 h 109"/>
                <a:gd name="T6" fmla="*/ 0 w 584"/>
                <a:gd name="T7" fmla="*/ 105 h 109"/>
                <a:gd name="T8" fmla="*/ 0 w 584"/>
                <a:gd name="T9" fmla="*/ 105 h 109"/>
                <a:gd name="T10" fmla="*/ 252 w 584"/>
                <a:gd name="T11" fmla="*/ 109 h 109"/>
                <a:gd name="T12" fmla="*/ 19 w 584"/>
                <a:gd name="T13" fmla="*/ 109 h 109"/>
                <a:gd name="T14" fmla="*/ 252 w 584"/>
                <a:gd name="T15" fmla="*/ 109 h 109"/>
                <a:gd name="T16" fmla="*/ 300 w 584"/>
                <a:gd name="T17" fmla="*/ 60 h 109"/>
                <a:gd name="T18" fmla="*/ 584 w 584"/>
                <a:gd name="T19" fmla="*/ 0 h 109"/>
                <a:gd name="T20" fmla="*/ 583 w 584"/>
                <a:gd name="T21" fmla="*/ 0 h 109"/>
                <a:gd name="T22" fmla="*/ 583 w 584"/>
                <a:gd name="T23" fmla="*/ 0 h 109"/>
                <a:gd name="T24" fmla="*/ 583 w 584"/>
                <a:gd name="T25" fmla="*/ 0 h 109"/>
                <a:gd name="T26" fmla="*/ 583 w 584"/>
                <a:gd name="T27" fmla="*/ 0 h 109"/>
                <a:gd name="T28" fmla="*/ 583 w 584"/>
                <a:gd name="T29" fmla="*/ 0 h 109"/>
                <a:gd name="T30" fmla="*/ 583 w 584"/>
                <a:gd name="T31" fmla="*/ 0 h 109"/>
                <a:gd name="T32" fmla="*/ 582 w 584"/>
                <a:gd name="T33" fmla="*/ 0 h 109"/>
                <a:gd name="T34" fmla="*/ 582 w 584"/>
                <a:gd name="T35" fmla="*/ 0 h 109"/>
                <a:gd name="T36" fmla="*/ 582 w 584"/>
                <a:gd name="T37" fmla="*/ 0 h 109"/>
                <a:gd name="T38" fmla="*/ 582 w 584"/>
                <a:gd name="T39" fmla="*/ 0 h 109"/>
                <a:gd name="T40" fmla="*/ 582 w 584"/>
                <a:gd name="T41" fmla="*/ 0 h 109"/>
                <a:gd name="T42" fmla="*/ 582 w 584"/>
                <a:gd name="T43" fmla="*/ 0 h 109"/>
                <a:gd name="T44" fmla="*/ 582 w 584"/>
                <a:gd name="T45" fmla="*/ 0 h 109"/>
                <a:gd name="T46" fmla="*/ 582 w 584"/>
                <a:gd name="T47" fmla="*/ 0 h 109"/>
                <a:gd name="T48" fmla="*/ 582 w 584"/>
                <a:gd name="T49" fmla="*/ 0 h 109"/>
                <a:gd name="T50" fmla="*/ 581 w 584"/>
                <a:gd name="T51" fmla="*/ 0 h 109"/>
                <a:gd name="T52" fmla="*/ 581 w 584"/>
                <a:gd name="T53" fmla="*/ 0 h 109"/>
                <a:gd name="T54" fmla="*/ 581 w 584"/>
                <a:gd name="T55" fmla="*/ 0 h 109"/>
                <a:gd name="T56" fmla="*/ 581 w 584"/>
                <a:gd name="T57" fmla="*/ 0 h 109"/>
                <a:gd name="T58" fmla="*/ 581 w 584"/>
                <a:gd name="T59" fmla="*/ 0 h 109"/>
                <a:gd name="T60" fmla="*/ 581 w 584"/>
                <a:gd name="T61" fmla="*/ 0 h 109"/>
                <a:gd name="T62" fmla="*/ 581 w 584"/>
                <a:gd name="T63" fmla="*/ 0 h 109"/>
                <a:gd name="T64" fmla="*/ 581 w 584"/>
                <a:gd name="T65" fmla="*/ 0 h 109"/>
                <a:gd name="T66" fmla="*/ 581 w 584"/>
                <a:gd name="T67" fmla="*/ 0 h 109"/>
                <a:gd name="T68" fmla="*/ 580 w 584"/>
                <a:gd name="T69" fmla="*/ 0 h 109"/>
                <a:gd name="T70" fmla="*/ 580 w 584"/>
                <a:gd name="T71" fmla="*/ 0 h 109"/>
                <a:gd name="T72" fmla="*/ 580 w 584"/>
                <a:gd name="T73" fmla="*/ 0 h 109"/>
                <a:gd name="T74" fmla="*/ 580 w 584"/>
                <a:gd name="T75" fmla="*/ 0 h 109"/>
                <a:gd name="T76" fmla="*/ 580 w 584"/>
                <a:gd name="T77" fmla="*/ 0 h 109"/>
                <a:gd name="T78" fmla="*/ 300 w 584"/>
                <a:gd name="T79" fmla="*/ 0 h 109"/>
                <a:gd name="T80" fmla="*/ 580 w 584"/>
                <a:gd name="T81" fmla="*/ 0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84" h="109">
                  <a:moveTo>
                    <a:pt x="19" y="109"/>
                  </a:moveTo>
                  <a:cubicBezTo>
                    <a:pt x="19" y="109"/>
                    <a:pt x="19" y="109"/>
                    <a:pt x="19" y="109"/>
                  </a:cubicBezTo>
                  <a:cubicBezTo>
                    <a:pt x="19" y="109"/>
                    <a:pt x="19" y="109"/>
                    <a:pt x="19" y="109"/>
                  </a:cubicBezTo>
                  <a:moveTo>
                    <a:pt x="19" y="109"/>
                  </a:moveTo>
                  <a:cubicBezTo>
                    <a:pt x="19" y="109"/>
                    <a:pt x="19" y="109"/>
                    <a:pt x="19" y="109"/>
                  </a:cubicBezTo>
                  <a:cubicBezTo>
                    <a:pt x="19" y="109"/>
                    <a:pt x="19" y="109"/>
                    <a:pt x="19" y="109"/>
                  </a:cubicBezTo>
                  <a:moveTo>
                    <a:pt x="0" y="105"/>
                  </a:moveTo>
                  <a:cubicBezTo>
                    <a:pt x="0" y="105"/>
                    <a:pt x="0" y="105"/>
                    <a:pt x="0" y="105"/>
                  </a:cubicBezTo>
                  <a:cubicBezTo>
                    <a:pt x="6" y="108"/>
                    <a:pt x="12" y="109"/>
                    <a:pt x="19" y="109"/>
                  </a:cubicBezTo>
                  <a:cubicBezTo>
                    <a:pt x="12" y="109"/>
                    <a:pt x="6" y="108"/>
                    <a:pt x="0" y="105"/>
                  </a:cubicBezTo>
                  <a:moveTo>
                    <a:pt x="300" y="60"/>
                  </a:moveTo>
                  <a:cubicBezTo>
                    <a:pt x="300" y="87"/>
                    <a:pt x="279" y="109"/>
                    <a:pt x="252" y="109"/>
                  </a:cubicBezTo>
                  <a:cubicBezTo>
                    <a:pt x="19" y="109"/>
                    <a:pt x="19" y="109"/>
                    <a:pt x="19" y="109"/>
                  </a:cubicBezTo>
                  <a:cubicBezTo>
                    <a:pt x="19" y="109"/>
                    <a:pt x="19" y="109"/>
                    <a:pt x="19" y="109"/>
                  </a:cubicBezTo>
                  <a:cubicBezTo>
                    <a:pt x="19" y="109"/>
                    <a:pt x="19" y="109"/>
                    <a:pt x="19" y="109"/>
                  </a:cubicBezTo>
                  <a:cubicBezTo>
                    <a:pt x="252" y="109"/>
                    <a:pt x="252" y="109"/>
                    <a:pt x="252" y="109"/>
                  </a:cubicBezTo>
                  <a:cubicBezTo>
                    <a:pt x="279" y="109"/>
                    <a:pt x="300" y="87"/>
                    <a:pt x="300" y="60"/>
                  </a:cubicBezTo>
                  <a:cubicBezTo>
                    <a:pt x="300" y="60"/>
                    <a:pt x="300" y="60"/>
                    <a:pt x="300" y="60"/>
                  </a:cubicBezTo>
                  <a:moveTo>
                    <a:pt x="584" y="0"/>
                  </a:moveTo>
                  <a:cubicBezTo>
                    <a:pt x="584" y="0"/>
                    <a:pt x="584" y="0"/>
                    <a:pt x="584" y="0"/>
                  </a:cubicBezTo>
                  <a:cubicBezTo>
                    <a:pt x="584" y="0"/>
                    <a:pt x="584" y="0"/>
                    <a:pt x="584" y="0"/>
                  </a:cubicBezTo>
                  <a:moveTo>
                    <a:pt x="583" y="0"/>
                  </a:moveTo>
                  <a:cubicBezTo>
                    <a:pt x="583" y="0"/>
                    <a:pt x="583" y="0"/>
                    <a:pt x="583" y="0"/>
                  </a:cubicBezTo>
                  <a:cubicBezTo>
                    <a:pt x="583" y="0"/>
                    <a:pt x="583" y="0"/>
                    <a:pt x="583" y="0"/>
                  </a:cubicBezTo>
                  <a:moveTo>
                    <a:pt x="583" y="0"/>
                  </a:moveTo>
                  <a:cubicBezTo>
                    <a:pt x="583" y="0"/>
                    <a:pt x="583" y="0"/>
                    <a:pt x="583" y="0"/>
                  </a:cubicBezTo>
                  <a:cubicBezTo>
                    <a:pt x="583" y="0"/>
                    <a:pt x="583" y="0"/>
                    <a:pt x="583" y="0"/>
                  </a:cubicBezTo>
                  <a:moveTo>
                    <a:pt x="583" y="0"/>
                  </a:moveTo>
                  <a:cubicBezTo>
                    <a:pt x="583" y="0"/>
                    <a:pt x="583" y="0"/>
                    <a:pt x="583" y="0"/>
                  </a:cubicBezTo>
                  <a:cubicBezTo>
                    <a:pt x="583" y="0"/>
                    <a:pt x="583" y="0"/>
                    <a:pt x="583" y="0"/>
                  </a:cubicBezTo>
                  <a:moveTo>
                    <a:pt x="583" y="0"/>
                  </a:moveTo>
                  <a:cubicBezTo>
                    <a:pt x="583" y="0"/>
                    <a:pt x="583" y="0"/>
                    <a:pt x="583" y="0"/>
                  </a:cubicBezTo>
                  <a:cubicBezTo>
                    <a:pt x="583" y="0"/>
                    <a:pt x="583" y="0"/>
                    <a:pt x="583" y="0"/>
                  </a:cubicBezTo>
                  <a:moveTo>
                    <a:pt x="582" y="0"/>
                  </a:moveTo>
                  <a:cubicBezTo>
                    <a:pt x="582" y="0"/>
                    <a:pt x="582" y="0"/>
                    <a:pt x="582" y="0"/>
                  </a:cubicBezTo>
                  <a:cubicBezTo>
                    <a:pt x="582" y="0"/>
                    <a:pt x="582" y="0"/>
                    <a:pt x="582" y="0"/>
                  </a:cubicBezTo>
                  <a:moveTo>
                    <a:pt x="582" y="0"/>
                  </a:moveTo>
                  <a:cubicBezTo>
                    <a:pt x="582" y="0"/>
                    <a:pt x="582" y="0"/>
                    <a:pt x="582" y="0"/>
                  </a:cubicBezTo>
                  <a:cubicBezTo>
                    <a:pt x="582" y="0"/>
                    <a:pt x="582" y="0"/>
                    <a:pt x="582" y="0"/>
                  </a:cubicBezTo>
                  <a:moveTo>
                    <a:pt x="582" y="0"/>
                  </a:moveTo>
                  <a:cubicBezTo>
                    <a:pt x="582" y="0"/>
                    <a:pt x="582" y="0"/>
                    <a:pt x="582" y="0"/>
                  </a:cubicBezTo>
                  <a:cubicBezTo>
                    <a:pt x="582" y="0"/>
                    <a:pt x="582" y="0"/>
                    <a:pt x="582" y="0"/>
                  </a:cubicBezTo>
                  <a:moveTo>
                    <a:pt x="582" y="0"/>
                  </a:moveTo>
                  <a:cubicBezTo>
                    <a:pt x="582" y="0"/>
                    <a:pt x="582" y="0"/>
                    <a:pt x="582" y="0"/>
                  </a:cubicBezTo>
                  <a:cubicBezTo>
                    <a:pt x="582" y="0"/>
                    <a:pt x="582" y="0"/>
                    <a:pt x="582" y="0"/>
                  </a:cubicBezTo>
                  <a:moveTo>
                    <a:pt x="582" y="0"/>
                  </a:moveTo>
                  <a:cubicBezTo>
                    <a:pt x="582" y="0"/>
                    <a:pt x="582" y="0"/>
                    <a:pt x="582" y="0"/>
                  </a:cubicBezTo>
                  <a:cubicBezTo>
                    <a:pt x="582" y="0"/>
                    <a:pt x="582" y="0"/>
                    <a:pt x="582" y="0"/>
                  </a:cubicBezTo>
                  <a:moveTo>
                    <a:pt x="582" y="0"/>
                  </a:moveTo>
                  <a:cubicBezTo>
                    <a:pt x="582" y="0"/>
                    <a:pt x="582" y="0"/>
                    <a:pt x="582" y="0"/>
                  </a:cubicBezTo>
                  <a:cubicBezTo>
                    <a:pt x="582" y="0"/>
                    <a:pt x="582" y="0"/>
                    <a:pt x="582" y="0"/>
                  </a:cubicBezTo>
                  <a:moveTo>
                    <a:pt x="581" y="0"/>
                  </a:moveTo>
                  <a:cubicBezTo>
                    <a:pt x="581" y="0"/>
                    <a:pt x="581" y="0"/>
                    <a:pt x="581" y="0"/>
                  </a:cubicBezTo>
                  <a:cubicBezTo>
                    <a:pt x="581" y="0"/>
                    <a:pt x="581" y="0"/>
                    <a:pt x="581" y="0"/>
                  </a:cubicBezTo>
                  <a:moveTo>
                    <a:pt x="581" y="0"/>
                  </a:moveTo>
                  <a:cubicBezTo>
                    <a:pt x="581" y="0"/>
                    <a:pt x="581" y="0"/>
                    <a:pt x="581" y="0"/>
                  </a:cubicBezTo>
                  <a:cubicBezTo>
                    <a:pt x="581" y="0"/>
                    <a:pt x="581" y="0"/>
                    <a:pt x="581" y="0"/>
                  </a:cubicBezTo>
                  <a:moveTo>
                    <a:pt x="581" y="0"/>
                  </a:moveTo>
                  <a:cubicBezTo>
                    <a:pt x="581" y="0"/>
                    <a:pt x="581" y="0"/>
                    <a:pt x="581" y="0"/>
                  </a:cubicBezTo>
                  <a:cubicBezTo>
                    <a:pt x="581" y="0"/>
                    <a:pt x="581" y="0"/>
                    <a:pt x="581" y="0"/>
                  </a:cubicBezTo>
                  <a:moveTo>
                    <a:pt x="581" y="0"/>
                  </a:moveTo>
                  <a:cubicBezTo>
                    <a:pt x="581" y="0"/>
                    <a:pt x="581" y="0"/>
                    <a:pt x="581" y="0"/>
                  </a:cubicBezTo>
                  <a:cubicBezTo>
                    <a:pt x="581" y="0"/>
                    <a:pt x="581" y="0"/>
                    <a:pt x="581" y="0"/>
                  </a:cubicBezTo>
                  <a:moveTo>
                    <a:pt x="581" y="0"/>
                  </a:moveTo>
                  <a:cubicBezTo>
                    <a:pt x="581" y="0"/>
                    <a:pt x="581" y="0"/>
                    <a:pt x="581" y="0"/>
                  </a:cubicBezTo>
                  <a:cubicBezTo>
                    <a:pt x="581" y="0"/>
                    <a:pt x="581" y="0"/>
                    <a:pt x="581" y="0"/>
                  </a:cubicBezTo>
                  <a:moveTo>
                    <a:pt x="580" y="0"/>
                  </a:moveTo>
                  <a:cubicBezTo>
                    <a:pt x="580" y="0"/>
                    <a:pt x="580" y="0"/>
                    <a:pt x="581" y="0"/>
                  </a:cubicBezTo>
                  <a:cubicBezTo>
                    <a:pt x="580" y="0"/>
                    <a:pt x="580" y="0"/>
                    <a:pt x="580" y="0"/>
                  </a:cubicBezTo>
                  <a:moveTo>
                    <a:pt x="580" y="0"/>
                  </a:moveTo>
                  <a:cubicBezTo>
                    <a:pt x="580" y="0"/>
                    <a:pt x="580" y="0"/>
                    <a:pt x="580" y="0"/>
                  </a:cubicBezTo>
                  <a:cubicBezTo>
                    <a:pt x="580" y="0"/>
                    <a:pt x="580" y="0"/>
                    <a:pt x="580" y="0"/>
                  </a:cubicBezTo>
                  <a:moveTo>
                    <a:pt x="580" y="0"/>
                  </a:moveTo>
                  <a:cubicBezTo>
                    <a:pt x="580" y="0"/>
                    <a:pt x="580" y="0"/>
                    <a:pt x="580" y="0"/>
                  </a:cubicBezTo>
                  <a:cubicBezTo>
                    <a:pt x="580" y="0"/>
                    <a:pt x="580" y="0"/>
                    <a:pt x="580" y="0"/>
                  </a:cubicBezTo>
                  <a:moveTo>
                    <a:pt x="580" y="0"/>
                  </a:moveTo>
                  <a:cubicBezTo>
                    <a:pt x="580" y="0"/>
                    <a:pt x="580" y="0"/>
                    <a:pt x="580" y="0"/>
                  </a:cubicBezTo>
                  <a:cubicBezTo>
                    <a:pt x="580" y="0"/>
                    <a:pt x="580" y="0"/>
                    <a:pt x="580" y="0"/>
                  </a:cubicBezTo>
                  <a:moveTo>
                    <a:pt x="580" y="0"/>
                  </a:moveTo>
                  <a:cubicBezTo>
                    <a:pt x="300" y="0"/>
                    <a:pt x="300" y="0"/>
                    <a:pt x="300" y="0"/>
                  </a:cubicBezTo>
                  <a:cubicBezTo>
                    <a:pt x="580" y="0"/>
                    <a:pt x="580" y="0"/>
                    <a:pt x="580" y="0"/>
                  </a:cubicBezTo>
                  <a:cubicBezTo>
                    <a:pt x="580" y="0"/>
                    <a:pt x="580" y="0"/>
                    <a:pt x="580" y="0"/>
                  </a:cubicBezTo>
                  <a:cubicBezTo>
                    <a:pt x="580" y="0"/>
                    <a:pt x="580" y="0"/>
                    <a:pt x="580" y="0"/>
                  </a:cubicBezTo>
                </a:path>
              </a:pathLst>
            </a:custGeom>
            <a:solidFill>
              <a:srgbClr val="C5CDCD"/>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Text" lastClr="000000"/>
                </a:solidFill>
                <a:effectLst/>
                <a:uLnTx/>
                <a:uFillTx/>
              </a:endParaRPr>
            </a:p>
          </p:txBody>
        </p:sp>
        <p:sp>
          <p:nvSpPr>
            <p:cNvPr id="18" name="Freeform 24"/>
            <p:cNvSpPr/>
            <p:nvPr/>
          </p:nvSpPr>
          <p:spPr bwMode="auto">
            <a:xfrm>
              <a:off x="3288692" y="1454160"/>
              <a:ext cx="502826" cy="152158"/>
            </a:xfrm>
            <a:custGeom>
              <a:avLst/>
              <a:gdLst>
                <a:gd name="T0" fmla="*/ 184 w 184"/>
                <a:gd name="T1" fmla="*/ 0 h 52"/>
                <a:gd name="T2" fmla="*/ 72 w 184"/>
                <a:gd name="T3" fmla="*/ 0 h 52"/>
                <a:gd name="T4" fmla="*/ 25 w 184"/>
                <a:gd name="T5" fmla="*/ 26 h 52"/>
                <a:gd name="T6" fmla="*/ 25 w 184"/>
                <a:gd name="T7" fmla="*/ 26 h 52"/>
                <a:gd name="T8" fmla="*/ 24 w 184"/>
                <a:gd name="T9" fmla="*/ 26 h 52"/>
                <a:gd name="T10" fmla="*/ 24 w 184"/>
                <a:gd name="T11" fmla="*/ 26 h 52"/>
                <a:gd name="T12" fmla="*/ 24 w 184"/>
                <a:gd name="T13" fmla="*/ 26 h 52"/>
                <a:gd name="T14" fmla="*/ 24 w 184"/>
                <a:gd name="T15" fmla="*/ 26 h 52"/>
                <a:gd name="T16" fmla="*/ 24 w 184"/>
                <a:gd name="T17" fmla="*/ 26 h 52"/>
                <a:gd name="T18" fmla="*/ 24 w 184"/>
                <a:gd name="T19" fmla="*/ 26 h 52"/>
                <a:gd name="T20" fmla="*/ 24 w 184"/>
                <a:gd name="T21" fmla="*/ 26 h 52"/>
                <a:gd name="T22" fmla="*/ 24 w 184"/>
                <a:gd name="T23" fmla="*/ 26 h 52"/>
                <a:gd name="T24" fmla="*/ 24 w 184"/>
                <a:gd name="T25" fmla="*/ 26 h 52"/>
                <a:gd name="T26" fmla="*/ 24 w 184"/>
                <a:gd name="T27" fmla="*/ 26 h 52"/>
                <a:gd name="T28" fmla="*/ 24 w 184"/>
                <a:gd name="T29" fmla="*/ 26 h 52"/>
                <a:gd name="T30" fmla="*/ 23 w 184"/>
                <a:gd name="T31" fmla="*/ 26 h 52"/>
                <a:gd name="T32" fmla="*/ 23 w 184"/>
                <a:gd name="T33" fmla="*/ 26 h 52"/>
                <a:gd name="T34" fmla="*/ 0 w 184"/>
                <a:gd name="T35" fmla="*/ 20 h 52"/>
                <a:gd name="T36" fmla="*/ 50 w 184"/>
                <a:gd name="T37" fmla="*/ 52 h 52"/>
                <a:gd name="T38" fmla="*/ 98 w 184"/>
                <a:gd name="T39" fmla="*/ 26 h 52"/>
                <a:gd name="T40" fmla="*/ 184 w 184"/>
                <a:gd name="T41" fmla="*/ 26 h 52"/>
                <a:gd name="T42" fmla="*/ 184 w 184"/>
                <a:gd name="T43"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84" h="52">
                  <a:moveTo>
                    <a:pt x="184" y="0"/>
                  </a:moveTo>
                  <a:cubicBezTo>
                    <a:pt x="72" y="0"/>
                    <a:pt x="72" y="0"/>
                    <a:pt x="72" y="0"/>
                  </a:cubicBezTo>
                  <a:cubicBezTo>
                    <a:pt x="62" y="16"/>
                    <a:pt x="45" y="26"/>
                    <a:pt x="25" y="26"/>
                  </a:cubicBezTo>
                  <a:cubicBezTo>
                    <a:pt x="25" y="26"/>
                    <a:pt x="25" y="26"/>
                    <a:pt x="25" y="26"/>
                  </a:cubicBezTo>
                  <a:cubicBezTo>
                    <a:pt x="25" y="26"/>
                    <a:pt x="25" y="26"/>
                    <a:pt x="24" y="26"/>
                  </a:cubicBezTo>
                  <a:cubicBezTo>
                    <a:pt x="24" y="26"/>
                    <a:pt x="24" y="26"/>
                    <a:pt x="24" y="26"/>
                  </a:cubicBezTo>
                  <a:cubicBezTo>
                    <a:pt x="24" y="26"/>
                    <a:pt x="24" y="26"/>
                    <a:pt x="24" y="26"/>
                  </a:cubicBezTo>
                  <a:cubicBezTo>
                    <a:pt x="24" y="26"/>
                    <a:pt x="24" y="26"/>
                    <a:pt x="24" y="26"/>
                  </a:cubicBezTo>
                  <a:cubicBezTo>
                    <a:pt x="24" y="26"/>
                    <a:pt x="24" y="26"/>
                    <a:pt x="24" y="26"/>
                  </a:cubicBezTo>
                  <a:cubicBezTo>
                    <a:pt x="24" y="26"/>
                    <a:pt x="24" y="26"/>
                    <a:pt x="24" y="26"/>
                  </a:cubicBezTo>
                  <a:cubicBezTo>
                    <a:pt x="24" y="26"/>
                    <a:pt x="24" y="26"/>
                    <a:pt x="24" y="26"/>
                  </a:cubicBezTo>
                  <a:cubicBezTo>
                    <a:pt x="24" y="26"/>
                    <a:pt x="24" y="26"/>
                    <a:pt x="24" y="26"/>
                  </a:cubicBezTo>
                  <a:cubicBezTo>
                    <a:pt x="24" y="26"/>
                    <a:pt x="24" y="26"/>
                    <a:pt x="24" y="26"/>
                  </a:cubicBezTo>
                  <a:cubicBezTo>
                    <a:pt x="24" y="26"/>
                    <a:pt x="24" y="26"/>
                    <a:pt x="24" y="26"/>
                  </a:cubicBezTo>
                  <a:cubicBezTo>
                    <a:pt x="24" y="26"/>
                    <a:pt x="24" y="26"/>
                    <a:pt x="24" y="26"/>
                  </a:cubicBezTo>
                  <a:cubicBezTo>
                    <a:pt x="24" y="26"/>
                    <a:pt x="24" y="26"/>
                    <a:pt x="23" y="26"/>
                  </a:cubicBezTo>
                  <a:cubicBezTo>
                    <a:pt x="23" y="26"/>
                    <a:pt x="23" y="26"/>
                    <a:pt x="23" y="26"/>
                  </a:cubicBezTo>
                  <a:cubicBezTo>
                    <a:pt x="15" y="26"/>
                    <a:pt x="7" y="24"/>
                    <a:pt x="0" y="20"/>
                  </a:cubicBezTo>
                  <a:cubicBezTo>
                    <a:pt x="9" y="39"/>
                    <a:pt x="28" y="52"/>
                    <a:pt x="50" y="52"/>
                  </a:cubicBezTo>
                  <a:cubicBezTo>
                    <a:pt x="70" y="52"/>
                    <a:pt x="88" y="41"/>
                    <a:pt x="98" y="26"/>
                  </a:cubicBezTo>
                  <a:cubicBezTo>
                    <a:pt x="184" y="26"/>
                    <a:pt x="184" y="26"/>
                    <a:pt x="184" y="26"/>
                  </a:cubicBezTo>
                  <a:cubicBezTo>
                    <a:pt x="184" y="0"/>
                    <a:pt x="184" y="0"/>
                    <a:pt x="184" y="0"/>
                  </a:cubicBezTo>
                </a:path>
              </a:pathLst>
            </a:custGeom>
            <a:solidFill>
              <a:srgbClr val="C5CDCD"/>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Text" lastClr="000000"/>
                </a:solidFill>
                <a:effectLst/>
                <a:uLnTx/>
                <a:uFillTx/>
              </a:endParaRPr>
            </a:p>
          </p:txBody>
        </p:sp>
        <p:sp>
          <p:nvSpPr>
            <p:cNvPr id="19" name="Freeform 25"/>
            <p:cNvSpPr>
              <a:spLocks noEditPoints="1"/>
            </p:cNvSpPr>
            <p:nvPr/>
          </p:nvSpPr>
          <p:spPr bwMode="auto">
            <a:xfrm>
              <a:off x="3288692" y="1454160"/>
              <a:ext cx="502826" cy="76079"/>
            </a:xfrm>
            <a:custGeom>
              <a:avLst/>
              <a:gdLst>
                <a:gd name="T0" fmla="*/ 24 w 184"/>
                <a:gd name="T1" fmla="*/ 26 h 26"/>
                <a:gd name="T2" fmla="*/ 24 w 184"/>
                <a:gd name="T3" fmla="*/ 26 h 26"/>
                <a:gd name="T4" fmla="*/ 24 w 184"/>
                <a:gd name="T5" fmla="*/ 26 h 26"/>
                <a:gd name="T6" fmla="*/ 24 w 184"/>
                <a:gd name="T7" fmla="*/ 26 h 26"/>
                <a:gd name="T8" fmla="*/ 24 w 184"/>
                <a:gd name="T9" fmla="*/ 26 h 26"/>
                <a:gd name="T10" fmla="*/ 24 w 184"/>
                <a:gd name="T11" fmla="*/ 26 h 26"/>
                <a:gd name="T12" fmla="*/ 24 w 184"/>
                <a:gd name="T13" fmla="*/ 26 h 26"/>
                <a:gd name="T14" fmla="*/ 24 w 184"/>
                <a:gd name="T15" fmla="*/ 26 h 26"/>
                <a:gd name="T16" fmla="*/ 24 w 184"/>
                <a:gd name="T17" fmla="*/ 26 h 26"/>
                <a:gd name="T18" fmla="*/ 24 w 184"/>
                <a:gd name="T19" fmla="*/ 26 h 26"/>
                <a:gd name="T20" fmla="*/ 24 w 184"/>
                <a:gd name="T21" fmla="*/ 26 h 26"/>
                <a:gd name="T22" fmla="*/ 24 w 184"/>
                <a:gd name="T23" fmla="*/ 26 h 26"/>
                <a:gd name="T24" fmla="*/ 24 w 184"/>
                <a:gd name="T25" fmla="*/ 26 h 26"/>
                <a:gd name="T26" fmla="*/ 24 w 184"/>
                <a:gd name="T27" fmla="*/ 26 h 26"/>
                <a:gd name="T28" fmla="*/ 24 w 184"/>
                <a:gd name="T29" fmla="*/ 26 h 26"/>
                <a:gd name="T30" fmla="*/ 23 w 184"/>
                <a:gd name="T31" fmla="*/ 26 h 26"/>
                <a:gd name="T32" fmla="*/ 24 w 184"/>
                <a:gd name="T33" fmla="*/ 26 h 26"/>
                <a:gd name="T34" fmla="*/ 23 w 184"/>
                <a:gd name="T35" fmla="*/ 26 h 26"/>
                <a:gd name="T36" fmla="*/ 0 w 184"/>
                <a:gd name="T37" fmla="*/ 20 h 26"/>
                <a:gd name="T38" fmla="*/ 0 w 184"/>
                <a:gd name="T39" fmla="*/ 20 h 26"/>
                <a:gd name="T40" fmla="*/ 23 w 184"/>
                <a:gd name="T41" fmla="*/ 26 h 26"/>
                <a:gd name="T42" fmla="*/ 0 w 184"/>
                <a:gd name="T43" fmla="*/ 20 h 26"/>
                <a:gd name="T44" fmla="*/ 184 w 184"/>
                <a:gd name="T45" fmla="*/ 0 h 26"/>
                <a:gd name="T46" fmla="*/ 72 w 184"/>
                <a:gd name="T47" fmla="*/ 0 h 26"/>
                <a:gd name="T48" fmla="*/ 25 w 184"/>
                <a:gd name="T49" fmla="*/ 26 h 26"/>
                <a:gd name="T50" fmla="*/ 25 w 184"/>
                <a:gd name="T51" fmla="*/ 26 h 26"/>
                <a:gd name="T52" fmla="*/ 25 w 184"/>
                <a:gd name="T53" fmla="*/ 26 h 26"/>
                <a:gd name="T54" fmla="*/ 72 w 184"/>
                <a:gd name="T55" fmla="*/ 0 h 26"/>
                <a:gd name="T56" fmla="*/ 184 w 184"/>
                <a:gd name="T57" fmla="*/ 0 h 26"/>
                <a:gd name="T58" fmla="*/ 184 w 184"/>
                <a:gd name="T59" fmla="*/ 26 h 26"/>
                <a:gd name="T60" fmla="*/ 184 w 184"/>
                <a:gd name="T61"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84" h="26">
                  <a:moveTo>
                    <a:pt x="24" y="26"/>
                  </a:moveTo>
                  <a:cubicBezTo>
                    <a:pt x="24" y="26"/>
                    <a:pt x="24" y="26"/>
                    <a:pt x="24" y="26"/>
                  </a:cubicBezTo>
                  <a:cubicBezTo>
                    <a:pt x="24" y="26"/>
                    <a:pt x="24" y="26"/>
                    <a:pt x="24" y="26"/>
                  </a:cubicBezTo>
                  <a:moveTo>
                    <a:pt x="24" y="26"/>
                  </a:moveTo>
                  <a:cubicBezTo>
                    <a:pt x="24" y="26"/>
                    <a:pt x="24" y="26"/>
                    <a:pt x="24" y="26"/>
                  </a:cubicBezTo>
                  <a:cubicBezTo>
                    <a:pt x="24" y="26"/>
                    <a:pt x="24" y="26"/>
                    <a:pt x="24" y="26"/>
                  </a:cubicBezTo>
                  <a:moveTo>
                    <a:pt x="24" y="26"/>
                  </a:moveTo>
                  <a:cubicBezTo>
                    <a:pt x="24" y="26"/>
                    <a:pt x="24" y="26"/>
                    <a:pt x="24" y="26"/>
                  </a:cubicBezTo>
                  <a:cubicBezTo>
                    <a:pt x="24" y="26"/>
                    <a:pt x="24" y="26"/>
                    <a:pt x="24" y="26"/>
                  </a:cubicBezTo>
                  <a:moveTo>
                    <a:pt x="24" y="26"/>
                  </a:moveTo>
                  <a:cubicBezTo>
                    <a:pt x="24" y="26"/>
                    <a:pt x="24" y="26"/>
                    <a:pt x="24" y="26"/>
                  </a:cubicBezTo>
                  <a:cubicBezTo>
                    <a:pt x="24" y="26"/>
                    <a:pt x="24" y="26"/>
                    <a:pt x="24" y="26"/>
                  </a:cubicBezTo>
                  <a:moveTo>
                    <a:pt x="24" y="26"/>
                  </a:moveTo>
                  <a:cubicBezTo>
                    <a:pt x="24" y="26"/>
                    <a:pt x="24" y="26"/>
                    <a:pt x="24" y="26"/>
                  </a:cubicBezTo>
                  <a:cubicBezTo>
                    <a:pt x="24" y="26"/>
                    <a:pt x="24" y="26"/>
                    <a:pt x="24" y="26"/>
                  </a:cubicBezTo>
                  <a:moveTo>
                    <a:pt x="23" y="26"/>
                  </a:moveTo>
                  <a:cubicBezTo>
                    <a:pt x="24" y="26"/>
                    <a:pt x="24" y="26"/>
                    <a:pt x="24" y="26"/>
                  </a:cubicBezTo>
                  <a:cubicBezTo>
                    <a:pt x="24" y="26"/>
                    <a:pt x="24" y="26"/>
                    <a:pt x="23" y="26"/>
                  </a:cubicBezTo>
                  <a:moveTo>
                    <a:pt x="0" y="20"/>
                  </a:moveTo>
                  <a:cubicBezTo>
                    <a:pt x="0" y="20"/>
                    <a:pt x="0" y="20"/>
                    <a:pt x="0" y="20"/>
                  </a:cubicBezTo>
                  <a:cubicBezTo>
                    <a:pt x="7" y="24"/>
                    <a:pt x="15" y="26"/>
                    <a:pt x="23" y="26"/>
                  </a:cubicBezTo>
                  <a:cubicBezTo>
                    <a:pt x="15" y="26"/>
                    <a:pt x="7" y="24"/>
                    <a:pt x="0" y="20"/>
                  </a:cubicBezTo>
                  <a:moveTo>
                    <a:pt x="184" y="0"/>
                  </a:moveTo>
                  <a:cubicBezTo>
                    <a:pt x="72" y="0"/>
                    <a:pt x="72" y="0"/>
                    <a:pt x="72" y="0"/>
                  </a:cubicBezTo>
                  <a:cubicBezTo>
                    <a:pt x="62" y="16"/>
                    <a:pt x="45" y="26"/>
                    <a:pt x="25" y="26"/>
                  </a:cubicBezTo>
                  <a:cubicBezTo>
                    <a:pt x="25" y="26"/>
                    <a:pt x="25" y="26"/>
                    <a:pt x="25" y="26"/>
                  </a:cubicBezTo>
                  <a:cubicBezTo>
                    <a:pt x="25" y="26"/>
                    <a:pt x="25" y="26"/>
                    <a:pt x="25" y="26"/>
                  </a:cubicBezTo>
                  <a:cubicBezTo>
                    <a:pt x="45" y="26"/>
                    <a:pt x="62" y="16"/>
                    <a:pt x="72" y="0"/>
                  </a:cubicBezTo>
                  <a:cubicBezTo>
                    <a:pt x="184" y="0"/>
                    <a:pt x="184" y="0"/>
                    <a:pt x="184" y="0"/>
                  </a:cubicBezTo>
                  <a:cubicBezTo>
                    <a:pt x="184" y="26"/>
                    <a:pt x="184" y="26"/>
                    <a:pt x="184" y="26"/>
                  </a:cubicBezTo>
                  <a:cubicBezTo>
                    <a:pt x="184" y="0"/>
                    <a:pt x="184" y="0"/>
                    <a:pt x="184" y="0"/>
                  </a:cubicBezTo>
                </a:path>
              </a:pathLst>
            </a:custGeom>
            <a:solidFill>
              <a:srgbClr val="C5CDCD"/>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Text" lastClr="000000"/>
                </a:solidFill>
                <a:effectLst/>
                <a:uLnTx/>
                <a:uFillTx/>
              </a:endParaRPr>
            </a:p>
          </p:txBody>
        </p:sp>
        <p:sp>
          <p:nvSpPr>
            <p:cNvPr id="20" name="Freeform 26"/>
            <p:cNvSpPr/>
            <p:nvPr/>
          </p:nvSpPr>
          <p:spPr bwMode="auto">
            <a:xfrm>
              <a:off x="4206596" y="1676057"/>
              <a:ext cx="2073418" cy="1484598"/>
            </a:xfrm>
            <a:custGeom>
              <a:avLst/>
              <a:gdLst>
                <a:gd name="T0" fmla="*/ 730 w 759"/>
                <a:gd name="T1" fmla="*/ 0 h 507"/>
                <a:gd name="T2" fmla="*/ 734 w 759"/>
                <a:gd name="T3" fmla="*/ 18 h 507"/>
                <a:gd name="T4" fmla="*/ 734 w 759"/>
                <a:gd name="T5" fmla="*/ 18 h 507"/>
                <a:gd name="T6" fmla="*/ 734 w 759"/>
                <a:gd name="T7" fmla="*/ 18 h 507"/>
                <a:gd name="T8" fmla="*/ 734 w 759"/>
                <a:gd name="T9" fmla="*/ 19 h 507"/>
                <a:gd name="T10" fmla="*/ 734 w 759"/>
                <a:gd name="T11" fmla="*/ 19 h 507"/>
                <a:gd name="T12" fmla="*/ 734 w 759"/>
                <a:gd name="T13" fmla="*/ 19 h 507"/>
                <a:gd name="T14" fmla="*/ 734 w 759"/>
                <a:gd name="T15" fmla="*/ 19 h 507"/>
                <a:gd name="T16" fmla="*/ 734 w 759"/>
                <a:gd name="T17" fmla="*/ 19 h 507"/>
                <a:gd name="T18" fmla="*/ 734 w 759"/>
                <a:gd name="T19" fmla="*/ 19 h 507"/>
                <a:gd name="T20" fmla="*/ 734 w 759"/>
                <a:gd name="T21" fmla="*/ 19 h 507"/>
                <a:gd name="T22" fmla="*/ 734 w 759"/>
                <a:gd name="T23" fmla="*/ 206 h 507"/>
                <a:gd name="T24" fmla="*/ 734 w 759"/>
                <a:gd name="T25" fmla="*/ 206 h 507"/>
                <a:gd name="T26" fmla="*/ 685 w 759"/>
                <a:gd name="T27" fmla="*/ 254 h 507"/>
                <a:gd name="T28" fmla="*/ 600 w 759"/>
                <a:gd name="T29" fmla="*/ 254 h 507"/>
                <a:gd name="T30" fmla="*/ 457 w 759"/>
                <a:gd name="T31" fmla="*/ 373 h 507"/>
                <a:gd name="T32" fmla="*/ 300 w 759"/>
                <a:gd name="T33" fmla="*/ 373 h 507"/>
                <a:gd name="T34" fmla="*/ 300 w 759"/>
                <a:gd name="T35" fmla="*/ 433 h 507"/>
                <a:gd name="T36" fmla="*/ 300 w 759"/>
                <a:gd name="T37" fmla="*/ 433 h 507"/>
                <a:gd name="T38" fmla="*/ 252 w 759"/>
                <a:gd name="T39" fmla="*/ 481 h 507"/>
                <a:gd name="T40" fmla="*/ 19 w 759"/>
                <a:gd name="T41" fmla="*/ 481 h 507"/>
                <a:gd name="T42" fmla="*/ 19 w 759"/>
                <a:gd name="T43" fmla="*/ 481 h 507"/>
                <a:gd name="T44" fmla="*/ 19 w 759"/>
                <a:gd name="T45" fmla="*/ 481 h 507"/>
                <a:gd name="T46" fmla="*/ 19 w 759"/>
                <a:gd name="T47" fmla="*/ 481 h 507"/>
                <a:gd name="T48" fmla="*/ 19 w 759"/>
                <a:gd name="T49" fmla="*/ 481 h 507"/>
                <a:gd name="T50" fmla="*/ 19 w 759"/>
                <a:gd name="T51" fmla="*/ 481 h 507"/>
                <a:gd name="T52" fmla="*/ 19 w 759"/>
                <a:gd name="T53" fmla="*/ 481 h 507"/>
                <a:gd name="T54" fmla="*/ 19 w 759"/>
                <a:gd name="T55" fmla="*/ 481 h 507"/>
                <a:gd name="T56" fmla="*/ 18 w 759"/>
                <a:gd name="T57" fmla="*/ 481 h 507"/>
                <a:gd name="T58" fmla="*/ 18 w 759"/>
                <a:gd name="T59" fmla="*/ 481 h 507"/>
                <a:gd name="T60" fmla="*/ 18 w 759"/>
                <a:gd name="T61" fmla="*/ 481 h 507"/>
                <a:gd name="T62" fmla="*/ 18 w 759"/>
                <a:gd name="T63" fmla="*/ 481 h 507"/>
                <a:gd name="T64" fmla="*/ 18 w 759"/>
                <a:gd name="T65" fmla="*/ 481 h 507"/>
                <a:gd name="T66" fmla="*/ 18 w 759"/>
                <a:gd name="T67" fmla="*/ 481 h 507"/>
                <a:gd name="T68" fmla="*/ 18 w 759"/>
                <a:gd name="T69" fmla="*/ 481 h 507"/>
                <a:gd name="T70" fmla="*/ 0 w 759"/>
                <a:gd name="T71" fmla="*/ 477 h 507"/>
                <a:gd name="T72" fmla="*/ 45 w 759"/>
                <a:gd name="T73" fmla="*/ 507 h 507"/>
                <a:gd name="T74" fmla="*/ 277 w 759"/>
                <a:gd name="T75" fmla="*/ 507 h 507"/>
                <a:gd name="T76" fmla="*/ 326 w 759"/>
                <a:gd name="T77" fmla="*/ 458 h 507"/>
                <a:gd name="T78" fmla="*/ 326 w 759"/>
                <a:gd name="T79" fmla="*/ 398 h 507"/>
                <a:gd name="T80" fmla="*/ 482 w 759"/>
                <a:gd name="T81" fmla="*/ 398 h 507"/>
                <a:gd name="T82" fmla="*/ 625 w 759"/>
                <a:gd name="T83" fmla="*/ 280 h 507"/>
                <a:gd name="T84" fmla="*/ 710 w 759"/>
                <a:gd name="T85" fmla="*/ 280 h 507"/>
                <a:gd name="T86" fmla="*/ 759 w 759"/>
                <a:gd name="T87" fmla="*/ 231 h 507"/>
                <a:gd name="T88" fmla="*/ 759 w 759"/>
                <a:gd name="T89" fmla="*/ 45 h 507"/>
                <a:gd name="T90" fmla="*/ 745 w 759"/>
                <a:gd name="T91" fmla="*/ 10 h 507"/>
                <a:gd name="T92" fmla="*/ 730 w 759"/>
                <a:gd name="T93" fmla="*/ 0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59" h="507">
                  <a:moveTo>
                    <a:pt x="730" y="0"/>
                  </a:moveTo>
                  <a:cubicBezTo>
                    <a:pt x="732" y="6"/>
                    <a:pt x="733" y="12"/>
                    <a:pt x="734" y="18"/>
                  </a:cubicBezTo>
                  <a:cubicBezTo>
                    <a:pt x="734" y="18"/>
                    <a:pt x="734" y="18"/>
                    <a:pt x="734" y="18"/>
                  </a:cubicBezTo>
                  <a:cubicBezTo>
                    <a:pt x="734" y="18"/>
                    <a:pt x="734" y="18"/>
                    <a:pt x="734" y="18"/>
                  </a:cubicBezTo>
                  <a:cubicBezTo>
                    <a:pt x="734" y="19"/>
                    <a:pt x="734" y="19"/>
                    <a:pt x="734" y="19"/>
                  </a:cubicBezTo>
                  <a:cubicBezTo>
                    <a:pt x="734" y="19"/>
                    <a:pt x="734" y="19"/>
                    <a:pt x="734" y="19"/>
                  </a:cubicBezTo>
                  <a:cubicBezTo>
                    <a:pt x="734" y="19"/>
                    <a:pt x="734" y="19"/>
                    <a:pt x="734" y="19"/>
                  </a:cubicBezTo>
                  <a:cubicBezTo>
                    <a:pt x="734" y="19"/>
                    <a:pt x="734" y="19"/>
                    <a:pt x="734" y="19"/>
                  </a:cubicBezTo>
                  <a:cubicBezTo>
                    <a:pt x="734" y="19"/>
                    <a:pt x="734" y="19"/>
                    <a:pt x="734" y="19"/>
                  </a:cubicBezTo>
                  <a:cubicBezTo>
                    <a:pt x="734" y="19"/>
                    <a:pt x="734" y="19"/>
                    <a:pt x="734" y="19"/>
                  </a:cubicBezTo>
                  <a:cubicBezTo>
                    <a:pt x="734" y="19"/>
                    <a:pt x="734" y="19"/>
                    <a:pt x="734" y="19"/>
                  </a:cubicBezTo>
                  <a:cubicBezTo>
                    <a:pt x="734" y="206"/>
                    <a:pt x="734" y="206"/>
                    <a:pt x="734" y="206"/>
                  </a:cubicBezTo>
                  <a:cubicBezTo>
                    <a:pt x="734" y="206"/>
                    <a:pt x="734" y="206"/>
                    <a:pt x="734" y="206"/>
                  </a:cubicBezTo>
                  <a:cubicBezTo>
                    <a:pt x="734" y="233"/>
                    <a:pt x="712" y="254"/>
                    <a:pt x="685" y="254"/>
                  </a:cubicBezTo>
                  <a:cubicBezTo>
                    <a:pt x="600" y="254"/>
                    <a:pt x="600" y="254"/>
                    <a:pt x="600" y="254"/>
                  </a:cubicBezTo>
                  <a:cubicBezTo>
                    <a:pt x="587" y="322"/>
                    <a:pt x="528" y="373"/>
                    <a:pt x="457" y="373"/>
                  </a:cubicBezTo>
                  <a:cubicBezTo>
                    <a:pt x="300" y="373"/>
                    <a:pt x="300" y="373"/>
                    <a:pt x="300" y="373"/>
                  </a:cubicBezTo>
                  <a:cubicBezTo>
                    <a:pt x="300" y="433"/>
                    <a:pt x="300" y="433"/>
                    <a:pt x="300" y="433"/>
                  </a:cubicBezTo>
                  <a:cubicBezTo>
                    <a:pt x="300" y="433"/>
                    <a:pt x="300" y="433"/>
                    <a:pt x="300" y="433"/>
                  </a:cubicBezTo>
                  <a:cubicBezTo>
                    <a:pt x="300" y="460"/>
                    <a:pt x="278" y="481"/>
                    <a:pt x="252" y="481"/>
                  </a:cubicBezTo>
                  <a:cubicBezTo>
                    <a:pt x="19" y="481"/>
                    <a:pt x="19" y="481"/>
                    <a:pt x="19" y="481"/>
                  </a:cubicBezTo>
                  <a:cubicBezTo>
                    <a:pt x="19" y="481"/>
                    <a:pt x="19" y="481"/>
                    <a:pt x="19" y="481"/>
                  </a:cubicBezTo>
                  <a:cubicBezTo>
                    <a:pt x="19" y="481"/>
                    <a:pt x="19" y="481"/>
                    <a:pt x="19" y="481"/>
                  </a:cubicBezTo>
                  <a:cubicBezTo>
                    <a:pt x="19" y="481"/>
                    <a:pt x="19" y="481"/>
                    <a:pt x="19" y="481"/>
                  </a:cubicBezTo>
                  <a:cubicBezTo>
                    <a:pt x="19" y="481"/>
                    <a:pt x="19" y="481"/>
                    <a:pt x="19" y="481"/>
                  </a:cubicBezTo>
                  <a:cubicBezTo>
                    <a:pt x="19" y="481"/>
                    <a:pt x="19" y="481"/>
                    <a:pt x="19" y="481"/>
                  </a:cubicBezTo>
                  <a:cubicBezTo>
                    <a:pt x="19" y="481"/>
                    <a:pt x="19" y="481"/>
                    <a:pt x="19" y="481"/>
                  </a:cubicBezTo>
                  <a:cubicBezTo>
                    <a:pt x="19" y="481"/>
                    <a:pt x="19" y="481"/>
                    <a:pt x="19" y="481"/>
                  </a:cubicBezTo>
                  <a:cubicBezTo>
                    <a:pt x="19" y="481"/>
                    <a:pt x="19" y="481"/>
                    <a:pt x="18" y="481"/>
                  </a:cubicBezTo>
                  <a:cubicBezTo>
                    <a:pt x="18" y="481"/>
                    <a:pt x="18" y="481"/>
                    <a:pt x="18" y="481"/>
                  </a:cubicBezTo>
                  <a:cubicBezTo>
                    <a:pt x="18" y="481"/>
                    <a:pt x="18" y="481"/>
                    <a:pt x="18" y="481"/>
                  </a:cubicBezTo>
                  <a:cubicBezTo>
                    <a:pt x="18" y="481"/>
                    <a:pt x="18" y="481"/>
                    <a:pt x="18" y="481"/>
                  </a:cubicBezTo>
                  <a:cubicBezTo>
                    <a:pt x="18" y="481"/>
                    <a:pt x="18" y="481"/>
                    <a:pt x="18" y="481"/>
                  </a:cubicBezTo>
                  <a:cubicBezTo>
                    <a:pt x="18" y="481"/>
                    <a:pt x="18" y="481"/>
                    <a:pt x="18" y="481"/>
                  </a:cubicBezTo>
                  <a:cubicBezTo>
                    <a:pt x="18" y="481"/>
                    <a:pt x="18" y="481"/>
                    <a:pt x="18" y="481"/>
                  </a:cubicBezTo>
                  <a:cubicBezTo>
                    <a:pt x="12" y="481"/>
                    <a:pt x="6" y="480"/>
                    <a:pt x="0" y="477"/>
                  </a:cubicBezTo>
                  <a:cubicBezTo>
                    <a:pt x="7" y="495"/>
                    <a:pt x="25" y="507"/>
                    <a:pt x="45" y="507"/>
                  </a:cubicBezTo>
                  <a:cubicBezTo>
                    <a:pt x="277" y="507"/>
                    <a:pt x="277" y="507"/>
                    <a:pt x="277" y="507"/>
                  </a:cubicBezTo>
                  <a:cubicBezTo>
                    <a:pt x="304" y="507"/>
                    <a:pt x="326" y="485"/>
                    <a:pt x="326" y="458"/>
                  </a:cubicBezTo>
                  <a:cubicBezTo>
                    <a:pt x="326" y="398"/>
                    <a:pt x="326" y="398"/>
                    <a:pt x="326" y="398"/>
                  </a:cubicBezTo>
                  <a:cubicBezTo>
                    <a:pt x="482" y="398"/>
                    <a:pt x="482" y="398"/>
                    <a:pt x="482" y="398"/>
                  </a:cubicBezTo>
                  <a:cubicBezTo>
                    <a:pt x="553" y="398"/>
                    <a:pt x="612" y="347"/>
                    <a:pt x="625" y="280"/>
                  </a:cubicBezTo>
                  <a:cubicBezTo>
                    <a:pt x="710" y="280"/>
                    <a:pt x="710" y="280"/>
                    <a:pt x="710" y="280"/>
                  </a:cubicBezTo>
                  <a:cubicBezTo>
                    <a:pt x="737" y="280"/>
                    <a:pt x="759" y="258"/>
                    <a:pt x="759" y="231"/>
                  </a:cubicBezTo>
                  <a:cubicBezTo>
                    <a:pt x="759" y="45"/>
                    <a:pt x="759" y="45"/>
                    <a:pt x="759" y="45"/>
                  </a:cubicBezTo>
                  <a:cubicBezTo>
                    <a:pt x="759" y="32"/>
                    <a:pt x="754" y="19"/>
                    <a:pt x="745" y="10"/>
                  </a:cubicBezTo>
                  <a:cubicBezTo>
                    <a:pt x="740" y="6"/>
                    <a:pt x="735" y="2"/>
                    <a:pt x="730" y="0"/>
                  </a:cubicBezTo>
                </a:path>
              </a:pathLst>
            </a:custGeom>
            <a:solidFill>
              <a:srgbClr val="C5CDCD"/>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Text" lastClr="000000"/>
                </a:solidFill>
                <a:effectLst/>
                <a:uLnTx/>
                <a:uFillTx/>
              </a:endParaRPr>
            </a:p>
          </p:txBody>
        </p:sp>
        <p:sp>
          <p:nvSpPr>
            <p:cNvPr id="21" name="Freeform 27"/>
            <p:cNvSpPr>
              <a:spLocks noEditPoints="1"/>
            </p:cNvSpPr>
            <p:nvPr/>
          </p:nvSpPr>
          <p:spPr bwMode="auto">
            <a:xfrm>
              <a:off x="4206596" y="1676057"/>
              <a:ext cx="2005388" cy="1408519"/>
            </a:xfrm>
            <a:custGeom>
              <a:avLst/>
              <a:gdLst>
                <a:gd name="T0" fmla="*/ 19 w 734"/>
                <a:gd name="T1" fmla="*/ 481 h 481"/>
                <a:gd name="T2" fmla="*/ 19 w 734"/>
                <a:gd name="T3" fmla="*/ 481 h 481"/>
                <a:gd name="T4" fmla="*/ 19 w 734"/>
                <a:gd name="T5" fmla="*/ 481 h 481"/>
                <a:gd name="T6" fmla="*/ 19 w 734"/>
                <a:gd name="T7" fmla="*/ 481 h 481"/>
                <a:gd name="T8" fmla="*/ 19 w 734"/>
                <a:gd name="T9" fmla="*/ 481 h 481"/>
                <a:gd name="T10" fmla="*/ 19 w 734"/>
                <a:gd name="T11" fmla="*/ 481 h 481"/>
                <a:gd name="T12" fmla="*/ 19 w 734"/>
                <a:gd name="T13" fmla="*/ 481 h 481"/>
                <a:gd name="T14" fmla="*/ 19 w 734"/>
                <a:gd name="T15" fmla="*/ 481 h 481"/>
                <a:gd name="T16" fmla="*/ 19 w 734"/>
                <a:gd name="T17" fmla="*/ 481 h 481"/>
                <a:gd name="T18" fmla="*/ 18 w 734"/>
                <a:gd name="T19" fmla="*/ 481 h 481"/>
                <a:gd name="T20" fmla="*/ 18 w 734"/>
                <a:gd name="T21" fmla="*/ 481 h 481"/>
                <a:gd name="T22" fmla="*/ 18 w 734"/>
                <a:gd name="T23" fmla="*/ 481 h 481"/>
                <a:gd name="T24" fmla="*/ 18 w 734"/>
                <a:gd name="T25" fmla="*/ 481 h 481"/>
                <a:gd name="T26" fmla="*/ 18 w 734"/>
                <a:gd name="T27" fmla="*/ 481 h 481"/>
                <a:gd name="T28" fmla="*/ 18 w 734"/>
                <a:gd name="T29" fmla="*/ 481 h 481"/>
                <a:gd name="T30" fmla="*/ 18 w 734"/>
                <a:gd name="T31" fmla="*/ 481 h 481"/>
                <a:gd name="T32" fmla="*/ 18 w 734"/>
                <a:gd name="T33" fmla="*/ 481 h 481"/>
                <a:gd name="T34" fmla="*/ 18 w 734"/>
                <a:gd name="T35" fmla="*/ 481 h 481"/>
                <a:gd name="T36" fmla="*/ 0 w 734"/>
                <a:gd name="T37" fmla="*/ 477 h 481"/>
                <a:gd name="T38" fmla="*/ 0 w 734"/>
                <a:gd name="T39" fmla="*/ 477 h 481"/>
                <a:gd name="T40" fmla="*/ 18 w 734"/>
                <a:gd name="T41" fmla="*/ 481 h 481"/>
                <a:gd name="T42" fmla="*/ 0 w 734"/>
                <a:gd name="T43" fmla="*/ 477 h 481"/>
                <a:gd name="T44" fmla="*/ 300 w 734"/>
                <a:gd name="T45" fmla="*/ 433 h 481"/>
                <a:gd name="T46" fmla="*/ 252 w 734"/>
                <a:gd name="T47" fmla="*/ 481 h 481"/>
                <a:gd name="T48" fmla="*/ 19 w 734"/>
                <a:gd name="T49" fmla="*/ 481 h 481"/>
                <a:gd name="T50" fmla="*/ 19 w 734"/>
                <a:gd name="T51" fmla="*/ 481 h 481"/>
                <a:gd name="T52" fmla="*/ 19 w 734"/>
                <a:gd name="T53" fmla="*/ 481 h 481"/>
                <a:gd name="T54" fmla="*/ 252 w 734"/>
                <a:gd name="T55" fmla="*/ 481 h 481"/>
                <a:gd name="T56" fmla="*/ 300 w 734"/>
                <a:gd name="T57" fmla="*/ 433 h 481"/>
                <a:gd name="T58" fmla="*/ 300 w 734"/>
                <a:gd name="T59" fmla="*/ 433 h 481"/>
                <a:gd name="T60" fmla="*/ 734 w 734"/>
                <a:gd name="T61" fmla="*/ 206 h 481"/>
                <a:gd name="T62" fmla="*/ 685 w 734"/>
                <a:gd name="T63" fmla="*/ 254 h 481"/>
                <a:gd name="T64" fmla="*/ 600 w 734"/>
                <a:gd name="T65" fmla="*/ 254 h 481"/>
                <a:gd name="T66" fmla="*/ 457 w 734"/>
                <a:gd name="T67" fmla="*/ 373 h 481"/>
                <a:gd name="T68" fmla="*/ 300 w 734"/>
                <a:gd name="T69" fmla="*/ 373 h 481"/>
                <a:gd name="T70" fmla="*/ 457 w 734"/>
                <a:gd name="T71" fmla="*/ 373 h 481"/>
                <a:gd name="T72" fmla="*/ 600 w 734"/>
                <a:gd name="T73" fmla="*/ 254 h 481"/>
                <a:gd name="T74" fmla="*/ 685 w 734"/>
                <a:gd name="T75" fmla="*/ 254 h 481"/>
                <a:gd name="T76" fmla="*/ 734 w 734"/>
                <a:gd name="T77" fmla="*/ 206 h 481"/>
                <a:gd name="T78" fmla="*/ 734 w 734"/>
                <a:gd name="T79" fmla="*/ 206 h 481"/>
                <a:gd name="T80" fmla="*/ 734 w 734"/>
                <a:gd name="T81" fmla="*/ 19 h 481"/>
                <a:gd name="T82" fmla="*/ 734 w 734"/>
                <a:gd name="T83" fmla="*/ 19 h 481"/>
                <a:gd name="T84" fmla="*/ 734 w 734"/>
                <a:gd name="T85" fmla="*/ 19 h 481"/>
                <a:gd name="T86" fmla="*/ 734 w 734"/>
                <a:gd name="T87" fmla="*/ 19 h 481"/>
                <a:gd name="T88" fmla="*/ 734 w 734"/>
                <a:gd name="T89" fmla="*/ 19 h 481"/>
                <a:gd name="T90" fmla="*/ 734 w 734"/>
                <a:gd name="T91" fmla="*/ 19 h 481"/>
                <a:gd name="T92" fmla="*/ 734 w 734"/>
                <a:gd name="T93" fmla="*/ 19 h 481"/>
                <a:gd name="T94" fmla="*/ 734 w 734"/>
                <a:gd name="T95" fmla="*/ 19 h 481"/>
                <a:gd name="T96" fmla="*/ 734 w 734"/>
                <a:gd name="T97" fmla="*/ 19 h 481"/>
                <a:gd name="T98" fmla="*/ 734 w 734"/>
                <a:gd name="T99" fmla="*/ 18 h 481"/>
                <a:gd name="T100" fmla="*/ 734 w 734"/>
                <a:gd name="T101" fmla="*/ 18 h 481"/>
                <a:gd name="T102" fmla="*/ 734 w 734"/>
                <a:gd name="T103" fmla="*/ 18 h 481"/>
                <a:gd name="T104" fmla="*/ 730 w 734"/>
                <a:gd name="T105" fmla="*/ 0 h 481"/>
                <a:gd name="T106" fmla="*/ 734 w 734"/>
                <a:gd name="T107" fmla="*/ 18 h 481"/>
                <a:gd name="T108" fmla="*/ 730 w 734"/>
                <a:gd name="T109" fmla="*/ 0 h 481"/>
                <a:gd name="T110" fmla="*/ 730 w 734"/>
                <a:gd name="T111" fmla="*/ 0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34" h="481">
                  <a:moveTo>
                    <a:pt x="19" y="481"/>
                  </a:moveTo>
                  <a:cubicBezTo>
                    <a:pt x="19" y="481"/>
                    <a:pt x="19" y="481"/>
                    <a:pt x="19" y="481"/>
                  </a:cubicBezTo>
                  <a:cubicBezTo>
                    <a:pt x="19" y="481"/>
                    <a:pt x="19" y="481"/>
                    <a:pt x="19" y="481"/>
                  </a:cubicBezTo>
                  <a:moveTo>
                    <a:pt x="19" y="481"/>
                  </a:moveTo>
                  <a:cubicBezTo>
                    <a:pt x="19" y="481"/>
                    <a:pt x="19" y="481"/>
                    <a:pt x="19" y="481"/>
                  </a:cubicBezTo>
                  <a:cubicBezTo>
                    <a:pt x="19" y="481"/>
                    <a:pt x="19" y="481"/>
                    <a:pt x="19" y="481"/>
                  </a:cubicBezTo>
                  <a:moveTo>
                    <a:pt x="19" y="481"/>
                  </a:moveTo>
                  <a:cubicBezTo>
                    <a:pt x="19" y="481"/>
                    <a:pt x="19" y="481"/>
                    <a:pt x="19" y="481"/>
                  </a:cubicBezTo>
                  <a:cubicBezTo>
                    <a:pt x="19" y="481"/>
                    <a:pt x="19" y="481"/>
                    <a:pt x="19" y="481"/>
                  </a:cubicBezTo>
                  <a:moveTo>
                    <a:pt x="18" y="481"/>
                  </a:moveTo>
                  <a:cubicBezTo>
                    <a:pt x="18" y="481"/>
                    <a:pt x="18" y="481"/>
                    <a:pt x="18" y="481"/>
                  </a:cubicBezTo>
                  <a:cubicBezTo>
                    <a:pt x="18" y="481"/>
                    <a:pt x="18" y="481"/>
                    <a:pt x="18" y="481"/>
                  </a:cubicBezTo>
                  <a:moveTo>
                    <a:pt x="18" y="481"/>
                  </a:moveTo>
                  <a:cubicBezTo>
                    <a:pt x="18" y="481"/>
                    <a:pt x="18" y="481"/>
                    <a:pt x="18" y="481"/>
                  </a:cubicBezTo>
                  <a:cubicBezTo>
                    <a:pt x="18" y="481"/>
                    <a:pt x="18" y="481"/>
                    <a:pt x="18" y="481"/>
                  </a:cubicBezTo>
                  <a:moveTo>
                    <a:pt x="18" y="481"/>
                  </a:moveTo>
                  <a:cubicBezTo>
                    <a:pt x="18" y="481"/>
                    <a:pt x="18" y="481"/>
                    <a:pt x="18" y="481"/>
                  </a:cubicBezTo>
                  <a:cubicBezTo>
                    <a:pt x="18" y="481"/>
                    <a:pt x="18" y="481"/>
                    <a:pt x="18" y="481"/>
                  </a:cubicBezTo>
                  <a:moveTo>
                    <a:pt x="0" y="477"/>
                  </a:moveTo>
                  <a:cubicBezTo>
                    <a:pt x="0" y="477"/>
                    <a:pt x="0" y="477"/>
                    <a:pt x="0" y="477"/>
                  </a:cubicBezTo>
                  <a:cubicBezTo>
                    <a:pt x="6" y="480"/>
                    <a:pt x="12" y="481"/>
                    <a:pt x="18" y="481"/>
                  </a:cubicBezTo>
                  <a:cubicBezTo>
                    <a:pt x="12" y="481"/>
                    <a:pt x="6" y="480"/>
                    <a:pt x="0" y="477"/>
                  </a:cubicBezTo>
                  <a:moveTo>
                    <a:pt x="300" y="433"/>
                  </a:moveTo>
                  <a:cubicBezTo>
                    <a:pt x="300" y="460"/>
                    <a:pt x="278" y="481"/>
                    <a:pt x="252" y="481"/>
                  </a:cubicBezTo>
                  <a:cubicBezTo>
                    <a:pt x="19" y="481"/>
                    <a:pt x="19" y="481"/>
                    <a:pt x="19" y="481"/>
                  </a:cubicBezTo>
                  <a:cubicBezTo>
                    <a:pt x="19" y="481"/>
                    <a:pt x="19" y="481"/>
                    <a:pt x="19" y="481"/>
                  </a:cubicBezTo>
                  <a:cubicBezTo>
                    <a:pt x="19" y="481"/>
                    <a:pt x="19" y="481"/>
                    <a:pt x="19" y="481"/>
                  </a:cubicBezTo>
                  <a:cubicBezTo>
                    <a:pt x="252" y="481"/>
                    <a:pt x="252" y="481"/>
                    <a:pt x="252" y="481"/>
                  </a:cubicBezTo>
                  <a:cubicBezTo>
                    <a:pt x="278" y="481"/>
                    <a:pt x="300" y="460"/>
                    <a:pt x="300" y="433"/>
                  </a:cubicBezTo>
                  <a:cubicBezTo>
                    <a:pt x="300" y="433"/>
                    <a:pt x="300" y="433"/>
                    <a:pt x="300" y="433"/>
                  </a:cubicBezTo>
                  <a:moveTo>
                    <a:pt x="734" y="206"/>
                  </a:moveTo>
                  <a:cubicBezTo>
                    <a:pt x="734" y="233"/>
                    <a:pt x="712" y="254"/>
                    <a:pt x="685" y="254"/>
                  </a:cubicBezTo>
                  <a:cubicBezTo>
                    <a:pt x="600" y="254"/>
                    <a:pt x="600" y="254"/>
                    <a:pt x="600" y="254"/>
                  </a:cubicBezTo>
                  <a:cubicBezTo>
                    <a:pt x="587" y="322"/>
                    <a:pt x="528" y="373"/>
                    <a:pt x="457" y="373"/>
                  </a:cubicBezTo>
                  <a:cubicBezTo>
                    <a:pt x="300" y="373"/>
                    <a:pt x="300" y="373"/>
                    <a:pt x="300" y="373"/>
                  </a:cubicBezTo>
                  <a:cubicBezTo>
                    <a:pt x="457" y="373"/>
                    <a:pt x="457" y="373"/>
                    <a:pt x="457" y="373"/>
                  </a:cubicBezTo>
                  <a:cubicBezTo>
                    <a:pt x="528" y="373"/>
                    <a:pt x="587" y="322"/>
                    <a:pt x="600" y="254"/>
                  </a:cubicBezTo>
                  <a:cubicBezTo>
                    <a:pt x="685" y="254"/>
                    <a:pt x="685" y="254"/>
                    <a:pt x="685" y="254"/>
                  </a:cubicBezTo>
                  <a:cubicBezTo>
                    <a:pt x="712" y="254"/>
                    <a:pt x="734" y="233"/>
                    <a:pt x="734" y="206"/>
                  </a:cubicBezTo>
                  <a:cubicBezTo>
                    <a:pt x="734" y="206"/>
                    <a:pt x="734" y="206"/>
                    <a:pt x="734" y="206"/>
                  </a:cubicBezTo>
                  <a:moveTo>
                    <a:pt x="734" y="19"/>
                  </a:moveTo>
                  <a:cubicBezTo>
                    <a:pt x="734" y="19"/>
                    <a:pt x="734" y="19"/>
                    <a:pt x="734" y="19"/>
                  </a:cubicBezTo>
                  <a:cubicBezTo>
                    <a:pt x="734" y="19"/>
                    <a:pt x="734" y="19"/>
                    <a:pt x="734" y="19"/>
                  </a:cubicBezTo>
                  <a:moveTo>
                    <a:pt x="734" y="19"/>
                  </a:moveTo>
                  <a:cubicBezTo>
                    <a:pt x="734" y="19"/>
                    <a:pt x="734" y="19"/>
                    <a:pt x="734" y="19"/>
                  </a:cubicBezTo>
                  <a:cubicBezTo>
                    <a:pt x="734" y="19"/>
                    <a:pt x="734" y="19"/>
                    <a:pt x="734" y="19"/>
                  </a:cubicBezTo>
                  <a:moveTo>
                    <a:pt x="734" y="19"/>
                  </a:moveTo>
                  <a:cubicBezTo>
                    <a:pt x="734" y="19"/>
                    <a:pt x="734" y="19"/>
                    <a:pt x="734" y="19"/>
                  </a:cubicBezTo>
                  <a:cubicBezTo>
                    <a:pt x="734" y="19"/>
                    <a:pt x="734" y="19"/>
                    <a:pt x="734" y="19"/>
                  </a:cubicBezTo>
                  <a:moveTo>
                    <a:pt x="734" y="18"/>
                  </a:moveTo>
                  <a:cubicBezTo>
                    <a:pt x="734" y="18"/>
                    <a:pt x="734" y="18"/>
                    <a:pt x="734" y="18"/>
                  </a:cubicBezTo>
                  <a:cubicBezTo>
                    <a:pt x="734" y="18"/>
                    <a:pt x="734" y="18"/>
                    <a:pt x="734" y="18"/>
                  </a:cubicBezTo>
                  <a:moveTo>
                    <a:pt x="730" y="0"/>
                  </a:moveTo>
                  <a:cubicBezTo>
                    <a:pt x="732" y="6"/>
                    <a:pt x="733" y="12"/>
                    <a:pt x="734" y="18"/>
                  </a:cubicBezTo>
                  <a:cubicBezTo>
                    <a:pt x="733" y="12"/>
                    <a:pt x="732" y="6"/>
                    <a:pt x="730" y="0"/>
                  </a:cubicBezTo>
                  <a:cubicBezTo>
                    <a:pt x="730" y="0"/>
                    <a:pt x="730" y="0"/>
                    <a:pt x="730" y="0"/>
                  </a:cubicBezTo>
                </a:path>
              </a:pathLst>
            </a:custGeom>
            <a:solidFill>
              <a:srgbClr val="C5CDCD"/>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Text" lastClr="000000"/>
                </a:solidFill>
                <a:effectLst/>
                <a:uLnTx/>
                <a:uFillTx/>
              </a:endParaRPr>
            </a:p>
          </p:txBody>
        </p:sp>
        <p:sp>
          <p:nvSpPr>
            <p:cNvPr id="22" name="Freeform 28"/>
            <p:cNvSpPr/>
            <p:nvPr/>
          </p:nvSpPr>
          <p:spPr bwMode="auto">
            <a:xfrm>
              <a:off x="5015061" y="2340693"/>
              <a:ext cx="81833" cy="231407"/>
            </a:xfrm>
            <a:custGeom>
              <a:avLst/>
              <a:gdLst>
                <a:gd name="T0" fmla="*/ 0 w 30"/>
                <a:gd name="T1" fmla="*/ 0 h 79"/>
                <a:gd name="T2" fmla="*/ 4 w 30"/>
                <a:gd name="T3" fmla="*/ 18 h 79"/>
                <a:gd name="T4" fmla="*/ 4 w 30"/>
                <a:gd name="T5" fmla="*/ 18 h 79"/>
                <a:gd name="T6" fmla="*/ 4 w 30"/>
                <a:gd name="T7" fmla="*/ 19 h 79"/>
                <a:gd name="T8" fmla="*/ 4 w 30"/>
                <a:gd name="T9" fmla="*/ 19 h 79"/>
                <a:gd name="T10" fmla="*/ 4 w 30"/>
                <a:gd name="T11" fmla="*/ 19 h 79"/>
                <a:gd name="T12" fmla="*/ 4 w 30"/>
                <a:gd name="T13" fmla="*/ 19 h 79"/>
                <a:gd name="T14" fmla="*/ 4 w 30"/>
                <a:gd name="T15" fmla="*/ 19 h 79"/>
                <a:gd name="T16" fmla="*/ 4 w 30"/>
                <a:gd name="T17" fmla="*/ 19 h 79"/>
                <a:gd name="T18" fmla="*/ 4 w 30"/>
                <a:gd name="T19" fmla="*/ 19 h 79"/>
                <a:gd name="T20" fmla="*/ 4 w 30"/>
                <a:gd name="T21" fmla="*/ 19 h 79"/>
                <a:gd name="T22" fmla="*/ 4 w 30"/>
                <a:gd name="T23" fmla="*/ 79 h 79"/>
                <a:gd name="T24" fmla="*/ 30 w 30"/>
                <a:gd name="T25" fmla="*/ 79 h 79"/>
                <a:gd name="T26" fmla="*/ 30 w 30"/>
                <a:gd name="T27" fmla="*/ 45 h 79"/>
                <a:gd name="T28" fmla="*/ 15 w 30"/>
                <a:gd name="T29" fmla="*/ 10 h 79"/>
                <a:gd name="T30" fmla="*/ 0 w 30"/>
                <a:gd name="T31"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0" h="79">
                  <a:moveTo>
                    <a:pt x="0" y="0"/>
                  </a:moveTo>
                  <a:cubicBezTo>
                    <a:pt x="3" y="6"/>
                    <a:pt x="4" y="12"/>
                    <a:pt x="4" y="18"/>
                  </a:cubicBezTo>
                  <a:cubicBezTo>
                    <a:pt x="4" y="18"/>
                    <a:pt x="4" y="18"/>
                    <a:pt x="4" y="18"/>
                  </a:cubicBezTo>
                  <a:cubicBezTo>
                    <a:pt x="4" y="18"/>
                    <a:pt x="4" y="19"/>
                    <a:pt x="4" y="19"/>
                  </a:cubicBezTo>
                  <a:cubicBezTo>
                    <a:pt x="4" y="19"/>
                    <a:pt x="4" y="19"/>
                    <a:pt x="4" y="19"/>
                  </a:cubicBezTo>
                  <a:cubicBezTo>
                    <a:pt x="4" y="19"/>
                    <a:pt x="4" y="19"/>
                    <a:pt x="4" y="19"/>
                  </a:cubicBezTo>
                  <a:cubicBezTo>
                    <a:pt x="4" y="19"/>
                    <a:pt x="4" y="19"/>
                    <a:pt x="4" y="19"/>
                  </a:cubicBezTo>
                  <a:cubicBezTo>
                    <a:pt x="4" y="19"/>
                    <a:pt x="4" y="19"/>
                    <a:pt x="4" y="19"/>
                  </a:cubicBezTo>
                  <a:cubicBezTo>
                    <a:pt x="4" y="19"/>
                    <a:pt x="4" y="19"/>
                    <a:pt x="4" y="19"/>
                  </a:cubicBezTo>
                  <a:cubicBezTo>
                    <a:pt x="4" y="19"/>
                    <a:pt x="4" y="19"/>
                    <a:pt x="4" y="19"/>
                  </a:cubicBezTo>
                  <a:cubicBezTo>
                    <a:pt x="4" y="19"/>
                    <a:pt x="4" y="19"/>
                    <a:pt x="4" y="19"/>
                  </a:cubicBezTo>
                  <a:cubicBezTo>
                    <a:pt x="4" y="79"/>
                    <a:pt x="4" y="79"/>
                    <a:pt x="4" y="79"/>
                  </a:cubicBezTo>
                  <a:cubicBezTo>
                    <a:pt x="30" y="79"/>
                    <a:pt x="30" y="79"/>
                    <a:pt x="30" y="79"/>
                  </a:cubicBezTo>
                  <a:cubicBezTo>
                    <a:pt x="30" y="45"/>
                    <a:pt x="30" y="45"/>
                    <a:pt x="30" y="45"/>
                  </a:cubicBezTo>
                  <a:cubicBezTo>
                    <a:pt x="30" y="32"/>
                    <a:pt x="25" y="19"/>
                    <a:pt x="15" y="10"/>
                  </a:cubicBezTo>
                  <a:cubicBezTo>
                    <a:pt x="11" y="6"/>
                    <a:pt x="6" y="2"/>
                    <a:pt x="0" y="0"/>
                  </a:cubicBezTo>
                </a:path>
              </a:pathLst>
            </a:custGeom>
            <a:solidFill>
              <a:srgbClr val="C5CDCD"/>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Text" lastClr="000000"/>
                </a:solidFill>
                <a:effectLst/>
                <a:uLnTx/>
                <a:uFillTx/>
              </a:endParaRPr>
            </a:p>
          </p:txBody>
        </p:sp>
        <p:sp>
          <p:nvSpPr>
            <p:cNvPr id="23" name="Freeform 29"/>
            <p:cNvSpPr>
              <a:spLocks noEditPoints="1"/>
            </p:cNvSpPr>
            <p:nvPr/>
          </p:nvSpPr>
          <p:spPr bwMode="auto">
            <a:xfrm>
              <a:off x="5015061" y="2340692"/>
              <a:ext cx="10845" cy="56003"/>
            </a:xfrm>
            <a:custGeom>
              <a:avLst/>
              <a:gdLst>
                <a:gd name="T0" fmla="*/ 4 w 4"/>
                <a:gd name="T1" fmla="*/ 19 h 19"/>
                <a:gd name="T2" fmla="*/ 4 w 4"/>
                <a:gd name="T3" fmla="*/ 19 h 19"/>
                <a:gd name="T4" fmla="*/ 4 w 4"/>
                <a:gd name="T5" fmla="*/ 19 h 19"/>
                <a:gd name="T6" fmla="*/ 4 w 4"/>
                <a:gd name="T7" fmla="*/ 19 h 19"/>
                <a:gd name="T8" fmla="*/ 4 w 4"/>
                <a:gd name="T9" fmla="*/ 19 h 19"/>
                <a:gd name="T10" fmla="*/ 4 w 4"/>
                <a:gd name="T11" fmla="*/ 19 h 19"/>
                <a:gd name="T12" fmla="*/ 4 w 4"/>
                <a:gd name="T13" fmla="*/ 19 h 19"/>
                <a:gd name="T14" fmla="*/ 4 w 4"/>
                <a:gd name="T15" fmla="*/ 19 h 19"/>
                <a:gd name="T16" fmla="*/ 4 w 4"/>
                <a:gd name="T17" fmla="*/ 19 h 19"/>
                <a:gd name="T18" fmla="*/ 4 w 4"/>
                <a:gd name="T19" fmla="*/ 18 h 19"/>
                <a:gd name="T20" fmla="*/ 4 w 4"/>
                <a:gd name="T21" fmla="*/ 19 h 19"/>
                <a:gd name="T22" fmla="*/ 4 w 4"/>
                <a:gd name="T23" fmla="*/ 18 h 19"/>
                <a:gd name="T24" fmla="*/ 0 w 4"/>
                <a:gd name="T25" fmla="*/ 0 h 19"/>
                <a:gd name="T26" fmla="*/ 4 w 4"/>
                <a:gd name="T27" fmla="*/ 18 h 19"/>
                <a:gd name="T28" fmla="*/ 0 w 4"/>
                <a:gd name="T29" fmla="*/ 0 h 19"/>
                <a:gd name="T30" fmla="*/ 0 w 4"/>
                <a:gd name="T31"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 h="19">
                  <a:moveTo>
                    <a:pt x="4" y="19"/>
                  </a:moveTo>
                  <a:cubicBezTo>
                    <a:pt x="4" y="19"/>
                    <a:pt x="4" y="19"/>
                    <a:pt x="4" y="19"/>
                  </a:cubicBezTo>
                  <a:cubicBezTo>
                    <a:pt x="4" y="19"/>
                    <a:pt x="4" y="19"/>
                    <a:pt x="4" y="19"/>
                  </a:cubicBezTo>
                  <a:moveTo>
                    <a:pt x="4" y="19"/>
                  </a:moveTo>
                  <a:cubicBezTo>
                    <a:pt x="4" y="19"/>
                    <a:pt x="4" y="19"/>
                    <a:pt x="4" y="19"/>
                  </a:cubicBezTo>
                  <a:cubicBezTo>
                    <a:pt x="4" y="19"/>
                    <a:pt x="4" y="19"/>
                    <a:pt x="4" y="19"/>
                  </a:cubicBezTo>
                  <a:moveTo>
                    <a:pt x="4" y="19"/>
                  </a:moveTo>
                  <a:cubicBezTo>
                    <a:pt x="4" y="19"/>
                    <a:pt x="4" y="19"/>
                    <a:pt x="4" y="19"/>
                  </a:cubicBezTo>
                  <a:cubicBezTo>
                    <a:pt x="4" y="19"/>
                    <a:pt x="4" y="19"/>
                    <a:pt x="4" y="19"/>
                  </a:cubicBezTo>
                  <a:moveTo>
                    <a:pt x="4" y="18"/>
                  </a:moveTo>
                  <a:cubicBezTo>
                    <a:pt x="4" y="18"/>
                    <a:pt x="4" y="19"/>
                    <a:pt x="4" y="19"/>
                  </a:cubicBezTo>
                  <a:cubicBezTo>
                    <a:pt x="4" y="19"/>
                    <a:pt x="4" y="18"/>
                    <a:pt x="4" y="18"/>
                  </a:cubicBezTo>
                  <a:moveTo>
                    <a:pt x="0" y="0"/>
                  </a:moveTo>
                  <a:cubicBezTo>
                    <a:pt x="3" y="6"/>
                    <a:pt x="4" y="12"/>
                    <a:pt x="4" y="18"/>
                  </a:cubicBezTo>
                  <a:cubicBezTo>
                    <a:pt x="4" y="12"/>
                    <a:pt x="3" y="6"/>
                    <a:pt x="0" y="0"/>
                  </a:cubicBezTo>
                  <a:cubicBezTo>
                    <a:pt x="0" y="0"/>
                    <a:pt x="0" y="0"/>
                    <a:pt x="0" y="0"/>
                  </a:cubicBezTo>
                </a:path>
              </a:pathLst>
            </a:custGeom>
            <a:solidFill>
              <a:srgbClr val="C5CDCD"/>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Text" lastClr="000000"/>
                </a:solidFill>
                <a:effectLst/>
                <a:uLnTx/>
                <a:uFillTx/>
              </a:endParaRPr>
            </a:p>
          </p:txBody>
        </p:sp>
        <p:sp>
          <p:nvSpPr>
            <p:cNvPr id="24" name="Freeform 30"/>
            <p:cNvSpPr/>
            <p:nvPr/>
          </p:nvSpPr>
          <p:spPr bwMode="auto">
            <a:xfrm>
              <a:off x="5389716" y="2408318"/>
              <a:ext cx="267188" cy="87702"/>
            </a:xfrm>
            <a:custGeom>
              <a:avLst/>
              <a:gdLst>
                <a:gd name="T0" fmla="*/ 0 w 98"/>
                <a:gd name="T1" fmla="*/ 0 h 30"/>
                <a:gd name="T2" fmla="*/ 45 w 98"/>
                <a:gd name="T3" fmla="*/ 30 h 30"/>
                <a:gd name="T4" fmla="*/ 82 w 98"/>
                <a:gd name="T5" fmla="*/ 30 h 30"/>
                <a:gd name="T6" fmla="*/ 97 w 98"/>
                <a:gd name="T7" fmla="*/ 5 h 30"/>
                <a:gd name="T8" fmla="*/ 97 w 98"/>
                <a:gd name="T9" fmla="*/ 5 h 30"/>
                <a:gd name="T10" fmla="*/ 97 w 98"/>
                <a:gd name="T11" fmla="*/ 5 h 30"/>
                <a:gd name="T12" fmla="*/ 97 w 98"/>
                <a:gd name="T13" fmla="*/ 5 h 30"/>
                <a:gd name="T14" fmla="*/ 97 w 98"/>
                <a:gd name="T15" fmla="*/ 5 h 30"/>
                <a:gd name="T16" fmla="*/ 97 w 98"/>
                <a:gd name="T17" fmla="*/ 5 h 30"/>
                <a:gd name="T18" fmla="*/ 97 w 98"/>
                <a:gd name="T19" fmla="*/ 5 h 30"/>
                <a:gd name="T20" fmla="*/ 98 w 98"/>
                <a:gd name="T21" fmla="*/ 5 h 30"/>
                <a:gd name="T22" fmla="*/ 98 w 98"/>
                <a:gd name="T23" fmla="*/ 4 h 30"/>
                <a:gd name="T24" fmla="*/ 98 w 98"/>
                <a:gd name="T25" fmla="*/ 4 h 30"/>
                <a:gd name="T26" fmla="*/ 98 w 98"/>
                <a:gd name="T27" fmla="*/ 4 h 30"/>
                <a:gd name="T28" fmla="*/ 20 w 98"/>
                <a:gd name="T29" fmla="*/ 4 h 30"/>
                <a:gd name="T30" fmla="*/ 19 w 98"/>
                <a:gd name="T31" fmla="*/ 4 h 30"/>
                <a:gd name="T32" fmla="*/ 19 w 98"/>
                <a:gd name="T33" fmla="*/ 4 h 30"/>
                <a:gd name="T34" fmla="*/ 19 w 98"/>
                <a:gd name="T35" fmla="*/ 4 h 30"/>
                <a:gd name="T36" fmla="*/ 19 w 98"/>
                <a:gd name="T37" fmla="*/ 4 h 30"/>
                <a:gd name="T38" fmla="*/ 19 w 98"/>
                <a:gd name="T39" fmla="*/ 4 h 30"/>
                <a:gd name="T40" fmla="*/ 19 w 98"/>
                <a:gd name="T41" fmla="*/ 4 h 30"/>
                <a:gd name="T42" fmla="*/ 19 w 98"/>
                <a:gd name="T43" fmla="*/ 4 h 30"/>
                <a:gd name="T44" fmla="*/ 19 w 98"/>
                <a:gd name="T45" fmla="*/ 4 h 30"/>
                <a:gd name="T46" fmla="*/ 0 w 98"/>
                <a:gd name="T4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8" h="30">
                  <a:moveTo>
                    <a:pt x="0" y="0"/>
                  </a:moveTo>
                  <a:cubicBezTo>
                    <a:pt x="8" y="18"/>
                    <a:pt x="25" y="30"/>
                    <a:pt x="45" y="30"/>
                  </a:cubicBezTo>
                  <a:cubicBezTo>
                    <a:pt x="82" y="30"/>
                    <a:pt x="82" y="30"/>
                    <a:pt x="82" y="30"/>
                  </a:cubicBezTo>
                  <a:cubicBezTo>
                    <a:pt x="89" y="23"/>
                    <a:pt x="94" y="14"/>
                    <a:pt x="97" y="5"/>
                  </a:cubicBezTo>
                  <a:cubicBezTo>
                    <a:pt x="97" y="5"/>
                    <a:pt x="97" y="5"/>
                    <a:pt x="97" y="5"/>
                  </a:cubicBezTo>
                  <a:cubicBezTo>
                    <a:pt x="97" y="5"/>
                    <a:pt x="97" y="5"/>
                    <a:pt x="97" y="5"/>
                  </a:cubicBezTo>
                  <a:cubicBezTo>
                    <a:pt x="97" y="5"/>
                    <a:pt x="97" y="5"/>
                    <a:pt x="97" y="5"/>
                  </a:cubicBezTo>
                  <a:cubicBezTo>
                    <a:pt x="97" y="5"/>
                    <a:pt x="97" y="5"/>
                    <a:pt x="97" y="5"/>
                  </a:cubicBezTo>
                  <a:cubicBezTo>
                    <a:pt x="97" y="5"/>
                    <a:pt x="97" y="5"/>
                    <a:pt x="97" y="5"/>
                  </a:cubicBezTo>
                  <a:cubicBezTo>
                    <a:pt x="97" y="5"/>
                    <a:pt x="97" y="5"/>
                    <a:pt x="97" y="5"/>
                  </a:cubicBezTo>
                  <a:cubicBezTo>
                    <a:pt x="98" y="5"/>
                    <a:pt x="98" y="5"/>
                    <a:pt x="98" y="5"/>
                  </a:cubicBezTo>
                  <a:cubicBezTo>
                    <a:pt x="98" y="5"/>
                    <a:pt x="98" y="5"/>
                    <a:pt x="98" y="4"/>
                  </a:cubicBezTo>
                  <a:cubicBezTo>
                    <a:pt x="98" y="4"/>
                    <a:pt x="98" y="4"/>
                    <a:pt x="98" y="4"/>
                  </a:cubicBezTo>
                  <a:cubicBezTo>
                    <a:pt x="98" y="4"/>
                    <a:pt x="98" y="4"/>
                    <a:pt x="98" y="4"/>
                  </a:cubicBezTo>
                  <a:cubicBezTo>
                    <a:pt x="20" y="4"/>
                    <a:pt x="20" y="4"/>
                    <a:pt x="20" y="4"/>
                  </a:cubicBezTo>
                  <a:cubicBezTo>
                    <a:pt x="19" y="4"/>
                    <a:pt x="19" y="4"/>
                    <a:pt x="19" y="4"/>
                  </a:cubicBezTo>
                  <a:cubicBezTo>
                    <a:pt x="19" y="4"/>
                    <a:pt x="19" y="4"/>
                    <a:pt x="19" y="4"/>
                  </a:cubicBezTo>
                  <a:cubicBezTo>
                    <a:pt x="19" y="4"/>
                    <a:pt x="19" y="4"/>
                    <a:pt x="19" y="4"/>
                  </a:cubicBezTo>
                  <a:cubicBezTo>
                    <a:pt x="19" y="4"/>
                    <a:pt x="19" y="4"/>
                    <a:pt x="19" y="4"/>
                  </a:cubicBezTo>
                  <a:cubicBezTo>
                    <a:pt x="19" y="4"/>
                    <a:pt x="19" y="4"/>
                    <a:pt x="19" y="4"/>
                  </a:cubicBezTo>
                  <a:cubicBezTo>
                    <a:pt x="19" y="4"/>
                    <a:pt x="19" y="4"/>
                    <a:pt x="19" y="4"/>
                  </a:cubicBezTo>
                  <a:cubicBezTo>
                    <a:pt x="19" y="4"/>
                    <a:pt x="19" y="4"/>
                    <a:pt x="19" y="4"/>
                  </a:cubicBezTo>
                  <a:cubicBezTo>
                    <a:pt x="19" y="4"/>
                    <a:pt x="19" y="4"/>
                    <a:pt x="19" y="4"/>
                  </a:cubicBezTo>
                  <a:cubicBezTo>
                    <a:pt x="12" y="4"/>
                    <a:pt x="6" y="3"/>
                    <a:pt x="0" y="0"/>
                  </a:cubicBezTo>
                </a:path>
              </a:pathLst>
            </a:custGeom>
            <a:solidFill>
              <a:srgbClr val="C5CDCD"/>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Text" lastClr="000000"/>
                </a:solidFill>
                <a:effectLst/>
                <a:uLnTx/>
                <a:uFillTx/>
              </a:endParaRPr>
            </a:p>
          </p:txBody>
        </p:sp>
        <p:sp>
          <p:nvSpPr>
            <p:cNvPr id="25" name="Freeform 31"/>
            <p:cNvSpPr>
              <a:spLocks noEditPoints="1"/>
            </p:cNvSpPr>
            <p:nvPr/>
          </p:nvSpPr>
          <p:spPr bwMode="auto">
            <a:xfrm>
              <a:off x="5389716" y="2408318"/>
              <a:ext cx="267188" cy="14793"/>
            </a:xfrm>
            <a:custGeom>
              <a:avLst/>
              <a:gdLst>
                <a:gd name="T0" fmla="*/ 97 w 98"/>
                <a:gd name="T1" fmla="*/ 5 h 5"/>
                <a:gd name="T2" fmla="*/ 97 w 98"/>
                <a:gd name="T3" fmla="*/ 5 h 5"/>
                <a:gd name="T4" fmla="*/ 97 w 98"/>
                <a:gd name="T5" fmla="*/ 5 h 5"/>
                <a:gd name="T6" fmla="*/ 97 w 98"/>
                <a:gd name="T7" fmla="*/ 5 h 5"/>
                <a:gd name="T8" fmla="*/ 97 w 98"/>
                <a:gd name="T9" fmla="*/ 5 h 5"/>
                <a:gd name="T10" fmla="*/ 97 w 98"/>
                <a:gd name="T11" fmla="*/ 5 h 5"/>
                <a:gd name="T12" fmla="*/ 97 w 98"/>
                <a:gd name="T13" fmla="*/ 5 h 5"/>
                <a:gd name="T14" fmla="*/ 97 w 98"/>
                <a:gd name="T15" fmla="*/ 5 h 5"/>
                <a:gd name="T16" fmla="*/ 97 w 98"/>
                <a:gd name="T17" fmla="*/ 5 h 5"/>
                <a:gd name="T18" fmla="*/ 98 w 98"/>
                <a:gd name="T19" fmla="*/ 5 h 5"/>
                <a:gd name="T20" fmla="*/ 97 w 98"/>
                <a:gd name="T21" fmla="*/ 5 h 5"/>
                <a:gd name="T22" fmla="*/ 98 w 98"/>
                <a:gd name="T23" fmla="*/ 5 h 5"/>
                <a:gd name="T24" fmla="*/ 98 w 98"/>
                <a:gd name="T25" fmla="*/ 4 h 5"/>
                <a:gd name="T26" fmla="*/ 98 w 98"/>
                <a:gd name="T27" fmla="*/ 4 h 5"/>
                <a:gd name="T28" fmla="*/ 98 w 98"/>
                <a:gd name="T29" fmla="*/ 4 h 5"/>
                <a:gd name="T30" fmla="*/ 19 w 98"/>
                <a:gd name="T31" fmla="*/ 4 h 5"/>
                <a:gd name="T32" fmla="*/ 20 w 98"/>
                <a:gd name="T33" fmla="*/ 4 h 5"/>
                <a:gd name="T34" fmla="*/ 98 w 98"/>
                <a:gd name="T35" fmla="*/ 4 h 5"/>
                <a:gd name="T36" fmla="*/ 98 w 98"/>
                <a:gd name="T37" fmla="*/ 4 h 5"/>
                <a:gd name="T38" fmla="*/ 20 w 98"/>
                <a:gd name="T39" fmla="*/ 4 h 5"/>
                <a:gd name="T40" fmla="*/ 19 w 98"/>
                <a:gd name="T41" fmla="*/ 4 h 5"/>
                <a:gd name="T42" fmla="*/ 19 w 98"/>
                <a:gd name="T43" fmla="*/ 4 h 5"/>
                <a:gd name="T44" fmla="*/ 19 w 98"/>
                <a:gd name="T45" fmla="*/ 4 h 5"/>
                <a:gd name="T46" fmla="*/ 19 w 98"/>
                <a:gd name="T47" fmla="*/ 4 h 5"/>
                <a:gd name="T48" fmla="*/ 19 w 98"/>
                <a:gd name="T49" fmla="*/ 4 h 5"/>
                <a:gd name="T50" fmla="*/ 19 w 98"/>
                <a:gd name="T51" fmla="*/ 4 h 5"/>
                <a:gd name="T52" fmla="*/ 19 w 98"/>
                <a:gd name="T53" fmla="*/ 4 h 5"/>
                <a:gd name="T54" fmla="*/ 19 w 98"/>
                <a:gd name="T55" fmla="*/ 4 h 5"/>
                <a:gd name="T56" fmla="*/ 19 w 98"/>
                <a:gd name="T57" fmla="*/ 4 h 5"/>
                <a:gd name="T58" fmla="*/ 19 w 98"/>
                <a:gd name="T59" fmla="*/ 4 h 5"/>
                <a:gd name="T60" fmla="*/ 0 w 98"/>
                <a:gd name="T61" fmla="*/ 0 h 5"/>
                <a:gd name="T62" fmla="*/ 0 w 98"/>
                <a:gd name="T63" fmla="*/ 0 h 5"/>
                <a:gd name="T64" fmla="*/ 19 w 98"/>
                <a:gd name="T65" fmla="*/ 4 h 5"/>
                <a:gd name="T66" fmla="*/ 0 w 98"/>
                <a:gd name="T6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8" h="5">
                  <a:moveTo>
                    <a:pt x="97" y="5"/>
                  </a:moveTo>
                  <a:cubicBezTo>
                    <a:pt x="97" y="5"/>
                    <a:pt x="97" y="5"/>
                    <a:pt x="97" y="5"/>
                  </a:cubicBezTo>
                  <a:cubicBezTo>
                    <a:pt x="97" y="5"/>
                    <a:pt x="97" y="5"/>
                    <a:pt x="97" y="5"/>
                  </a:cubicBezTo>
                  <a:moveTo>
                    <a:pt x="97" y="5"/>
                  </a:moveTo>
                  <a:cubicBezTo>
                    <a:pt x="97" y="5"/>
                    <a:pt x="97" y="5"/>
                    <a:pt x="97" y="5"/>
                  </a:cubicBezTo>
                  <a:cubicBezTo>
                    <a:pt x="97" y="5"/>
                    <a:pt x="97" y="5"/>
                    <a:pt x="97" y="5"/>
                  </a:cubicBezTo>
                  <a:moveTo>
                    <a:pt x="97" y="5"/>
                  </a:moveTo>
                  <a:cubicBezTo>
                    <a:pt x="97" y="5"/>
                    <a:pt x="97" y="5"/>
                    <a:pt x="97" y="5"/>
                  </a:cubicBezTo>
                  <a:cubicBezTo>
                    <a:pt x="97" y="5"/>
                    <a:pt x="97" y="5"/>
                    <a:pt x="97" y="5"/>
                  </a:cubicBezTo>
                  <a:moveTo>
                    <a:pt x="98" y="5"/>
                  </a:moveTo>
                  <a:cubicBezTo>
                    <a:pt x="98" y="5"/>
                    <a:pt x="98" y="5"/>
                    <a:pt x="97" y="5"/>
                  </a:cubicBezTo>
                  <a:cubicBezTo>
                    <a:pt x="98" y="5"/>
                    <a:pt x="98" y="5"/>
                    <a:pt x="98" y="5"/>
                  </a:cubicBezTo>
                  <a:moveTo>
                    <a:pt x="98" y="4"/>
                  </a:moveTo>
                  <a:cubicBezTo>
                    <a:pt x="98" y="4"/>
                    <a:pt x="98" y="4"/>
                    <a:pt x="98" y="4"/>
                  </a:cubicBezTo>
                  <a:cubicBezTo>
                    <a:pt x="98" y="4"/>
                    <a:pt x="98" y="4"/>
                    <a:pt x="98" y="4"/>
                  </a:cubicBezTo>
                  <a:moveTo>
                    <a:pt x="19" y="4"/>
                  </a:moveTo>
                  <a:cubicBezTo>
                    <a:pt x="19" y="4"/>
                    <a:pt x="19" y="4"/>
                    <a:pt x="20" y="4"/>
                  </a:cubicBezTo>
                  <a:cubicBezTo>
                    <a:pt x="98" y="4"/>
                    <a:pt x="98" y="4"/>
                    <a:pt x="98" y="4"/>
                  </a:cubicBezTo>
                  <a:cubicBezTo>
                    <a:pt x="98" y="4"/>
                    <a:pt x="98" y="4"/>
                    <a:pt x="98" y="4"/>
                  </a:cubicBezTo>
                  <a:cubicBezTo>
                    <a:pt x="20" y="4"/>
                    <a:pt x="20" y="4"/>
                    <a:pt x="20" y="4"/>
                  </a:cubicBezTo>
                  <a:cubicBezTo>
                    <a:pt x="19" y="4"/>
                    <a:pt x="19" y="4"/>
                    <a:pt x="19" y="4"/>
                  </a:cubicBezTo>
                  <a:moveTo>
                    <a:pt x="19" y="4"/>
                  </a:moveTo>
                  <a:cubicBezTo>
                    <a:pt x="19" y="4"/>
                    <a:pt x="19" y="4"/>
                    <a:pt x="19" y="4"/>
                  </a:cubicBezTo>
                  <a:cubicBezTo>
                    <a:pt x="19" y="4"/>
                    <a:pt x="19" y="4"/>
                    <a:pt x="19" y="4"/>
                  </a:cubicBezTo>
                  <a:moveTo>
                    <a:pt x="19" y="4"/>
                  </a:moveTo>
                  <a:cubicBezTo>
                    <a:pt x="19" y="4"/>
                    <a:pt x="19" y="4"/>
                    <a:pt x="19" y="4"/>
                  </a:cubicBezTo>
                  <a:cubicBezTo>
                    <a:pt x="19" y="4"/>
                    <a:pt x="19" y="4"/>
                    <a:pt x="19" y="4"/>
                  </a:cubicBezTo>
                  <a:moveTo>
                    <a:pt x="19" y="4"/>
                  </a:moveTo>
                  <a:cubicBezTo>
                    <a:pt x="19" y="4"/>
                    <a:pt x="19" y="4"/>
                    <a:pt x="19" y="4"/>
                  </a:cubicBezTo>
                  <a:cubicBezTo>
                    <a:pt x="19" y="4"/>
                    <a:pt x="19" y="4"/>
                    <a:pt x="19" y="4"/>
                  </a:cubicBezTo>
                  <a:moveTo>
                    <a:pt x="0" y="0"/>
                  </a:moveTo>
                  <a:cubicBezTo>
                    <a:pt x="0" y="0"/>
                    <a:pt x="0" y="0"/>
                    <a:pt x="0" y="0"/>
                  </a:cubicBezTo>
                  <a:cubicBezTo>
                    <a:pt x="6" y="3"/>
                    <a:pt x="12" y="4"/>
                    <a:pt x="19" y="4"/>
                  </a:cubicBezTo>
                  <a:cubicBezTo>
                    <a:pt x="12" y="4"/>
                    <a:pt x="6" y="3"/>
                    <a:pt x="0" y="0"/>
                  </a:cubicBezTo>
                </a:path>
              </a:pathLst>
            </a:custGeom>
            <a:solidFill>
              <a:srgbClr val="C5CDCD"/>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Text" lastClr="000000"/>
                </a:solidFill>
                <a:effectLst/>
                <a:uLnTx/>
                <a:uFillTx/>
              </a:endParaRPr>
            </a:p>
          </p:txBody>
        </p:sp>
        <p:sp>
          <p:nvSpPr>
            <p:cNvPr id="26" name="Freeform 32"/>
            <p:cNvSpPr/>
            <p:nvPr/>
          </p:nvSpPr>
          <p:spPr bwMode="auto">
            <a:xfrm>
              <a:off x="3482921" y="2768637"/>
              <a:ext cx="644801" cy="146875"/>
            </a:xfrm>
            <a:custGeom>
              <a:avLst/>
              <a:gdLst>
                <a:gd name="T0" fmla="*/ 236 w 236"/>
                <a:gd name="T1" fmla="*/ 0 h 50"/>
                <a:gd name="T2" fmla="*/ 74 w 236"/>
                <a:gd name="T3" fmla="*/ 0 h 50"/>
                <a:gd name="T4" fmla="*/ 0 w 236"/>
                <a:gd name="T5" fmla="*/ 50 h 50"/>
                <a:gd name="T6" fmla="*/ 42 w 236"/>
                <a:gd name="T7" fmla="*/ 50 h 50"/>
                <a:gd name="T8" fmla="*/ 99 w 236"/>
                <a:gd name="T9" fmla="*/ 25 h 50"/>
                <a:gd name="T10" fmla="*/ 236 w 236"/>
                <a:gd name="T11" fmla="*/ 25 h 50"/>
                <a:gd name="T12" fmla="*/ 236 w 236"/>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236" h="50">
                  <a:moveTo>
                    <a:pt x="236" y="0"/>
                  </a:moveTo>
                  <a:cubicBezTo>
                    <a:pt x="74" y="0"/>
                    <a:pt x="74" y="0"/>
                    <a:pt x="74" y="0"/>
                  </a:cubicBezTo>
                  <a:cubicBezTo>
                    <a:pt x="40" y="0"/>
                    <a:pt x="11" y="21"/>
                    <a:pt x="0" y="50"/>
                  </a:cubicBezTo>
                  <a:cubicBezTo>
                    <a:pt x="42" y="50"/>
                    <a:pt x="42" y="50"/>
                    <a:pt x="42" y="50"/>
                  </a:cubicBezTo>
                  <a:cubicBezTo>
                    <a:pt x="56" y="35"/>
                    <a:pt x="77" y="25"/>
                    <a:pt x="99" y="25"/>
                  </a:cubicBezTo>
                  <a:cubicBezTo>
                    <a:pt x="236" y="25"/>
                    <a:pt x="236" y="25"/>
                    <a:pt x="236" y="25"/>
                  </a:cubicBezTo>
                  <a:cubicBezTo>
                    <a:pt x="236" y="0"/>
                    <a:pt x="236" y="0"/>
                    <a:pt x="236" y="0"/>
                  </a:cubicBezTo>
                </a:path>
              </a:pathLst>
            </a:custGeom>
            <a:solidFill>
              <a:srgbClr val="C5CDCD"/>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Text" lastClr="000000"/>
                </a:solidFill>
                <a:effectLst/>
                <a:uLnTx/>
                <a:uFillTx/>
              </a:endParaRPr>
            </a:p>
          </p:txBody>
        </p:sp>
        <p:sp>
          <p:nvSpPr>
            <p:cNvPr id="27" name="Freeform 33"/>
            <p:cNvSpPr/>
            <p:nvPr/>
          </p:nvSpPr>
          <p:spPr bwMode="auto">
            <a:xfrm>
              <a:off x="3487850" y="3003214"/>
              <a:ext cx="410148" cy="848492"/>
            </a:xfrm>
            <a:custGeom>
              <a:avLst/>
              <a:gdLst>
                <a:gd name="T0" fmla="*/ 121 w 150"/>
                <a:gd name="T1" fmla="*/ 0 h 290"/>
                <a:gd name="T2" fmla="*/ 124 w 150"/>
                <a:gd name="T3" fmla="*/ 19 h 290"/>
                <a:gd name="T4" fmla="*/ 124 w 150"/>
                <a:gd name="T5" fmla="*/ 19 h 290"/>
                <a:gd name="T6" fmla="*/ 124 w 150"/>
                <a:gd name="T7" fmla="*/ 19 h 290"/>
                <a:gd name="T8" fmla="*/ 124 w 150"/>
                <a:gd name="T9" fmla="*/ 19 h 290"/>
                <a:gd name="T10" fmla="*/ 124 w 150"/>
                <a:gd name="T11" fmla="*/ 19 h 290"/>
                <a:gd name="T12" fmla="*/ 124 w 150"/>
                <a:gd name="T13" fmla="*/ 19 h 290"/>
                <a:gd name="T14" fmla="*/ 124 w 150"/>
                <a:gd name="T15" fmla="*/ 19 h 290"/>
                <a:gd name="T16" fmla="*/ 124 w 150"/>
                <a:gd name="T17" fmla="*/ 19 h 290"/>
                <a:gd name="T18" fmla="*/ 124 w 150"/>
                <a:gd name="T19" fmla="*/ 206 h 290"/>
                <a:gd name="T20" fmla="*/ 124 w 150"/>
                <a:gd name="T21" fmla="*/ 206 h 290"/>
                <a:gd name="T22" fmla="*/ 76 w 150"/>
                <a:gd name="T23" fmla="*/ 254 h 290"/>
                <a:gd name="T24" fmla="*/ 0 w 150"/>
                <a:gd name="T25" fmla="*/ 254 h 290"/>
                <a:gd name="T26" fmla="*/ 0 w 150"/>
                <a:gd name="T27" fmla="*/ 254 h 290"/>
                <a:gd name="T28" fmla="*/ 4 w 150"/>
                <a:gd name="T29" fmla="*/ 263 h 290"/>
                <a:gd name="T30" fmla="*/ 4 w 150"/>
                <a:gd name="T31" fmla="*/ 263 h 290"/>
                <a:gd name="T32" fmla="*/ 4 w 150"/>
                <a:gd name="T33" fmla="*/ 263 h 290"/>
                <a:gd name="T34" fmla="*/ 4 w 150"/>
                <a:gd name="T35" fmla="*/ 263 h 290"/>
                <a:gd name="T36" fmla="*/ 4 w 150"/>
                <a:gd name="T37" fmla="*/ 263 h 290"/>
                <a:gd name="T38" fmla="*/ 4 w 150"/>
                <a:gd name="T39" fmla="*/ 263 h 290"/>
                <a:gd name="T40" fmla="*/ 4 w 150"/>
                <a:gd name="T41" fmla="*/ 263 h 290"/>
                <a:gd name="T42" fmla="*/ 4 w 150"/>
                <a:gd name="T43" fmla="*/ 263 h 290"/>
                <a:gd name="T44" fmla="*/ 4 w 150"/>
                <a:gd name="T45" fmla="*/ 263 h 290"/>
                <a:gd name="T46" fmla="*/ 30 w 150"/>
                <a:gd name="T47" fmla="*/ 290 h 290"/>
                <a:gd name="T48" fmla="*/ 25 w 150"/>
                <a:gd name="T49" fmla="*/ 280 h 290"/>
                <a:gd name="T50" fmla="*/ 101 w 150"/>
                <a:gd name="T51" fmla="*/ 280 h 290"/>
                <a:gd name="T52" fmla="*/ 150 w 150"/>
                <a:gd name="T53" fmla="*/ 231 h 290"/>
                <a:gd name="T54" fmla="*/ 150 w 150"/>
                <a:gd name="T55" fmla="*/ 45 h 290"/>
                <a:gd name="T56" fmla="*/ 136 w 150"/>
                <a:gd name="T57" fmla="*/ 10 h 290"/>
                <a:gd name="T58" fmla="*/ 121 w 150"/>
                <a:gd name="T59" fmla="*/ 0 h 2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0" h="290">
                  <a:moveTo>
                    <a:pt x="121" y="0"/>
                  </a:moveTo>
                  <a:cubicBezTo>
                    <a:pt x="123" y="6"/>
                    <a:pt x="124" y="12"/>
                    <a:pt x="124" y="19"/>
                  </a:cubicBezTo>
                  <a:cubicBezTo>
                    <a:pt x="124" y="19"/>
                    <a:pt x="124" y="19"/>
                    <a:pt x="124" y="19"/>
                  </a:cubicBezTo>
                  <a:cubicBezTo>
                    <a:pt x="124" y="19"/>
                    <a:pt x="124" y="19"/>
                    <a:pt x="124" y="19"/>
                  </a:cubicBezTo>
                  <a:cubicBezTo>
                    <a:pt x="124" y="19"/>
                    <a:pt x="124" y="19"/>
                    <a:pt x="124" y="19"/>
                  </a:cubicBezTo>
                  <a:cubicBezTo>
                    <a:pt x="124" y="19"/>
                    <a:pt x="124" y="19"/>
                    <a:pt x="124" y="19"/>
                  </a:cubicBezTo>
                  <a:cubicBezTo>
                    <a:pt x="124" y="19"/>
                    <a:pt x="124" y="19"/>
                    <a:pt x="124" y="19"/>
                  </a:cubicBezTo>
                  <a:cubicBezTo>
                    <a:pt x="124" y="19"/>
                    <a:pt x="124" y="19"/>
                    <a:pt x="124" y="19"/>
                  </a:cubicBezTo>
                  <a:cubicBezTo>
                    <a:pt x="124" y="19"/>
                    <a:pt x="124" y="19"/>
                    <a:pt x="124" y="19"/>
                  </a:cubicBezTo>
                  <a:cubicBezTo>
                    <a:pt x="124" y="206"/>
                    <a:pt x="124" y="206"/>
                    <a:pt x="124" y="206"/>
                  </a:cubicBezTo>
                  <a:cubicBezTo>
                    <a:pt x="124" y="206"/>
                    <a:pt x="124" y="206"/>
                    <a:pt x="124" y="206"/>
                  </a:cubicBezTo>
                  <a:cubicBezTo>
                    <a:pt x="124" y="233"/>
                    <a:pt x="103" y="254"/>
                    <a:pt x="76" y="254"/>
                  </a:cubicBezTo>
                  <a:cubicBezTo>
                    <a:pt x="0" y="254"/>
                    <a:pt x="0" y="254"/>
                    <a:pt x="0" y="254"/>
                  </a:cubicBezTo>
                  <a:cubicBezTo>
                    <a:pt x="0" y="254"/>
                    <a:pt x="0" y="254"/>
                    <a:pt x="0" y="254"/>
                  </a:cubicBezTo>
                  <a:cubicBezTo>
                    <a:pt x="1" y="257"/>
                    <a:pt x="2" y="260"/>
                    <a:pt x="4" y="263"/>
                  </a:cubicBezTo>
                  <a:cubicBezTo>
                    <a:pt x="4" y="263"/>
                    <a:pt x="4" y="263"/>
                    <a:pt x="4" y="263"/>
                  </a:cubicBezTo>
                  <a:cubicBezTo>
                    <a:pt x="4" y="263"/>
                    <a:pt x="4" y="263"/>
                    <a:pt x="4" y="263"/>
                  </a:cubicBezTo>
                  <a:cubicBezTo>
                    <a:pt x="4" y="263"/>
                    <a:pt x="4" y="263"/>
                    <a:pt x="4" y="263"/>
                  </a:cubicBezTo>
                  <a:cubicBezTo>
                    <a:pt x="4" y="263"/>
                    <a:pt x="4" y="263"/>
                    <a:pt x="4" y="263"/>
                  </a:cubicBezTo>
                  <a:cubicBezTo>
                    <a:pt x="4" y="263"/>
                    <a:pt x="4" y="263"/>
                    <a:pt x="4" y="263"/>
                  </a:cubicBezTo>
                  <a:cubicBezTo>
                    <a:pt x="4" y="263"/>
                    <a:pt x="4" y="263"/>
                    <a:pt x="4" y="263"/>
                  </a:cubicBezTo>
                  <a:cubicBezTo>
                    <a:pt x="4" y="263"/>
                    <a:pt x="4" y="263"/>
                    <a:pt x="4" y="263"/>
                  </a:cubicBezTo>
                  <a:cubicBezTo>
                    <a:pt x="4" y="263"/>
                    <a:pt x="4" y="263"/>
                    <a:pt x="4" y="263"/>
                  </a:cubicBezTo>
                  <a:cubicBezTo>
                    <a:pt x="11" y="274"/>
                    <a:pt x="20" y="283"/>
                    <a:pt x="30" y="290"/>
                  </a:cubicBezTo>
                  <a:cubicBezTo>
                    <a:pt x="28" y="287"/>
                    <a:pt x="27" y="283"/>
                    <a:pt x="25" y="280"/>
                  </a:cubicBezTo>
                  <a:cubicBezTo>
                    <a:pt x="101" y="280"/>
                    <a:pt x="101" y="280"/>
                    <a:pt x="101" y="280"/>
                  </a:cubicBezTo>
                  <a:cubicBezTo>
                    <a:pt x="128" y="280"/>
                    <a:pt x="150" y="258"/>
                    <a:pt x="150" y="231"/>
                  </a:cubicBezTo>
                  <a:cubicBezTo>
                    <a:pt x="150" y="45"/>
                    <a:pt x="150" y="45"/>
                    <a:pt x="150" y="45"/>
                  </a:cubicBezTo>
                  <a:cubicBezTo>
                    <a:pt x="150" y="32"/>
                    <a:pt x="145" y="19"/>
                    <a:pt x="136" y="10"/>
                  </a:cubicBezTo>
                  <a:cubicBezTo>
                    <a:pt x="131" y="6"/>
                    <a:pt x="126" y="2"/>
                    <a:pt x="121" y="0"/>
                  </a:cubicBezTo>
                </a:path>
              </a:pathLst>
            </a:custGeom>
            <a:solidFill>
              <a:srgbClr val="C5CDCD"/>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Text" lastClr="000000"/>
                </a:solidFill>
                <a:effectLst/>
                <a:uLnTx/>
                <a:uFillTx/>
              </a:endParaRPr>
            </a:p>
          </p:txBody>
        </p:sp>
        <p:sp>
          <p:nvSpPr>
            <p:cNvPr id="28" name="Freeform 34"/>
            <p:cNvSpPr>
              <a:spLocks noEditPoints="1"/>
            </p:cNvSpPr>
            <p:nvPr/>
          </p:nvSpPr>
          <p:spPr bwMode="auto">
            <a:xfrm>
              <a:off x="3487850" y="3003214"/>
              <a:ext cx="339161" cy="769243"/>
            </a:xfrm>
            <a:custGeom>
              <a:avLst/>
              <a:gdLst>
                <a:gd name="T0" fmla="*/ 4 w 124"/>
                <a:gd name="T1" fmla="*/ 263 h 263"/>
                <a:gd name="T2" fmla="*/ 4 w 124"/>
                <a:gd name="T3" fmla="*/ 263 h 263"/>
                <a:gd name="T4" fmla="*/ 4 w 124"/>
                <a:gd name="T5" fmla="*/ 263 h 263"/>
                <a:gd name="T6" fmla="*/ 4 w 124"/>
                <a:gd name="T7" fmla="*/ 263 h 263"/>
                <a:gd name="T8" fmla="*/ 4 w 124"/>
                <a:gd name="T9" fmla="*/ 263 h 263"/>
                <a:gd name="T10" fmla="*/ 4 w 124"/>
                <a:gd name="T11" fmla="*/ 263 h 263"/>
                <a:gd name="T12" fmla="*/ 4 w 124"/>
                <a:gd name="T13" fmla="*/ 263 h 263"/>
                <a:gd name="T14" fmla="*/ 4 w 124"/>
                <a:gd name="T15" fmla="*/ 263 h 263"/>
                <a:gd name="T16" fmla="*/ 4 w 124"/>
                <a:gd name="T17" fmla="*/ 263 h 263"/>
                <a:gd name="T18" fmla="*/ 4 w 124"/>
                <a:gd name="T19" fmla="*/ 263 h 263"/>
                <a:gd name="T20" fmla="*/ 4 w 124"/>
                <a:gd name="T21" fmla="*/ 263 h 263"/>
                <a:gd name="T22" fmla="*/ 4 w 124"/>
                <a:gd name="T23" fmla="*/ 263 h 263"/>
                <a:gd name="T24" fmla="*/ 0 w 124"/>
                <a:gd name="T25" fmla="*/ 254 h 263"/>
                <a:gd name="T26" fmla="*/ 4 w 124"/>
                <a:gd name="T27" fmla="*/ 263 h 263"/>
                <a:gd name="T28" fmla="*/ 0 w 124"/>
                <a:gd name="T29" fmla="*/ 254 h 263"/>
                <a:gd name="T30" fmla="*/ 124 w 124"/>
                <a:gd name="T31" fmla="*/ 206 h 263"/>
                <a:gd name="T32" fmla="*/ 76 w 124"/>
                <a:gd name="T33" fmla="*/ 254 h 263"/>
                <a:gd name="T34" fmla="*/ 0 w 124"/>
                <a:gd name="T35" fmla="*/ 254 h 263"/>
                <a:gd name="T36" fmla="*/ 0 w 124"/>
                <a:gd name="T37" fmla="*/ 254 h 263"/>
                <a:gd name="T38" fmla="*/ 76 w 124"/>
                <a:gd name="T39" fmla="*/ 254 h 263"/>
                <a:gd name="T40" fmla="*/ 124 w 124"/>
                <a:gd name="T41" fmla="*/ 206 h 263"/>
                <a:gd name="T42" fmla="*/ 124 w 124"/>
                <a:gd name="T43" fmla="*/ 206 h 263"/>
                <a:gd name="T44" fmla="*/ 124 w 124"/>
                <a:gd name="T45" fmla="*/ 19 h 263"/>
                <a:gd name="T46" fmla="*/ 124 w 124"/>
                <a:gd name="T47" fmla="*/ 19 h 263"/>
                <a:gd name="T48" fmla="*/ 124 w 124"/>
                <a:gd name="T49" fmla="*/ 19 h 263"/>
                <a:gd name="T50" fmla="*/ 124 w 124"/>
                <a:gd name="T51" fmla="*/ 19 h 263"/>
                <a:gd name="T52" fmla="*/ 124 w 124"/>
                <a:gd name="T53" fmla="*/ 19 h 263"/>
                <a:gd name="T54" fmla="*/ 124 w 124"/>
                <a:gd name="T55" fmla="*/ 19 h 263"/>
                <a:gd name="T56" fmla="*/ 124 w 124"/>
                <a:gd name="T57" fmla="*/ 19 h 263"/>
                <a:gd name="T58" fmla="*/ 124 w 124"/>
                <a:gd name="T59" fmla="*/ 19 h 263"/>
                <a:gd name="T60" fmla="*/ 124 w 124"/>
                <a:gd name="T61" fmla="*/ 19 h 263"/>
                <a:gd name="T62" fmla="*/ 121 w 124"/>
                <a:gd name="T63" fmla="*/ 0 h 263"/>
                <a:gd name="T64" fmla="*/ 124 w 124"/>
                <a:gd name="T65" fmla="*/ 19 h 263"/>
                <a:gd name="T66" fmla="*/ 121 w 124"/>
                <a:gd name="T67" fmla="*/ 0 h 263"/>
                <a:gd name="T68" fmla="*/ 121 w 124"/>
                <a:gd name="T69" fmla="*/ 0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4" h="263">
                  <a:moveTo>
                    <a:pt x="4" y="263"/>
                  </a:moveTo>
                  <a:cubicBezTo>
                    <a:pt x="4" y="263"/>
                    <a:pt x="4" y="263"/>
                    <a:pt x="4" y="263"/>
                  </a:cubicBezTo>
                  <a:cubicBezTo>
                    <a:pt x="4" y="263"/>
                    <a:pt x="4" y="263"/>
                    <a:pt x="4" y="263"/>
                  </a:cubicBezTo>
                  <a:moveTo>
                    <a:pt x="4" y="263"/>
                  </a:moveTo>
                  <a:cubicBezTo>
                    <a:pt x="4" y="263"/>
                    <a:pt x="4" y="263"/>
                    <a:pt x="4" y="263"/>
                  </a:cubicBezTo>
                  <a:cubicBezTo>
                    <a:pt x="4" y="263"/>
                    <a:pt x="4" y="263"/>
                    <a:pt x="4" y="263"/>
                  </a:cubicBezTo>
                  <a:moveTo>
                    <a:pt x="4" y="263"/>
                  </a:moveTo>
                  <a:cubicBezTo>
                    <a:pt x="4" y="263"/>
                    <a:pt x="4" y="263"/>
                    <a:pt x="4" y="263"/>
                  </a:cubicBezTo>
                  <a:cubicBezTo>
                    <a:pt x="4" y="263"/>
                    <a:pt x="4" y="263"/>
                    <a:pt x="4" y="263"/>
                  </a:cubicBezTo>
                  <a:moveTo>
                    <a:pt x="4" y="263"/>
                  </a:moveTo>
                  <a:cubicBezTo>
                    <a:pt x="4" y="263"/>
                    <a:pt x="4" y="263"/>
                    <a:pt x="4" y="263"/>
                  </a:cubicBezTo>
                  <a:cubicBezTo>
                    <a:pt x="4" y="263"/>
                    <a:pt x="4" y="263"/>
                    <a:pt x="4" y="263"/>
                  </a:cubicBezTo>
                  <a:moveTo>
                    <a:pt x="0" y="254"/>
                  </a:moveTo>
                  <a:cubicBezTo>
                    <a:pt x="1" y="257"/>
                    <a:pt x="2" y="260"/>
                    <a:pt x="4" y="263"/>
                  </a:cubicBezTo>
                  <a:cubicBezTo>
                    <a:pt x="2" y="260"/>
                    <a:pt x="1" y="257"/>
                    <a:pt x="0" y="254"/>
                  </a:cubicBezTo>
                  <a:moveTo>
                    <a:pt x="124" y="206"/>
                  </a:moveTo>
                  <a:cubicBezTo>
                    <a:pt x="124" y="233"/>
                    <a:pt x="103" y="254"/>
                    <a:pt x="76" y="254"/>
                  </a:cubicBezTo>
                  <a:cubicBezTo>
                    <a:pt x="0" y="254"/>
                    <a:pt x="0" y="254"/>
                    <a:pt x="0" y="254"/>
                  </a:cubicBezTo>
                  <a:cubicBezTo>
                    <a:pt x="0" y="254"/>
                    <a:pt x="0" y="254"/>
                    <a:pt x="0" y="254"/>
                  </a:cubicBezTo>
                  <a:cubicBezTo>
                    <a:pt x="76" y="254"/>
                    <a:pt x="76" y="254"/>
                    <a:pt x="76" y="254"/>
                  </a:cubicBezTo>
                  <a:cubicBezTo>
                    <a:pt x="103" y="254"/>
                    <a:pt x="124" y="233"/>
                    <a:pt x="124" y="206"/>
                  </a:cubicBezTo>
                  <a:cubicBezTo>
                    <a:pt x="124" y="206"/>
                    <a:pt x="124" y="206"/>
                    <a:pt x="124" y="206"/>
                  </a:cubicBezTo>
                  <a:moveTo>
                    <a:pt x="124" y="19"/>
                  </a:moveTo>
                  <a:cubicBezTo>
                    <a:pt x="124" y="19"/>
                    <a:pt x="124" y="19"/>
                    <a:pt x="124" y="19"/>
                  </a:cubicBezTo>
                  <a:cubicBezTo>
                    <a:pt x="124" y="19"/>
                    <a:pt x="124" y="19"/>
                    <a:pt x="124" y="19"/>
                  </a:cubicBezTo>
                  <a:moveTo>
                    <a:pt x="124" y="19"/>
                  </a:moveTo>
                  <a:cubicBezTo>
                    <a:pt x="124" y="19"/>
                    <a:pt x="124" y="19"/>
                    <a:pt x="124" y="19"/>
                  </a:cubicBezTo>
                  <a:cubicBezTo>
                    <a:pt x="124" y="19"/>
                    <a:pt x="124" y="19"/>
                    <a:pt x="124" y="19"/>
                  </a:cubicBezTo>
                  <a:moveTo>
                    <a:pt x="124" y="19"/>
                  </a:moveTo>
                  <a:cubicBezTo>
                    <a:pt x="124" y="19"/>
                    <a:pt x="124" y="19"/>
                    <a:pt x="124" y="19"/>
                  </a:cubicBezTo>
                  <a:cubicBezTo>
                    <a:pt x="124" y="19"/>
                    <a:pt x="124" y="19"/>
                    <a:pt x="124" y="19"/>
                  </a:cubicBezTo>
                  <a:moveTo>
                    <a:pt x="121" y="0"/>
                  </a:moveTo>
                  <a:cubicBezTo>
                    <a:pt x="123" y="6"/>
                    <a:pt x="124" y="12"/>
                    <a:pt x="124" y="19"/>
                  </a:cubicBezTo>
                  <a:cubicBezTo>
                    <a:pt x="124" y="12"/>
                    <a:pt x="123" y="6"/>
                    <a:pt x="121" y="0"/>
                  </a:cubicBezTo>
                  <a:cubicBezTo>
                    <a:pt x="121" y="0"/>
                    <a:pt x="121" y="0"/>
                    <a:pt x="121" y="0"/>
                  </a:cubicBezTo>
                </a:path>
              </a:pathLst>
            </a:custGeom>
            <a:solidFill>
              <a:srgbClr val="C5CDCD"/>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Text" lastClr="000000"/>
                </a:solidFill>
                <a:effectLst/>
                <a:uLnTx/>
                <a:uFillTx/>
              </a:endParaRPr>
            </a:p>
          </p:txBody>
        </p:sp>
        <p:sp>
          <p:nvSpPr>
            <p:cNvPr id="29" name="Freeform 35"/>
            <p:cNvSpPr/>
            <p:nvPr/>
          </p:nvSpPr>
          <p:spPr bwMode="auto">
            <a:xfrm>
              <a:off x="5646058" y="3658339"/>
              <a:ext cx="78875" cy="226124"/>
            </a:xfrm>
            <a:custGeom>
              <a:avLst/>
              <a:gdLst>
                <a:gd name="T0" fmla="*/ 0 w 29"/>
                <a:gd name="T1" fmla="*/ 0 h 77"/>
                <a:gd name="T2" fmla="*/ 4 w 29"/>
                <a:gd name="T3" fmla="*/ 18 h 77"/>
                <a:gd name="T4" fmla="*/ 4 w 29"/>
                <a:gd name="T5" fmla="*/ 18 h 77"/>
                <a:gd name="T6" fmla="*/ 4 w 29"/>
                <a:gd name="T7" fmla="*/ 19 h 77"/>
                <a:gd name="T8" fmla="*/ 4 w 29"/>
                <a:gd name="T9" fmla="*/ 19 h 77"/>
                <a:gd name="T10" fmla="*/ 4 w 29"/>
                <a:gd name="T11" fmla="*/ 19 h 77"/>
                <a:gd name="T12" fmla="*/ 4 w 29"/>
                <a:gd name="T13" fmla="*/ 19 h 77"/>
                <a:gd name="T14" fmla="*/ 4 w 29"/>
                <a:gd name="T15" fmla="*/ 19 h 77"/>
                <a:gd name="T16" fmla="*/ 4 w 29"/>
                <a:gd name="T17" fmla="*/ 19 h 77"/>
                <a:gd name="T18" fmla="*/ 4 w 29"/>
                <a:gd name="T19" fmla="*/ 19 h 77"/>
                <a:gd name="T20" fmla="*/ 4 w 29"/>
                <a:gd name="T21" fmla="*/ 19 h 77"/>
                <a:gd name="T22" fmla="*/ 4 w 29"/>
                <a:gd name="T23" fmla="*/ 77 h 77"/>
                <a:gd name="T24" fmla="*/ 29 w 29"/>
                <a:gd name="T25" fmla="*/ 77 h 77"/>
                <a:gd name="T26" fmla="*/ 29 w 29"/>
                <a:gd name="T27" fmla="*/ 45 h 77"/>
                <a:gd name="T28" fmla="*/ 15 w 29"/>
                <a:gd name="T29" fmla="*/ 10 h 77"/>
                <a:gd name="T30" fmla="*/ 0 w 29"/>
                <a:gd name="T31" fmla="*/ 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77">
                  <a:moveTo>
                    <a:pt x="0" y="0"/>
                  </a:moveTo>
                  <a:cubicBezTo>
                    <a:pt x="2" y="6"/>
                    <a:pt x="4" y="12"/>
                    <a:pt x="4" y="18"/>
                  </a:cubicBezTo>
                  <a:cubicBezTo>
                    <a:pt x="4" y="18"/>
                    <a:pt x="4" y="18"/>
                    <a:pt x="4" y="18"/>
                  </a:cubicBezTo>
                  <a:cubicBezTo>
                    <a:pt x="4" y="19"/>
                    <a:pt x="4" y="19"/>
                    <a:pt x="4" y="19"/>
                  </a:cubicBezTo>
                  <a:cubicBezTo>
                    <a:pt x="4" y="19"/>
                    <a:pt x="4" y="19"/>
                    <a:pt x="4" y="19"/>
                  </a:cubicBezTo>
                  <a:cubicBezTo>
                    <a:pt x="4" y="19"/>
                    <a:pt x="4" y="19"/>
                    <a:pt x="4" y="19"/>
                  </a:cubicBezTo>
                  <a:cubicBezTo>
                    <a:pt x="4" y="19"/>
                    <a:pt x="4" y="19"/>
                    <a:pt x="4" y="19"/>
                  </a:cubicBezTo>
                  <a:cubicBezTo>
                    <a:pt x="4" y="19"/>
                    <a:pt x="4" y="19"/>
                    <a:pt x="4" y="19"/>
                  </a:cubicBezTo>
                  <a:cubicBezTo>
                    <a:pt x="4" y="19"/>
                    <a:pt x="4" y="19"/>
                    <a:pt x="4" y="19"/>
                  </a:cubicBezTo>
                  <a:cubicBezTo>
                    <a:pt x="4" y="19"/>
                    <a:pt x="4" y="19"/>
                    <a:pt x="4" y="19"/>
                  </a:cubicBezTo>
                  <a:cubicBezTo>
                    <a:pt x="4" y="19"/>
                    <a:pt x="4" y="19"/>
                    <a:pt x="4" y="19"/>
                  </a:cubicBezTo>
                  <a:cubicBezTo>
                    <a:pt x="4" y="77"/>
                    <a:pt x="4" y="77"/>
                    <a:pt x="4" y="77"/>
                  </a:cubicBezTo>
                  <a:cubicBezTo>
                    <a:pt x="29" y="77"/>
                    <a:pt x="29" y="77"/>
                    <a:pt x="29" y="77"/>
                  </a:cubicBezTo>
                  <a:cubicBezTo>
                    <a:pt x="29" y="45"/>
                    <a:pt x="29" y="45"/>
                    <a:pt x="29" y="45"/>
                  </a:cubicBezTo>
                  <a:cubicBezTo>
                    <a:pt x="29" y="32"/>
                    <a:pt x="24" y="19"/>
                    <a:pt x="15" y="10"/>
                  </a:cubicBezTo>
                  <a:cubicBezTo>
                    <a:pt x="11" y="6"/>
                    <a:pt x="6" y="2"/>
                    <a:pt x="0" y="0"/>
                  </a:cubicBezTo>
                </a:path>
              </a:pathLst>
            </a:custGeom>
            <a:solidFill>
              <a:srgbClr val="C5CDCD"/>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Text" lastClr="000000"/>
                </a:solidFill>
                <a:effectLst/>
                <a:uLnTx/>
                <a:uFillTx/>
              </a:endParaRPr>
            </a:p>
          </p:txBody>
        </p:sp>
        <p:sp>
          <p:nvSpPr>
            <p:cNvPr id="30" name="Freeform 36"/>
            <p:cNvSpPr>
              <a:spLocks noEditPoints="1"/>
            </p:cNvSpPr>
            <p:nvPr/>
          </p:nvSpPr>
          <p:spPr bwMode="auto">
            <a:xfrm>
              <a:off x="5646058" y="3658339"/>
              <a:ext cx="10845" cy="56003"/>
            </a:xfrm>
            <a:custGeom>
              <a:avLst/>
              <a:gdLst>
                <a:gd name="T0" fmla="*/ 4 w 4"/>
                <a:gd name="T1" fmla="*/ 19 h 19"/>
                <a:gd name="T2" fmla="*/ 4 w 4"/>
                <a:gd name="T3" fmla="*/ 19 h 19"/>
                <a:gd name="T4" fmla="*/ 4 w 4"/>
                <a:gd name="T5" fmla="*/ 19 h 19"/>
                <a:gd name="T6" fmla="*/ 4 w 4"/>
                <a:gd name="T7" fmla="*/ 19 h 19"/>
                <a:gd name="T8" fmla="*/ 4 w 4"/>
                <a:gd name="T9" fmla="*/ 19 h 19"/>
                <a:gd name="T10" fmla="*/ 4 w 4"/>
                <a:gd name="T11" fmla="*/ 19 h 19"/>
                <a:gd name="T12" fmla="*/ 4 w 4"/>
                <a:gd name="T13" fmla="*/ 19 h 19"/>
                <a:gd name="T14" fmla="*/ 4 w 4"/>
                <a:gd name="T15" fmla="*/ 19 h 19"/>
                <a:gd name="T16" fmla="*/ 4 w 4"/>
                <a:gd name="T17" fmla="*/ 19 h 19"/>
                <a:gd name="T18" fmla="*/ 4 w 4"/>
                <a:gd name="T19" fmla="*/ 18 h 19"/>
                <a:gd name="T20" fmla="*/ 4 w 4"/>
                <a:gd name="T21" fmla="*/ 19 h 19"/>
                <a:gd name="T22" fmla="*/ 4 w 4"/>
                <a:gd name="T23" fmla="*/ 18 h 19"/>
                <a:gd name="T24" fmla="*/ 0 w 4"/>
                <a:gd name="T25" fmla="*/ 0 h 19"/>
                <a:gd name="T26" fmla="*/ 4 w 4"/>
                <a:gd name="T27" fmla="*/ 18 h 19"/>
                <a:gd name="T28" fmla="*/ 0 w 4"/>
                <a:gd name="T29" fmla="*/ 0 h 19"/>
                <a:gd name="T30" fmla="*/ 0 w 4"/>
                <a:gd name="T31"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 h="19">
                  <a:moveTo>
                    <a:pt x="4" y="19"/>
                  </a:moveTo>
                  <a:cubicBezTo>
                    <a:pt x="4" y="19"/>
                    <a:pt x="4" y="19"/>
                    <a:pt x="4" y="19"/>
                  </a:cubicBezTo>
                  <a:cubicBezTo>
                    <a:pt x="4" y="19"/>
                    <a:pt x="4" y="19"/>
                    <a:pt x="4" y="19"/>
                  </a:cubicBezTo>
                  <a:moveTo>
                    <a:pt x="4" y="19"/>
                  </a:moveTo>
                  <a:cubicBezTo>
                    <a:pt x="4" y="19"/>
                    <a:pt x="4" y="19"/>
                    <a:pt x="4" y="19"/>
                  </a:cubicBezTo>
                  <a:cubicBezTo>
                    <a:pt x="4" y="19"/>
                    <a:pt x="4" y="19"/>
                    <a:pt x="4" y="19"/>
                  </a:cubicBezTo>
                  <a:moveTo>
                    <a:pt x="4" y="19"/>
                  </a:moveTo>
                  <a:cubicBezTo>
                    <a:pt x="4" y="19"/>
                    <a:pt x="4" y="19"/>
                    <a:pt x="4" y="19"/>
                  </a:cubicBezTo>
                  <a:cubicBezTo>
                    <a:pt x="4" y="19"/>
                    <a:pt x="4" y="19"/>
                    <a:pt x="4" y="19"/>
                  </a:cubicBezTo>
                  <a:moveTo>
                    <a:pt x="4" y="18"/>
                  </a:moveTo>
                  <a:cubicBezTo>
                    <a:pt x="4" y="19"/>
                    <a:pt x="4" y="19"/>
                    <a:pt x="4" y="19"/>
                  </a:cubicBezTo>
                  <a:cubicBezTo>
                    <a:pt x="4" y="19"/>
                    <a:pt x="4" y="19"/>
                    <a:pt x="4" y="18"/>
                  </a:cubicBezTo>
                  <a:moveTo>
                    <a:pt x="0" y="0"/>
                  </a:moveTo>
                  <a:cubicBezTo>
                    <a:pt x="2" y="6"/>
                    <a:pt x="4" y="12"/>
                    <a:pt x="4" y="18"/>
                  </a:cubicBezTo>
                  <a:cubicBezTo>
                    <a:pt x="4" y="12"/>
                    <a:pt x="2" y="6"/>
                    <a:pt x="0" y="0"/>
                  </a:cubicBezTo>
                  <a:cubicBezTo>
                    <a:pt x="0" y="0"/>
                    <a:pt x="0" y="0"/>
                    <a:pt x="0" y="0"/>
                  </a:cubicBezTo>
                </a:path>
              </a:pathLst>
            </a:custGeom>
            <a:solidFill>
              <a:srgbClr val="C5CDCD"/>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Text" lastClr="000000"/>
                </a:solidFill>
                <a:effectLst/>
                <a:uLnTx/>
                <a:uFillTx/>
              </a:endParaRPr>
            </a:p>
          </p:txBody>
        </p:sp>
        <p:sp>
          <p:nvSpPr>
            <p:cNvPr id="31" name="Freeform 37"/>
            <p:cNvSpPr/>
            <p:nvPr/>
          </p:nvSpPr>
          <p:spPr bwMode="auto">
            <a:xfrm>
              <a:off x="3007701" y="3737588"/>
              <a:ext cx="310569" cy="85589"/>
            </a:xfrm>
            <a:custGeom>
              <a:avLst/>
              <a:gdLst>
                <a:gd name="T0" fmla="*/ 0 w 114"/>
                <a:gd name="T1" fmla="*/ 0 h 29"/>
                <a:gd name="T2" fmla="*/ 45 w 114"/>
                <a:gd name="T3" fmla="*/ 29 h 29"/>
                <a:gd name="T4" fmla="*/ 114 w 114"/>
                <a:gd name="T5" fmla="*/ 29 h 29"/>
                <a:gd name="T6" fmla="*/ 106 w 114"/>
                <a:gd name="T7" fmla="*/ 6 h 29"/>
                <a:gd name="T8" fmla="*/ 106 w 114"/>
                <a:gd name="T9" fmla="*/ 3 h 29"/>
                <a:gd name="T10" fmla="*/ 106 w 114"/>
                <a:gd name="T11" fmla="*/ 3 h 29"/>
                <a:gd name="T12" fmla="*/ 19 w 114"/>
                <a:gd name="T13" fmla="*/ 3 h 29"/>
                <a:gd name="T14" fmla="*/ 19 w 114"/>
                <a:gd name="T15" fmla="*/ 3 h 29"/>
                <a:gd name="T16" fmla="*/ 19 w 114"/>
                <a:gd name="T17" fmla="*/ 3 h 29"/>
                <a:gd name="T18" fmla="*/ 19 w 114"/>
                <a:gd name="T19" fmla="*/ 3 h 29"/>
                <a:gd name="T20" fmla="*/ 19 w 114"/>
                <a:gd name="T21" fmla="*/ 3 h 29"/>
                <a:gd name="T22" fmla="*/ 19 w 114"/>
                <a:gd name="T23" fmla="*/ 3 h 29"/>
                <a:gd name="T24" fmla="*/ 19 w 114"/>
                <a:gd name="T25" fmla="*/ 3 h 29"/>
                <a:gd name="T26" fmla="*/ 0 w 114"/>
                <a:gd name="T2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4" h="29">
                  <a:moveTo>
                    <a:pt x="0" y="0"/>
                  </a:moveTo>
                  <a:cubicBezTo>
                    <a:pt x="8" y="17"/>
                    <a:pt x="25" y="29"/>
                    <a:pt x="45" y="29"/>
                  </a:cubicBezTo>
                  <a:cubicBezTo>
                    <a:pt x="114" y="29"/>
                    <a:pt x="114" y="29"/>
                    <a:pt x="114" y="29"/>
                  </a:cubicBezTo>
                  <a:cubicBezTo>
                    <a:pt x="111" y="22"/>
                    <a:pt x="108" y="14"/>
                    <a:pt x="106" y="6"/>
                  </a:cubicBezTo>
                  <a:cubicBezTo>
                    <a:pt x="106" y="5"/>
                    <a:pt x="106" y="4"/>
                    <a:pt x="106" y="3"/>
                  </a:cubicBezTo>
                  <a:cubicBezTo>
                    <a:pt x="106" y="3"/>
                    <a:pt x="106" y="3"/>
                    <a:pt x="106" y="3"/>
                  </a:cubicBezTo>
                  <a:cubicBezTo>
                    <a:pt x="19" y="3"/>
                    <a:pt x="19" y="3"/>
                    <a:pt x="19" y="3"/>
                  </a:cubicBezTo>
                  <a:cubicBezTo>
                    <a:pt x="19" y="3"/>
                    <a:pt x="19" y="3"/>
                    <a:pt x="19" y="3"/>
                  </a:cubicBezTo>
                  <a:cubicBezTo>
                    <a:pt x="19" y="3"/>
                    <a:pt x="19" y="3"/>
                    <a:pt x="19" y="3"/>
                  </a:cubicBezTo>
                  <a:cubicBezTo>
                    <a:pt x="19" y="3"/>
                    <a:pt x="19" y="3"/>
                    <a:pt x="19" y="3"/>
                  </a:cubicBezTo>
                  <a:cubicBezTo>
                    <a:pt x="19" y="3"/>
                    <a:pt x="19" y="3"/>
                    <a:pt x="19" y="3"/>
                  </a:cubicBezTo>
                  <a:cubicBezTo>
                    <a:pt x="19" y="3"/>
                    <a:pt x="19" y="3"/>
                    <a:pt x="19" y="3"/>
                  </a:cubicBezTo>
                  <a:cubicBezTo>
                    <a:pt x="19" y="3"/>
                    <a:pt x="19" y="3"/>
                    <a:pt x="19" y="3"/>
                  </a:cubicBezTo>
                  <a:cubicBezTo>
                    <a:pt x="12" y="3"/>
                    <a:pt x="6" y="2"/>
                    <a:pt x="0" y="0"/>
                  </a:cubicBezTo>
                </a:path>
              </a:pathLst>
            </a:custGeom>
            <a:solidFill>
              <a:srgbClr val="C5CDCD"/>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Text" lastClr="000000"/>
                </a:solidFill>
                <a:effectLst/>
                <a:uLnTx/>
                <a:uFillTx/>
              </a:endParaRPr>
            </a:p>
          </p:txBody>
        </p:sp>
        <p:sp>
          <p:nvSpPr>
            <p:cNvPr id="32" name="Freeform 38"/>
            <p:cNvSpPr>
              <a:spLocks noEditPoints="1"/>
            </p:cNvSpPr>
            <p:nvPr/>
          </p:nvSpPr>
          <p:spPr bwMode="auto">
            <a:xfrm>
              <a:off x="3007701" y="3737588"/>
              <a:ext cx="310569" cy="85589"/>
            </a:xfrm>
            <a:custGeom>
              <a:avLst/>
              <a:gdLst>
                <a:gd name="T0" fmla="*/ 106 w 114"/>
                <a:gd name="T1" fmla="*/ 6 h 29"/>
                <a:gd name="T2" fmla="*/ 114 w 114"/>
                <a:gd name="T3" fmla="*/ 29 h 29"/>
                <a:gd name="T4" fmla="*/ 114 w 114"/>
                <a:gd name="T5" fmla="*/ 29 h 29"/>
                <a:gd name="T6" fmla="*/ 106 w 114"/>
                <a:gd name="T7" fmla="*/ 6 h 29"/>
                <a:gd name="T8" fmla="*/ 19 w 114"/>
                <a:gd name="T9" fmla="*/ 3 h 29"/>
                <a:gd name="T10" fmla="*/ 19 w 114"/>
                <a:gd name="T11" fmla="*/ 3 h 29"/>
                <a:gd name="T12" fmla="*/ 106 w 114"/>
                <a:gd name="T13" fmla="*/ 3 h 29"/>
                <a:gd name="T14" fmla="*/ 106 w 114"/>
                <a:gd name="T15" fmla="*/ 3 h 29"/>
                <a:gd name="T16" fmla="*/ 106 w 114"/>
                <a:gd name="T17" fmla="*/ 3 h 29"/>
                <a:gd name="T18" fmla="*/ 19 w 114"/>
                <a:gd name="T19" fmla="*/ 3 h 29"/>
                <a:gd name="T20" fmla="*/ 19 w 114"/>
                <a:gd name="T21" fmla="*/ 3 h 29"/>
                <a:gd name="T22" fmla="*/ 19 w 114"/>
                <a:gd name="T23" fmla="*/ 3 h 29"/>
                <a:gd name="T24" fmla="*/ 19 w 114"/>
                <a:gd name="T25" fmla="*/ 3 h 29"/>
                <a:gd name="T26" fmla="*/ 19 w 114"/>
                <a:gd name="T27" fmla="*/ 3 h 29"/>
                <a:gd name="T28" fmla="*/ 19 w 114"/>
                <a:gd name="T29" fmla="*/ 3 h 29"/>
                <a:gd name="T30" fmla="*/ 19 w 114"/>
                <a:gd name="T31" fmla="*/ 3 h 29"/>
                <a:gd name="T32" fmla="*/ 19 w 114"/>
                <a:gd name="T33" fmla="*/ 3 h 29"/>
                <a:gd name="T34" fmla="*/ 0 w 114"/>
                <a:gd name="T35" fmla="*/ 0 h 29"/>
                <a:gd name="T36" fmla="*/ 0 w 114"/>
                <a:gd name="T37" fmla="*/ 0 h 29"/>
                <a:gd name="T38" fmla="*/ 19 w 114"/>
                <a:gd name="T39" fmla="*/ 3 h 29"/>
                <a:gd name="T40" fmla="*/ 0 w 114"/>
                <a:gd name="T41"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4" h="29">
                  <a:moveTo>
                    <a:pt x="106" y="6"/>
                  </a:moveTo>
                  <a:cubicBezTo>
                    <a:pt x="108" y="14"/>
                    <a:pt x="111" y="22"/>
                    <a:pt x="114" y="29"/>
                  </a:cubicBezTo>
                  <a:cubicBezTo>
                    <a:pt x="114" y="29"/>
                    <a:pt x="114" y="29"/>
                    <a:pt x="114" y="29"/>
                  </a:cubicBezTo>
                  <a:cubicBezTo>
                    <a:pt x="111" y="22"/>
                    <a:pt x="108" y="14"/>
                    <a:pt x="106" y="6"/>
                  </a:cubicBezTo>
                  <a:moveTo>
                    <a:pt x="19" y="3"/>
                  </a:moveTo>
                  <a:cubicBezTo>
                    <a:pt x="19" y="3"/>
                    <a:pt x="19" y="3"/>
                    <a:pt x="19" y="3"/>
                  </a:cubicBezTo>
                  <a:cubicBezTo>
                    <a:pt x="106" y="3"/>
                    <a:pt x="106" y="3"/>
                    <a:pt x="106" y="3"/>
                  </a:cubicBezTo>
                  <a:cubicBezTo>
                    <a:pt x="106" y="3"/>
                    <a:pt x="106" y="3"/>
                    <a:pt x="106" y="3"/>
                  </a:cubicBezTo>
                  <a:cubicBezTo>
                    <a:pt x="106" y="3"/>
                    <a:pt x="106" y="3"/>
                    <a:pt x="106" y="3"/>
                  </a:cubicBezTo>
                  <a:cubicBezTo>
                    <a:pt x="19" y="3"/>
                    <a:pt x="19" y="3"/>
                    <a:pt x="19" y="3"/>
                  </a:cubicBezTo>
                  <a:cubicBezTo>
                    <a:pt x="19" y="3"/>
                    <a:pt x="19" y="3"/>
                    <a:pt x="19" y="3"/>
                  </a:cubicBezTo>
                  <a:moveTo>
                    <a:pt x="19" y="3"/>
                  </a:moveTo>
                  <a:cubicBezTo>
                    <a:pt x="19" y="3"/>
                    <a:pt x="19" y="3"/>
                    <a:pt x="19" y="3"/>
                  </a:cubicBezTo>
                  <a:cubicBezTo>
                    <a:pt x="19" y="3"/>
                    <a:pt x="19" y="3"/>
                    <a:pt x="19" y="3"/>
                  </a:cubicBezTo>
                  <a:moveTo>
                    <a:pt x="19" y="3"/>
                  </a:moveTo>
                  <a:cubicBezTo>
                    <a:pt x="19" y="3"/>
                    <a:pt x="19" y="3"/>
                    <a:pt x="19" y="3"/>
                  </a:cubicBezTo>
                  <a:cubicBezTo>
                    <a:pt x="19" y="3"/>
                    <a:pt x="19" y="3"/>
                    <a:pt x="19" y="3"/>
                  </a:cubicBezTo>
                  <a:moveTo>
                    <a:pt x="0" y="0"/>
                  </a:moveTo>
                  <a:cubicBezTo>
                    <a:pt x="0" y="0"/>
                    <a:pt x="0" y="0"/>
                    <a:pt x="0" y="0"/>
                  </a:cubicBezTo>
                  <a:cubicBezTo>
                    <a:pt x="6" y="2"/>
                    <a:pt x="12" y="3"/>
                    <a:pt x="19" y="3"/>
                  </a:cubicBezTo>
                  <a:cubicBezTo>
                    <a:pt x="12" y="3"/>
                    <a:pt x="6" y="2"/>
                    <a:pt x="0" y="0"/>
                  </a:cubicBezTo>
                </a:path>
              </a:pathLst>
            </a:custGeom>
            <a:solidFill>
              <a:srgbClr val="C5CDCD"/>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Text" lastClr="000000"/>
                </a:solidFill>
                <a:effectLst/>
                <a:uLnTx/>
                <a:uFillTx/>
              </a:endParaRPr>
            </a:p>
          </p:txBody>
        </p:sp>
        <p:sp>
          <p:nvSpPr>
            <p:cNvPr id="33" name="Freeform 39"/>
            <p:cNvSpPr/>
            <p:nvPr/>
          </p:nvSpPr>
          <p:spPr bwMode="auto">
            <a:xfrm>
              <a:off x="4837592" y="3907708"/>
              <a:ext cx="1562705" cy="570593"/>
            </a:xfrm>
            <a:custGeom>
              <a:avLst/>
              <a:gdLst>
                <a:gd name="T0" fmla="*/ 540 w 572"/>
                <a:gd name="T1" fmla="*/ 0 h 195"/>
                <a:gd name="T2" fmla="*/ 546 w 572"/>
                <a:gd name="T3" fmla="*/ 24 h 195"/>
                <a:gd name="T4" fmla="*/ 546 w 572"/>
                <a:gd name="T5" fmla="*/ 24 h 195"/>
                <a:gd name="T6" fmla="*/ 546 w 572"/>
                <a:gd name="T7" fmla="*/ 24 h 195"/>
                <a:gd name="T8" fmla="*/ 546 w 572"/>
                <a:gd name="T9" fmla="*/ 24 h 195"/>
                <a:gd name="T10" fmla="*/ 546 w 572"/>
                <a:gd name="T11" fmla="*/ 24 h 195"/>
                <a:gd name="T12" fmla="*/ 546 w 572"/>
                <a:gd name="T13" fmla="*/ 24 h 195"/>
                <a:gd name="T14" fmla="*/ 546 w 572"/>
                <a:gd name="T15" fmla="*/ 24 h 195"/>
                <a:gd name="T16" fmla="*/ 546 w 572"/>
                <a:gd name="T17" fmla="*/ 24 h 195"/>
                <a:gd name="T18" fmla="*/ 546 w 572"/>
                <a:gd name="T19" fmla="*/ 24 h 195"/>
                <a:gd name="T20" fmla="*/ 546 w 572"/>
                <a:gd name="T21" fmla="*/ 25 h 195"/>
                <a:gd name="T22" fmla="*/ 546 w 572"/>
                <a:gd name="T23" fmla="*/ 25 h 195"/>
                <a:gd name="T24" fmla="*/ 546 w 572"/>
                <a:gd name="T25" fmla="*/ 25 h 195"/>
                <a:gd name="T26" fmla="*/ 546 w 572"/>
                <a:gd name="T27" fmla="*/ 25 h 195"/>
                <a:gd name="T28" fmla="*/ 546 w 572"/>
                <a:gd name="T29" fmla="*/ 25 h 195"/>
                <a:gd name="T30" fmla="*/ 546 w 572"/>
                <a:gd name="T31" fmla="*/ 25 h 195"/>
                <a:gd name="T32" fmla="*/ 546 w 572"/>
                <a:gd name="T33" fmla="*/ 25 h 195"/>
                <a:gd name="T34" fmla="*/ 490 w 572"/>
                <a:gd name="T35" fmla="*/ 82 h 195"/>
                <a:gd name="T36" fmla="*/ 445 w 572"/>
                <a:gd name="T37" fmla="*/ 59 h 195"/>
                <a:gd name="T38" fmla="*/ 300 w 572"/>
                <a:gd name="T39" fmla="*/ 59 h 195"/>
                <a:gd name="T40" fmla="*/ 300 w 572"/>
                <a:gd name="T41" fmla="*/ 121 h 195"/>
                <a:gd name="T42" fmla="*/ 300 w 572"/>
                <a:gd name="T43" fmla="*/ 121 h 195"/>
                <a:gd name="T44" fmla="*/ 251 w 572"/>
                <a:gd name="T45" fmla="*/ 169 h 195"/>
                <a:gd name="T46" fmla="*/ 19 w 572"/>
                <a:gd name="T47" fmla="*/ 169 h 195"/>
                <a:gd name="T48" fmla="*/ 19 w 572"/>
                <a:gd name="T49" fmla="*/ 169 h 195"/>
                <a:gd name="T50" fmla="*/ 19 w 572"/>
                <a:gd name="T51" fmla="*/ 169 h 195"/>
                <a:gd name="T52" fmla="*/ 18 w 572"/>
                <a:gd name="T53" fmla="*/ 169 h 195"/>
                <a:gd name="T54" fmla="*/ 18 w 572"/>
                <a:gd name="T55" fmla="*/ 169 h 195"/>
                <a:gd name="T56" fmla="*/ 18 w 572"/>
                <a:gd name="T57" fmla="*/ 169 h 195"/>
                <a:gd name="T58" fmla="*/ 18 w 572"/>
                <a:gd name="T59" fmla="*/ 169 h 195"/>
                <a:gd name="T60" fmla="*/ 0 w 572"/>
                <a:gd name="T61" fmla="*/ 166 h 195"/>
                <a:gd name="T62" fmla="*/ 44 w 572"/>
                <a:gd name="T63" fmla="*/ 195 h 195"/>
                <a:gd name="T64" fmla="*/ 277 w 572"/>
                <a:gd name="T65" fmla="*/ 195 h 195"/>
                <a:gd name="T66" fmla="*/ 325 w 572"/>
                <a:gd name="T67" fmla="*/ 146 h 195"/>
                <a:gd name="T68" fmla="*/ 325 w 572"/>
                <a:gd name="T69" fmla="*/ 85 h 195"/>
                <a:gd name="T70" fmla="*/ 470 w 572"/>
                <a:gd name="T71" fmla="*/ 85 h 195"/>
                <a:gd name="T72" fmla="*/ 515 w 572"/>
                <a:gd name="T73" fmla="*/ 107 h 195"/>
                <a:gd name="T74" fmla="*/ 572 w 572"/>
                <a:gd name="T75" fmla="*/ 51 h 195"/>
                <a:gd name="T76" fmla="*/ 540 w 572"/>
                <a:gd name="T77" fmla="*/ 0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72" h="195">
                  <a:moveTo>
                    <a:pt x="540" y="0"/>
                  </a:moveTo>
                  <a:cubicBezTo>
                    <a:pt x="544" y="7"/>
                    <a:pt x="546" y="15"/>
                    <a:pt x="546" y="24"/>
                  </a:cubicBezTo>
                  <a:cubicBezTo>
                    <a:pt x="546" y="24"/>
                    <a:pt x="546" y="24"/>
                    <a:pt x="546" y="24"/>
                  </a:cubicBezTo>
                  <a:cubicBezTo>
                    <a:pt x="546" y="24"/>
                    <a:pt x="546" y="24"/>
                    <a:pt x="546" y="24"/>
                  </a:cubicBezTo>
                  <a:cubicBezTo>
                    <a:pt x="546" y="24"/>
                    <a:pt x="546" y="24"/>
                    <a:pt x="546" y="24"/>
                  </a:cubicBezTo>
                  <a:cubicBezTo>
                    <a:pt x="546" y="24"/>
                    <a:pt x="546" y="24"/>
                    <a:pt x="546" y="24"/>
                  </a:cubicBezTo>
                  <a:cubicBezTo>
                    <a:pt x="546" y="24"/>
                    <a:pt x="546" y="24"/>
                    <a:pt x="546" y="24"/>
                  </a:cubicBezTo>
                  <a:cubicBezTo>
                    <a:pt x="546" y="24"/>
                    <a:pt x="546" y="24"/>
                    <a:pt x="546" y="24"/>
                  </a:cubicBezTo>
                  <a:cubicBezTo>
                    <a:pt x="546" y="24"/>
                    <a:pt x="546" y="24"/>
                    <a:pt x="546" y="24"/>
                  </a:cubicBezTo>
                  <a:cubicBezTo>
                    <a:pt x="546" y="24"/>
                    <a:pt x="546" y="24"/>
                    <a:pt x="546" y="24"/>
                  </a:cubicBezTo>
                  <a:cubicBezTo>
                    <a:pt x="546" y="25"/>
                    <a:pt x="546" y="25"/>
                    <a:pt x="546" y="25"/>
                  </a:cubicBezTo>
                  <a:cubicBezTo>
                    <a:pt x="546" y="25"/>
                    <a:pt x="546" y="25"/>
                    <a:pt x="546" y="25"/>
                  </a:cubicBezTo>
                  <a:cubicBezTo>
                    <a:pt x="546" y="25"/>
                    <a:pt x="546" y="25"/>
                    <a:pt x="546" y="25"/>
                  </a:cubicBezTo>
                  <a:cubicBezTo>
                    <a:pt x="546" y="25"/>
                    <a:pt x="546" y="25"/>
                    <a:pt x="546" y="25"/>
                  </a:cubicBezTo>
                  <a:cubicBezTo>
                    <a:pt x="546" y="25"/>
                    <a:pt x="546" y="25"/>
                    <a:pt x="546" y="25"/>
                  </a:cubicBezTo>
                  <a:cubicBezTo>
                    <a:pt x="546" y="25"/>
                    <a:pt x="546" y="25"/>
                    <a:pt x="546" y="25"/>
                  </a:cubicBezTo>
                  <a:cubicBezTo>
                    <a:pt x="546" y="25"/>
                    <a:pt x="546" y="25"/>
                    <a:pt x="546" y="25"/>
                  </a:cubicBezTo>
                  <a:cubicBezTo>
                    <a:pt x="546" y="56"/>
                    <a:pt x="521" y="82"/>
                    <a:pt x="490" y="82"/>
                  </a:cubicBezTo>
                  <a:cubicBezTo>
                    <a:pt x="471" y="82"/>
                    <a:pt x="455" y="73"/>
                    <a:pt x="445" y="59"/>
                  </a:cubicBezTo>
                  <a:cubicBezTo>
                    <a:pt x="300" y="59"/>
                    <a:pt x="300" y="59"/>
                    <a:pt x="300" y="59"/>
                  </a:cubicBezTo>
                  <a:cubicBezTo>
                    <a:pt x="300" y="121"/>
                    <a:pt x="300" y="121"/>
                    <a:pt x="300" y="121"/>
                  </a:cubicBezTo>
                  <a:cubicBezTo>
                    <a:pt x="300" y="121"/>
                    <a:pt x="300" y="121"/>
                    <a:pt x="300" y="121"/>
                  </a:cubicBezTo>
                  <a:cubicBezTo>
                    <a:pt x="300" y="148"/>
                    <a:pt x="278" y="169"/>
                    <a:pt x="251" y="169"/>
                  </a:cubicBezTo>
                  <a:cubicBezTo>
                    <a:pt x="19" y="169"/>
                    <a:pt x="19" y="169"/>
                    <a:pt x="19" y="169"/>
                  </a:cubicBezTo>
                  <a:cubicBezTo>
                    <a:pt x="19" y="169"/>
                    <a:pt x="19" y="169"/>
                    <a:pt x="19" y="169"/>
                  </a:cubicBezTo>
                  <a:cubicBezTo>
                    <a:pt x="19" y="169"/>
                    <a:pt x="19" y="169"/>
                    <a:pt x="19" y="169"/>
                  </a:cubicBezTo>
                  <a:cubicBezTo>
                    <a:pt x="19" y="169"/>
                    <a:pt x="19" y="169"/>
                    <a:pt x="18" y="169"/>
                  </a:cubicBezTo>
                  <a:cubicBezTo>
                    <a:pt x="18" y="169"/>
                    <a:pt x="18" y="169"/>
                    <a:pt x="18" y="169"/>
                  </a:cubicBezTo>
                  <a:cubicBezTo>
                    <a:pt x="18" y="169"/>
                    <a:pt x="18" y="169"/>
                    <a:pt x="18" y="169"/>
                  </a:cubicBezTo>
                  <a:cubicBezTo>
                    <a:pt x="18" y="169"/>
                    <a:pt x="18" y="169"/>
                    <a:pt x="18" y="169"/>
                  </a:cubicBezTo>
                  <a:cubicBezTo>
                    <a:pt x="12" y="169"/>
                    <a:pt x="5" y="168"/>
                    <a:pt x="0" y="166"/>
                  </a:cubicBezTo>
                  <a:cubicBezTo>
                    <a:pt x="7" y="183"/>
                    <a:pt x="24" y="195"/>
                    <a:pt x="44" y="195"/>
                  </a:cubicBezTo>
                  <a:cubicBezTo>
                    <a:pt x="277" y="195"/>
                    <a:pt x="277" y="195"/>
                    <a:pt x="277" y="195"/>
                  </a:cubicBezTo>
                  <a:cubicBezTo>
                    <a:pt x="304" y="195"/>
                    <a:pt x="325" y="173"/>
                    <a:pt x="325" y="146"/>
                  </a:cubicBezTo>
                  <a:cubicBezTo>
                    <a:pt x="325" y="85"/>
                    <a:pt x="325" y="85"/>
                    <a:pt x="325" y="85"/>
                  </a:cubicBezTo>
                  <a:cubicBezTo>
                    <a:pt x="470" y="85"/>
                    <a:pt x="470" y="85"/>
                    <a:pt x="470" y="85"/>
                  </a:cubicBezTo>
                  <a:cubicBezTo>
                    <a:pt x="481" y="98"/>
                    <a:pt x="497" y="107"/>
                    <a:pt x="515" y="107"/>
                  </a:cubicBezTo>
                  <a:cubicBezTo>
                    <a:pt x="547" y="107"/>
                    <a:pt x="572" y="82"/>
                    <a:pt x="572" y="51"/>
                  </a:cubicBezTo>
                  <a:cubicBezTo>
                    <a:pt x="572" y="28"/>
                    <a:pt x="559" y="9"/>
                    <a:pt x="540" y="0"/>
                  </a:cubicBezTo>
                </a:path>
              </a:pathLst>
            </a:custGeom>
            <a:solidFill>
              <a:srgbClr val="C5CDCD"/>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Text" lastClr="000000"/>
                </a:solidFill>
                <a:effectLst/>
                <a:uLnTx/>
                <a:uFillTx/>
              </a:endParaRPr>
            </a:p>
          </p:txBody>
        </p:sp>
        <p:sp>
          <p:nvSpPr>
            <p:cNvPr id="34" name="Freeform 40"/>
            <p:cNvSpPr>
              <a:spLocks noEditPoints="1"/>
            </p:cNvSpPr>
            <p:nvPr/>
          </p:nvSpPr>
          <p:spPr bwMode="auto">
            <a:xfrm>
              <a:off x="4837592" y="3907708"/>
              <a:ext cx="1491717" cy="494514"/>
            </a:xfrm>
            <a:custGeom>
              <a:avLst/>
              <a:gdLst>
                <a:gd name="T0" fmla="*/ 18 w 546"/>
                <a:gd name="T1" fmla="*/ 169 h 169"/>
                <a:gd name="T2" fmla="*/ 19 w 546"/>
                <a:gd name="T3" fmla="*/ 169 h 169"/>
                <a:gd name="T4" fmla="*/ 18 w 546"/>
                <a:gd name="T5" fmla="*/ 169 h 169"/>
                <a:gd name="T6" fmla="*/ 18 w 546"/>
                <a:gd name="T7" fmla="*/ 169 h 169"/>
                <a:gd name="T8" fmla="*/ 18 w 546"/>
                <a:gd name="T9" fmla="*/ 169 h 169"/>
                <a:gd name="T10" fmla="*/ 18 w 546"/>
                <a:gd name="T11" fmla="*/ 169 h 169"/>
                <a:gd name="T12" fmla="*/ 0 w 546"/>
                <a:gd name="T13" fmla="*/ 166 h 169"/>
                <a:gd name="T14" fmla="*/ 0 w 546"/>
                <a:gd name="T15" fmla="*/ 166 h 169"/>
                <a:gd name="T16" fmla="*/ 18 w 546"/>
                <a:gd name="T17" fmla="*/ 169 h 169"/>
                <a:gd name="T18" fmla="*/ 0 w 546"/>
                <a:gd name="T19" fmla="*/ 166 h 169"/>
                <a:gd name="T20" fmla="*/ 300 w 546"/>
                <a:gd name="T21" fmla="*/ 121 h 169"/>
                <a:gd name="T22" fmla="*/ 251 w 546"/>
                <a:gd name="T23" fmla="*/ 169 h 169"/>
                <a:gd name="T24" fmla="*/ 19 w 546"/>
                <a:gd name="T25" fmla="*/ 169 h 169"/>
                <a:gd name="T26" fmla="*/ 19 w 546"/>
                <a:gd name="T27" fmla="*/ 169 h 169"/>
                <a:gd name="T28" fmla="*/ 19 w 546"/>
                <a:gd name="T29" fmla="*/ 169 h 169"/>
                <a:gd name="T30" fmla="*/ 251 w 546"/>
                <a:gd name="T31" fmla="*/ 169 h 169"/>
                <a:gd name="T32" fmla="*/ 300 w 546"/>
                <a:gd name="T33" fmla="*/ 121 h 169"/>
                <a:gd name="T34" fmla="*/ 300 w 546"/>
                <a:gd name="T35" fmla="*/ 121 h 169"/>
                <a:gd name="T36" fmla="*/ 546 w 546"/>
                <a:gd name="T37" fmla="*/ 25 h 169"/>
                <a:gd name="T38" fmla="*/ 490 w 546"/>
                <a:gd name="T39" fmla="*/ 82 h 169"/>
                <a:gd name="T40" fmla="*/ 445 w 546"/>
                <a:gd name="T41" fmla="*/ 59 h 169"/>
                <a:gd name="T42" fmla="*/ 300 w 546"/>
                <a:gd name="T43" fmla="*/ 59 h 169"/>
                <a:gd name="T44" fmla="*/ 445 w 546"/>
                <a:gd name="T45" fmla="*/ 59 h 169"/>
                <a:gd name="T46" fmla="*/ 490 w 546"/>
                <a:gd name="T47" fmla="*/ 82 h 169"/>
                <a:gd name="T48" fmla="*/ 546 w 546"/>
                <a:gd name="T49" fmla="*/ 25 h 169"/>
                <a:gd name="T50" fmla="*/ 546 w 546"/>
                <a:gd name="T51" fmla="*/ 25 h 169"/>
                <a:gd name="T52" fmla="*/ 546 w 546"/>
                <a:gd name="T53" fmla="*/ 25 h 169"/>
                <a:gd name="T54" fmla="*/ 546 w 546"/>
                <a:gd name="T55" fmla="*/ 25 h 169"/>
                <a:gd name="T56" fmla="*/ 546 w 546"/>
                <a:gd name="T57" fmla="*/ 25 h 169"/>
                <a:gd name="T58" fmla="*/ 546 w 546"/>
                <a:gd name="T59" fmla="*/ 25 h 169"/>
                <a:gd name="T60" fmla="*/ 546 w 546"/>
                <a:gd name="T61" fmla="*/ 25 h 169"/>
                <a:gd name="T62" fmla="*/ 546 w 546"/>
                <a:gd name="T63" fmla="*/ 25 h 169"/>
                <a:gd name="T64" fmla="*/ 546 w 546"/>
                <a:gd name="T65" fmla="*/ 24 h 169"/>
                <a:gd name="T66" fmla="*/ 546 w 546"/>
                <a:gd name="T67" fmla="*/ 24 h 169"/>
                <a:gd name="T68" fmla="*/ 546 w 546"/>
                <a:gd name="T69" fmla="*/ 24 h 169"/>
                <a:gd name="T70" fmla="*/ 546 w 546"/>
                <a:gd name="T71" fmla="*/ 24 h 169"/>
                <a:gd name="T72" fmla="*/ 546 w 546"/>
                <a:gd name="T73" fmla="*/ 24 h 169"/>
                <a:gd name="T74" fmla="*/ 546 w 546"/>
                <a:gd name="T75" fmla="*/ 24 h 169"/>
                <a:gd name="T76" fmla="*/ 546 w 546"/>
                <a:gd name="T77" fmla="*/ 24 h 169"/>
                <a:gd name="T78" fmla="*/ 546 w 546"/>
                <a:gd name="T79" fmla="*/ 24 h 169"/>
                <a:gd name="T80" fmla="*/ 546 w 546"/>
                <a:gd name="T81" fmla="*/ 24 h 169"/>
                <a:gd name="T82" fmla="*/ 546 w 546"/>
                <a:gd name="T83" fmla="*/ 24 h 169"/>
                <a:gd name="T84" fmla="*/ 546 w 546"/>
                <a:gd name="T85" fmla="*/ 24 h 169"/>
                <a:gd name="T86" fmla="*/ 546 w 546"/>
                <a:gd name="T87" fmla="*/ 24 h 169"/>
                <a:gd name="T88" fmla="*/ 540 w 546"/>
                <a:gd name="T89" fmla="*/ 0 h 169"/>
                <a:gd name="T90" fmla="*/ 546 w 546"/>
                <a:gd name="T91" fmla="*/ 24 h 169"/>
                <a:gd name="T92" fmla="*/ 540 w 546"/>
                <a:gd name="T93" fmla="*/ 0 h 169"/>
                <a:gd name="T94" fmla="*/ 540 w 546"/>
                <a:gd name="T95"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46" h="169">
                  <a:moveTo>
                    <a:pt x="18" y="169"/>
                  </a:moveTo>
                  <a:cubicBezTo>
                    <a:pt x="19" y="169"/>
                    <a:pt x="19" y="169"/>
                    <a:pt x="19" y="169"/>
                  </a:cubicBezTo>
                  <a:cubicBezTo>
                    <a:pt x="19" y="169"/>
                    <a:pt x="19" y="169"/>
                    <a:pt x="18" y="169"/>
                  </a:cubicBezTo>
                  <a:moveTo>
                    <a:pt x="18" y="169"/>
                  </a:moveTo>
                  <a:cubicBezTo>
                    <a:pt x="18" y="169"/>
                    <a:pt x="18" y="169"/>
                    <a:pt x="18" y="169"/>
                  </a:cubicBezTo>
                  <a:cubicBezTo>
                    <a:pt x="18" y="169"/>
                    <a:pt x="18" y="169"/>
                    <a:pt x="18" y="169"/>
                  </a:cubicBezTo>
                  <a:moveTo>
                    <a:pt x="0" y="166"/>
                  </a:moveTo>
                  <a:cubicBezTo>
                    <a:pt x="0" y="166"/>
                    <a:pt x="0" y="166"/>
                    <a:pt x="0" y="166"/>
                  </a:cubicBezTo>
                  <a:cubicBezTo>
                    <a:pt x="5" y="168"/>
                    <a:pt x="12" y="169"/>
                    <a:pt x="18" y="169"/>
                  </a:cubicBezTo>
                  <a:cubicBezTo>
                    <a:pt x="12" y="169"/>
                    <a:pt x="5" y="168"/>
                    <a:pt x="0" y="166"/>
                  </a:cubicBezTo>
                  <a:moveTo>
                    <a:pt x="300" y="121"/>
                  </a:moveTo>
                  <a:cubicBezTo>
                    <a:pt x="300" y="148"/>
                    <a:pt x="278" y="169"/>
                    <a:pt x="251" y="169"/>
                  </a:cubicBezTo>
                  <a:cubicBezTo>
                    <a:pt x="19" y="169"/>
                    <a:pt x="19" y="169"/>
                    <a:pt x="19" y="169"/>
                  </a:cubicBezTo>
                  <a:cubicBezTo>
                    <a:pt x="19" y="169"/>
                    <a:pt x="19" y="169"/>
                    <a:pt x="19" y="169"/>
                  </a:cubicBezTo>
                  <a:cubicBezTo>
                    <a:pt x="19" y="169"/>
                    <a:pt x="19" y="169"/>
                    <a:pt x="19" y="169"/>
                  </a:cubicBezTo>
                  <a:cubicBezTo>
                    <a:pt x="251" y="169"/>
                    <a:pt x="251" y="169"/>
                    <a:pt x="251" y="169"/>
                  </a:cubicBezTo>
                  <a:cubicBezTo>
                    <a:pt x="278" y="169"/>
                    <a:pt x="300" y="148"/>
                    <a:pt x="300" y="121"/>
                  </a:cubicBezTo>
                  <a:cubicBezTo>
                    <a:pt x="300" y="121"/>
                    <a:pt x="300" y="121"/>
                    <a:pt x="300" y="121"/>
                  </a:cubicBezTo>
                  <a:moveTo>
                    <a:pt x="546" y="25"/>
                  </a:moveTo>
                  <a:cubicBezTo>
                    <a:pt x="546" y="56"/>
                    <a:pt x="521" y="82"/>
                    <a:pt x="490" y="82"/>
                  </a:cubicBezTo>
                  <a:cubicBezTo>
                    <a:pt x="471" y="82"/>
                    <a:pt x="455" y="73"/>
                    <a:pt x="445" y="59"/>
                  </a:cubicBezTo>
                  <a:cubicBezTo>
                    <a:pt x="300" y="59"/>
                    <a:pt x="300" y="59"/>
                    <a:pt x="300" y="59"/>
                  </a:cubicBezTo>
                  <a:cubicBezTo>
                    <a:pt x="445" y="59"/>
                    <a:pt x="445" y="59"/>
                    <a:pt x="445" y="59"/>
                  </a:cubicBezTo>
                  <a:cubicBezTo>
                    <a:pt x="455" y="73"/>
                    <a:pt x="471" y="82"/>
                    <a:pt x="490" y="82"/>
                  </a:cubicBezTo>
                  <a:cubicBezTo>
                    <a:pt x="521" y="82"/>
                    <a:pt x="546" y="56"/>
                    <a:pt x="546" y="25"/>
                  </a:cubicBezTo>
                  <a:cubicBezTo>
                    <a:pt x="546" y="25"/>
                    <a:pt x="546" y="25"/>
                    <a:pt x="546" y="25"/>
                  </a:cubicBezTo>
                  <a:moveTo>
                    <a:pt x="546" y="25"/>
                  </a:moveTo>
                  <a:cubicBezTo>
                    <a:pt x="546" y="25"/>
                    <a:pt x="546" y="25"/>
                    <a:pt x="546" y="25"/>
                  </a:cubicBezTo>
                  <a:cubicBezTo>
                    <a:pt x="546" y="25"/>
                    <a:pt x="546" y="25"/>
                    <a:pt x="546" y="25"/>
                  </a:cubicBezTo>
                  <a:moveTo>
                    <a:pt x="546" y="25"/>
                  </a:moveTo>
                  <a:cubicBezTo>
                    <a:pt x="546" y="25"/>
                    <a:pt x="546" y="25"/>
                    <a:pt x="546" y="25"/>
                  </a:cubicBezTo>
                  <a:cubicBezTo>
                    <a:pt x="546" y="25"/>
                    <a:pt x="546" y="25"/>
                    <a:pt x="546" y="25"/>
                  </a:cubicBezTo>
                  <a:moveTo>
                    <a:pt x="546" y="24"/>
                  </a:moveTo>
                  <a:cubicBezTo>
                    <a:pt x="546" y="24"/>
                    <a:pt x="546" y="24"/>
                    <a:pt x="546" y="24"/>
                  </a:cubicBezTo>
                  <a:cubicBezTo>
                    <a:pt x="546" y="24"/>
                    <a:pt x="546" y="24"/>
                    <a:pt x="546" y="24"/>
                  </a:cubicBezTo>
                  <a:moveTo>
                    <a:pt x="546" y="24"/>
                  </a:moveTo>
                  <a:cubicBezTo>
                    <a:pt x="546" y="24"/>
                    <a:pt x="546" y="24"/>
                    <a:pt x="546" y="24"/>
                  </a:cubicBezTo>
                  <a:cubicBezTo>
                    <a:pt x="546" y="24"/>
                    <a:pt x="546" y="24"/>
                    <a:pt x="546" y="24"/>
                  </a:cubicBezTo>
                  <a:moveTo>
                    <a:pt x="546" y="24"/>
                  </a:moveTo>
                  <a:cubicBezTo>
                    <a:pt x="546" y="24"/>
                    <a:pt x="546" y="24"/>
                    <a:pt x="546" y="24"/>
                  </a:cubicBezTo>
                  <a:cubicBezTo>
                    <a:pt x="546" y="24"/>
                    <a:pt x="546" y="24"/>
                    <a:pt x="546" y="24"/>
                  </a:cubicBezTo>
                  <a:moveTo>
                    <a:pt x="546" y="24"/>
                  </a:moveTo>
                  <a:cubicBezTo>
                    <a:pt x="546" y="24"/>
                    <a:pt x="546" y="24"/>
                    <a:pt x="546" y="24"/>
                  </a:cubicBezTo>
                  <a:cubicBezTo>
                    <a:pt x="546" y="24"/>
                    <a:pt x="546" y="24"/>
                    <a:pt x="546" y="24"/>
                  </a:cubicBezTo>
                  <a:moveTo>
                    <a:pt x="540" y="0"/>
                  </a:moveTo>
                  <a:cubicBezTo>
                    <a:pt x="544" y="7"/>
                    <a:pt x="546" y="15"/>
                    <a:pt x="546" y="24"/>
                  </a:cubicBezTo>
                  <a:cubicBezTo>
                    <a:pt x="546" y="15"/>
                    <a:pt x="544" y="7"/>
                    <a:pt x="540" y="0"/>
                  </a:cubicBezTo>
                  <a:cubicBezTo>
                    <a:pt x="540" y="0"/>
                    <a:pt x="540" y="0"/>
                    <a:pt x="540" y="0"/>
                  </a:cubicBezTo>
                </a:path>
              </a:pathLst>
            </a:custGeom>
            <a:solidFill>
              <a:srgbClr val="C5CDCD"/>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Text" lastClr="000000"/>
                </a:solidFill>
                <a:effectLst/>
                <a:uLnTx/>
                <a:uFillTx/>
              </a:endParaRPr>
            </a:p>
          </p:txBody>
        </p:sp>
        <p:sp>
          <p:nvSpPr>
            <p:cNvPr id="35" name="Freeform 41"/>
            <p:cNvSpPr/>
            <p:nvPr/>
          </p:nvSpPr>
          <p:spPr bwMode="auto">
            <a:xfrm>
              <a:off x="3441511" y="3992241"/>
              <a:ext cx="1314250" cy="163781"/>
            </a:xfrm>
            <a:custGeom>
              <a:avLst/>
              <a:gdLst>
                <a:gd name="T0" fmla="*/ 0 w 481"/>
                <a:gd name="T1" fmla="*/ 0 h 56"/>
                <a:gd name="T2" fmla="*/ 114 w 481"/>
                <a:gd name="T3" fmla="*/ 56 h 56"/>
                <a:gd name="T4" fmla="*/ 481 w 481"/>
                <a:gd name="T5" fmla="*/ 56 h 56"/>
                <a:gd name="T6" fmla="*/ 481 w 481"/>
                <a:gd name="T7" fmla="*/ 30 h 56"/>
                <a:gd name="T8" fmla="*/ 89 w 481"/>
                <a:gd name="T9" fmla="*/ 30 h 56"/>
                <a:gd name="T10" fmla="*/ 89 w 481"/>
                <a:gd name="T11" fmla="*/ 30 h 56"/>
                <a:gd name="T12" fmla="*/ 89 w 481"/>
                <a:gd name="T13" fmla="*/ 30 h 56"/>
                <a:gd name="T14" fmla="*/ 88 w 481"/>
                <a:gd name="T15" fmla="*/ 30 h 56"/>
                <a:gd name="T16" fmla="*/ 88 w 481"/>
                <a:gd name="T17" fmla="*/ 30 h 56"/>
                <a:gd name="T18" fmla="*/ 88 w 481"/>
                <a:gd name="T19" fmla="*/ 30 h 56"/>
                <a:gd name="T20" fmla="*/ 88 w 481"/>
                <a:gd name="T21" fmla="*/ 30 h 56"/>
                <a:gd name="T22" fmla="*/ 88 w 481"/>
                <a:gd name="T23" fmla="*/ 30 h 56"/>
                <a:gd name="T24" fmla="*/ 88 w 481"/>
                <a:gd name="T25" fmla="*/ 30 h 56"/>
                <a:gd name="T26" fmla="*/ 88 w 481"/>
                <a:gd name="T27" fmla="*/ 30 h 56"/>
                <a:gd name="T28" fmla="*/ 88 w 481"/>
                <a:gd name="T29" fmla="*/ 30 h 56"/>
                <a:gd name="T30" fmla="*/ 88 w 481"/>
                <a:gd name="T31" fmla="*/ 30 h 56"/>
                <a:gd name="T32" fmla="*/ 88 w 481"/>
                <a:gd name="T33" fmla="*/ 30 h 56"/>
                <a:gd name="T34" fmla="*/ 87 w 481"/>
                <a:gd name="T35" fmla="*/ 30 h 56"/>
                <a:gd name="T36" fmla="*/ 87 w 481"/>
                <a:gd name="T37" fmla="*/ 30 h 56"/>
                <a:gd name="T38" fmla="*/ 87 w 481"/>
                <a:gd name="T39" fmla="*/ 30 h 56"/>
                <a:gd name="T40" fmla="*/ 87 w 481"/>
                <a:gd name="T41" fmla="*/ 30 h 56"/>
                <a:gd name="T42" fmla="*/ 87 w 481"/>
                <a:gd name="T43" fmla="*/ 30 h 56"/>
                <a:gd name="T44" fmla="*/ 87 w 481"/>
                <a:gd name="T45" fmla="*/ 30 h 56"/>
                <a:gd name="T46" fmla="*/ 87 w 481"/>
                <a:gd name="T47" fmla="*/ 30 h 56"/>
                <a:gd name="T48" fmla="*/ 87 w 481"/>
                <a:gd name="T49" fmla="*/ 30 h 56"/>
                <a:gd name="T50" fmla="*/ 0 w 481"/>
                <a:gd name="T5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1" h="56">
                  <a:moveTo>
                    <a:pt x="0" y="0"/>
                  </a:moveTo>
                  <a:cubicBezTo>
                    <a:pt x="26" y="34"/>
                    <a:pt x="68" y="56"/>
                    <a:pt x="114" y="56"/>
                  </a:cubicBezTo>
                  <a:cubicBezTo>
                    <a:pt x="481" y="56"/>
                    <a:pt x="481" y="56"/>
                    <a:pt x="481" y="56"/>
                  </a:cubicBezTo>
                  <a:cubicBezTo>
                    <a:pt x="481" y="30"/>
                    <a:pt x="481" y="30"/>
                    <a:pt x="481" y="30"/>
                  </a:cubicBezTo>
                  <a:cubicBezTo>
                    <a:pt x="89" y="30"/>
                    <a:pt x="89" y="30"/>
                    <a:pt x="89" y="30"/>
                  </a:cubicBezTo>
                  <a:cubicBezTo>
                    <a:pt x="89" y="30"/>
                    <a:pt x="89" y="30"/>
                    <a:pt x="89" y="30"/>
                  </a:cubicBezTo>
                  <a:cubicBezTo>
                    <a:pt x="89" y="30"/>
                    <a:pt x="89" y="30"/>
                    <a:pt x="89" y="30"/>
                  </a:cubicBezTo>
                  <a:cubicBezTo>
                    <a:pt x="89" y="30"/>
                    <a:pt x="88" y="30"/>
                    <a:pt x="88" y="30"/>
                  </a:cubicBezTo>
                  <a:cubicBezTo>
                    <a:pt x="88" y="30"/>
                    <a:pt x="88" y="30"/>
                    <a:pt x="88" y="30"/>
                  </a:cubicBezTo>
                  <a:cubicBezTo>
                    <a:pt x="88" y="30"/>
                    <a:pt x="88" y="30"/>
                    <a:pt x="88" y="30"/>
                  </a:cubicBezTo>
                  <a:cubicBezTo>
                    <a:pt x="88" y="30"/>
                    <a:pt x="88" y="30"/>
                    <a:pt x="88" y="30"/>
                  </a:cubicBezTo>
                  <a:cubicBezTo>
                    <a:pt x="88" y="30"/>
                    <a:pt x="88" y="30"/>
                    <a:pt x="88" y="30"/>
                  </a:cubicBezTo>
                  <a:cubicBezTo>
                    <a:pt x="88" y="30"/>
                    <a:pt x="88" y="30"/>
                    <a:pt x="88" y="30"/>
                  </a:cubicBezTo>
                  <a:cubicBezTo>
                    <a:pt x="88" y="30"/>
                    <a:pt x="88" y="30"/>
                    <a:pt x="88" y="30"/>
                  </a:cubicBezTo>
                  <a:cubicBezTo>
                    <a:pt x="88" y="30"/>
                    <a:pt x="88" y="30"/>
                    <a:pt x="88" y="30"/>
                  </a:cubicBezTo>
                  <a:cubicBezTo>
                    <a:pt x="88" y="30"/>
                    <a:pt x="88" y="30"/>
                    <a:pt x="88" y="30"/>
                  </a:cubicBezTo>
                  <a:cubicBezTo>
                    <a:pt x="88" y="30"/>
                    <a:pt x="88" y="30"/>
                    <a:pt x="88" y="30"/>
                  </a:cubicBezTo>
                  <a:cubicBezTo>
                    <a:pt x="88" y="30"/>
                    <a:pt x="87" y="30"/>
                    <a:pt x="87" y="30"/>
                  </a:cubicBezTo>
                  <a:cubicBezTo>
                    <a:pt x="87" y="30"/>
                    <a:pt x="87" y="30"/>
                    <a:pt x="87" y="30"/>
                  </a:cubicBezTo>
                  <a:cubicBezTo>
                    <a:pt x="87" y="30"/>
                    <a:pt x="87" y="30"/>
                    <a:pt x="87" y="30"/>
                  </a:cubicBezTo>
                  <a:cubicBezTo>
                    <a:pt x="87" y="30"/>
                    <a:pt x="87" y="30"/>
                    <a:pt x="87" y="30"/>
                  </a:cubicBezTo>
                  <a:cubicBezTo>
                    <a:pt x="87" y="30"/>
                    <a:pt x="87" y="30"/>
                    <a:pt x="87" y="30"/>
                  </a:cubicBezTo>
                  <a:cubicBezTo>
                    <a:pt x="87" y="30"/>
                    <a:pt x="87" y="30"/>
                    <a:pt x="87" y="30"/>
                  </a:cubicBezTo>
                  <a:cubicBezTo>
                    <a:pt x="87" y="30"/>
                    <a:pt x="87" y="30"/>
                    <a:pt x="87" y="30"/>
                  </a:cubicBezTo>
                  <a:cubicBezTo>
                    <a:pt x="87" y="30"/>
                    <a:pt x="87" y="30"/>
                    <a:pt x="87" y="30"/>
                  </a:cubicBezTo>
                  <a:cubicBezTo>
                    <a:pt x="54" y="30"/>
                    <a:pt x="24" y="18"/>
                    <a:pt x="0" y="0"/>
                  </a:cubicBezTo>
                </a:path>
              </a:pathLst>
            </a:custGeom>
            <a:solidFill>
              <a:srgbClr val="C5CDCD"/>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Text" lastClr="000000"/>
                </a:solidFill>
                <a:effectLst/>
                <a:uLnTx/>
                <a:uFillTx/>
              </a:endParaRPr>
            </a:p>
          </p:txBody>
        </p:sp>
        <p:sp>
          <p:nvSpPr>
            <p:cNvPr id="36" name="Freeform 42"/>
            <p:cNvSpPr>
              <a:spLocks noEditPoints="1"/>
            </p:cNvSpPr>
            <p:nvPr/>
          </p:nvSpPr>
          <p:spPr bwMode="auto">
            <a:xfrm>
              <a:off x="3441511" y="3990127"/>
              <a:ext cx="1314250" cy="165895"/>
            </a:xfrm>
            <a:custGeom>
              <a:avLst/>
              <a:gdLst>
                <a:gd name="T0" fmla="*/ 481 w 481"/>
                <a:gd name="T1" fmla="*/ 31 h 57"/>
                <a:gd name="T2" fmla="*/ 89 w 481"/>
                <a:gd name="T3" fmla="*/ 31 h 57"/>
                <a:gd name="T4" fmla="*/ 89 w 481"/>
                <a:gd name="T5" fmla="*/ 31 h 57"/>
                <a:gd name="T6" fmla="*/ 89 w 481"/>
                <a:gd name="T7" fmla="*/ 31 h 57"/>
                <a:gd name="T8" fmla="*/ 481 w 481"/>
                <a:gd name="T9" fmla="*/ 31 h 57"/>
                <a:gd name="T10" fmla="*/ 481 w 481"/>
                <a:gd name="T11" fmla="*/ 57 h 57"/>
                <a:gd name="T12" fmla="*/ 481 w 481"/>
                <a:gd name="T13" fmla="*/ 31 h 57"/>
                <a:gd name="T14" fmla="*/ 88 w 481"/>
                <a:gd name="T15" fmla="*/ 31 h 57"/>
                <a:gd name="T16" fmla="*/ 89 w 481"/>
                <a:gd name="T17" fmla="*/ 31 h 57"/>
                <a:gd name="T18" fmla="*/ 88 w 481"/>
                <a:gd name="T19" fmla="*/ 31 h 57"/>
                <a:gd name="T20" fmla="*/ 88 w 481"/>
                <a:gd name="T21" fmla="*/ 31 h 57"/>
                <a:gd name="T22" fmla="*/ 88 w 481"/>
                <a:gd name="T23" fmla="*/ 31 h 57"/>
                <a:gd name="T24" fmla="*/ 88 w 481"/>
                <a:gd name="T25" fmla="*/ 31 h 57"/>
                <a:gd name="T26" fmla="*/ 88 w 481"/>
                <a:gd name="T27" fmla="*/ 31 h 57"/>
                <a:gd name="T28" fmla="*/ 88 w 481"/>
                <a:gd name="T29" fmla="*/ 31 h 57"/>
                <a:gd name="T30" fmla="*/ 88 w 481"/>
                <a:gd name="T31" fmla="*/ 31 h 57"/>
                <a:gd name="T32" fmla="*/ 88 w 481"/>
                <a:gd name="T33" fmla="*/ 31 h 57"/>
                <a:gd name="T34" fmla="*/ 88 w 481"/>
                <a:gd name="T35" fmla="*/ 31 h 57"/>
                <a:gd name="T36" fmla="*/ 88 w 481"/>
                <a:gd name="T37" fmla="*/ 31 h 57"/>
                <a:gd name="T38" fmla="*/ 88 w 481"/>
                <a:gd name="T39" fmla="*/ 31 h 57"/>
                <a:gd name="T40" fmla="*/ 88 w 481"/>
                <a:gd name="T41" fmla="*/ 31 h 57"/>
                <a:gd name="T42" fmla="*/ 88 w 481"/>
                <a:gd name="T43" fmla="*/ 31 h 57"/>
                <a:gd name="T44" fmla="*/ 87 w 481"/>
                <a:gd name="T45" fmla="*/ 31 h 57"/>
                <a:gd name="T46" fmla="*/ 88 w 481"/>
                <a:gd name="T47" fmla="*/ 31 h 57"/>
                <a:gd name="T48" fmla="*/ 87 w 481"/>
                <a:gd name="T49" fmla="*/ 31 h 57"/>
                <a:gd name="T50" fmla="*/ 87 w 481"/>
                <a:gd name="T51" fmla="*/ 31 h 57"/>
                <a:gd name="T52" fmla="*/ 87 w 481"/>
                <a:gd name="T53" fmla="*/ 31 h 57"/>
                <a:gd name="T54" fmla="*/ 87 w 481"/>
                <a:gd name="T55" fmla="*/ 31 h 57"/>
                <a:gd name="T56" fmla="*/ 87 w 481"/>
                <a:gd name="T57" fmla="*/ 31 h 57"/>
                <a:gd name="T58" fmla="*/ 87 w 481"/>
                <a:gd name="T59" fmla="*/ 31 h 57"/>
                <a:gd name="T60" fmla="*/ 87 w 481"/>
                <a:gd name="T61" fmla="*/ 31 h 57"/>
                <a:gd name="T62" fmla="*/ 87 w 481"/>
                <a:gd name="T63" fmla="*/ 31 h 57"/>
                <a:gd name="T64" fmla="*/ 87 w 481"/>
                <a:gd name="T65" fmla="*/ 31 h 57"/>
                <a:gd name="T66" fmla="*/ 87 w 481"/>
                <a:gd name="T67" fmla="*/ 31 h 57"/>
                <a:gd name="T68" fmla="*/ 0 w 481"/>
                <a:gd name="T69" fmla="*/ 0 h 57"/>
                <a:gd name="T70" fmla="*/ 0 w 481"/>
                <a:gd name="T71" fmla="*/ 1 h 57"/>
                <a:gd name="T72" fmla="*/ 87 w 481"/>
                <a:gd name="T73" fmla="*/ 31 h 57"/>
                <a:gd name="T74" fmla="*/ 0 w 481"/>
                <a:gd name="T75"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81" h="57">
                  <a:moveTo>
                    <a:pt x="481" y="31"/>
                  </a:moveTo>
                  <a:cubicBezTo>
                    <a:pt x="89" y="31"/>
                    <a:pt x="89" y="31"/>
                    <a:pt x="89" y="31"/>
                  </a:cubicBezTo>
                  <a:cubicBezTo>
                    <a:pt x="89" y="31"/>
                    <a:pt x="89" y="31"/>
                    <a:pt x="89" y="31"/>
                  </a:cubicBezTo>
                  <a:cubicBezTo>
                    <a:pt x="89" y="31"/>
                    <a:pt x="89" y="31"/>
                    <a:pt x="89" y="31"/>
                  </a:cubicBezTo>
                  <a:cubicBezTo>
                    <a:pt x="481" y="31"/>
                    <a:pt x="481" y="31"/>
                    <a:pt x="481" y="31"/>
                  </a:cubicBezTo>
                  <a:cubicBezTo>
                    <a:pt x="481" y="57"/>
                    <a:pt x="481" y="57"/>
                    <a:pt x="481" y="57"/>
                  </a:cubicBezTo>
                  <a:cubicBezTo>
                    <a:pt x="481" y="31"/>
                    <a:pt x="481" y="31"/>
                    <a:pt x="481" y="31"/>
                  </a:cubicBezTo>
                  <a:moveTo>
                    <a:pt x="88" y="31"/>
                  </a:moveTo>
                  <a:cubicBezTo>
                    <a:pt x="88" y="31"/>
                    <a:pt x="89" y="31"/>
                    <a:pt x="89" y="31"/>
                  </a:cubicBezTo>
                  <a:cubicBezTo>
                    <a:pt x="89" y="31"/>
                    <a:pt x="88" y="31"/>
                    <a:pt x="88" y="31"/>
                  </a:cubicBezTo>
                  <a:moveTo>
                    <a:pt x="88" y="31"/>
                  </a:moveTo>
                  <a:cubicBezTo>
                    <a:pt x="88" y="31"/>
                    <a:pt x="88" y="31"/>
                    <a:pt x="88" y="31"/>
                  </a:cubicBezTo>
                  <a:cubicBezTo>
                    <a:pt x="88" y="31"/>
                    <a:pt x="88" y="31"/>
                    <a:pt x="88" y="31"/>
                  </a:cubicBezTo>
                  <a:moveTo>
                    <a:pt x="88" y="31"/>
                  </a:moveTo>
                  <a:cubicBezTo>
                    <a:pt x="88" y="31"/>
                    <a:pt x="88" y="31"/>
                    <a:pt x="88" y="31"/>
                  </a:cubicBezTo>
                  <a:cubicBezTo>
                    <a:pt x="88" y="31"/>
                    <a:pt x="88" y="31"/>
                    <a:pt x="88" y="31"/>
                  </a:cubicBezTo>
                  <a:moveTo>
                    <a:pt x="88" y="31"/>
                  </a:moveTo>
                  <a:cubicBezTo>
                    <a:pt x="88" y="31"/>
                    <a:pt x="88" y="31"/>
                    <a:pt x="88" y="31"/>
                  </a:cubicBezTo>
                  <a:cubicBezTo>
                    <a:pt x="88" y="31"/>
                    <a:pt x="88" y="31"/>
                    <a:pt x="88" y="31"/>
                  </a:cubicBezTo>
                  <a:moveTo>
                    <a:pt x="88" y="31"/>
                  </a:moveTo>
                  <a:cubicBezTo>
                    <a:pt x="88" y="31"/>
                    <a:pt x="88" y="31"/>
                    <a:pt x="88" y="31"/>
                  </a:cubicBezTo>
                  <a:cubicBezTo>
                    <a:pt x="88" y="31"/>
                    <a:pt x="88" y="31"/>
                    <a:pt x="88" y="31"/>
                  </a:cubicBezTo>
                  <a:moveTo>
                    <a:pt x="87" y="31"/>
                  </a:moveTo>
                  <a:cubicBezTo>
                    <a:pt x="87" y="31"/>
                    <a:pt x="88" y="31"/>
                    <a:pt x="88" y="31"/>
                  </a:cubicBezTo>
                  <a:cubicBezTo>
                    <a:pt x="88" y="31"/>
                    <a:pt x="87" y="31"/>
                    <a:pt x="87" y="31"/>
                  </a:cubicBezTo>
                  <a:moveTo>
                    <a:pt x="87" y="31"/>
                  </a:moveTo>
                  <a:cubicBezTo>
                    <a:pt x="87" y="31"/>
                    <a:pt x="87" y="31"/>
                    <a:pt x="87" y="31"/>
                  </a:cubicBezTo>
                  <a:cubicBezTo>
                    <a:pt x="87" y="31"/>
                    <a:pt x="87" y="31"/>
                    <a:pt x="87" y="31"/>
                  </a:cubicBezTo>
                  <a:moveTo>
                    <a:pt x="87" y="31"/>
                  </a:moveTo>
                  <a:cubicBezTo>
                    <a:pt x="87" y="31"/>
                    <a:pt x="87" y="31"/>
                    <a:pt x="87" y="31"/>
                  </a:cubicBezTo>
                  <a:cubicBezTo>
                    <a:pt x="87" y="31"/>
                    <a:pt x="87" y="31"/>
                    <a:pt x="87" y="31"/>
                  </a:cubicBezTo>
                  <a:moveTo>
                    <a:pt x="87" y="31"/>
                  </a:moveTo>
                  <a:cubicBezTo>
                    <a:pt x="87" y="31"/>
                    <a:pt x="87" y="31"/>
                    <a:pt x="87" y="31"/>
                  </a:cubicBezTo>
                  <a:cubicBezTo>
                    <a:pt x="87" y="31"/>
                    <a:pt x="87" y="31"/>
                    <a:pt x="87" y="31"/>
                  </a:cubicBezTo>
                  <a:moveTo>
                    <a:pt x="0" y="0"/>
                  </a:moveTo>
                  <a:cubicBezTo>
                    <a:pt x="0" y="0"/>
                    <a:pt x="0" y="1"/>
                    <a:pt x="0" y="1"/>
                  </a:cubicBezTo>
                  <a:cubicBezTo>
                    <a:pt x="24" y="19"/>
                    <a:pt x="54" y="31"/>
                    <a:pt x="87" y="31"/>
                  </a:cubicBezTo>
                  <a:cubicBezTo>
                    <a:pt x="54" y="31"/>
                    <a:pt x="24" y="19"/>
                    <a:pt x="0" y="0"/>
                  </a:cubicBezTo>
                </a:path>
              </a:pathLst>
            </a:custGeom>
            <a:solidFill>
              <a:srgbClr val="C5CDCD"/>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Text" lastClr="000000"/>
                </a:solidFill>
                <a:effectLst/>
                <a:uLnTx/>
                <a:uFillTx/>
              </a:endParaRPr>
            </a:p>
          </p:txBody>
        </p:sp>
        <p:sp>
          <p:nvSpPr>
            <p:cNvPr id="37" name="Freeform 43"/>
            <p:cNvSpPr>
              <a:spLocks noEditPoints="1"/>
            </p:cNvSpPr>
            <p:nvPr/>
          </p:nvSpPr>
          <p:spPr bwMode="auto">
            <a:xfrm>
              <a:off x="5605635" y="1860972"/>
              <a:ext cx="316485" cy="304316"/>
            </a:xfrm>
            <a:custGeom>
              <a:avLst/>
              <a:gdLst>
                <a:gd name="T0" fmla="*/ 81 w 116"/>
                <a:gd name="T1" fmla="*/ 70 h 104"/>
                <a:gd name="T2" fmla="*/ 65 w 116"/>
                <a:gd name="T3" fmla="*/ 83 h 104"/>
                <a:gd name="T4" fmla="*/ 111 w 116"/>
                <a:gd name="T5" fmla="*/ 104 h 104"/>
                <a:gd name="T6" fmla="*/ 116 w 116"/>
                <a:gd name="T7" fmla="*/ 85 h 104"/>
                <a:gd name="T8" fmla="*/ 81 w 116"/>
                <a:gd name="T9" fmla="*/ 70 h 104"/>
                <a:gd name="T10" fmla="*/ 111 w 116"/>
                <a:gd name="T11" fmla="*/ 2 h 104"/>
                <a:gd name="T12" fmla="*/ 65 w 116"/>
                <a:gd name="T13" fmla="*/ 24 h 104"/>
                <a:gd name="T14" fmla="*/ 77 w 116"/>
                <a:gd name="T15" fmla="*/ 32 h 104"/>
                <a:gd name="T16" fmla="*/ 0 w 116"/>
                <a:gd name="T17" fmla="*/ 83 h 104"/>
                <a:gd name="T18" fmla="*/ 3 w 116"/>
                <a:gd name="T19" fmla="*/ 102 h 104"/>
                <a:gd name="T20" fmla="*/ 93 w 116"/>
                <a:gd name="T21" fmla="*/ 44 h 104"/>
                <a:gd name="T22" fmla="*/ 106 w 116"/>
                <a:gd name="T23" fmla="*/ 52 h 104"/>
                <a:gd name="T24" fmla="*/ 111 w 116"/>
                <a:gd name="T25" fmla="*/ 2 h 104"/>
                <a:gd name="T26" fmla="*/ 7 w 116"/>
                <a:gd name="T27" fmla="*/ 0 h 104"/>
                <a:gd name="T28" fmla="*/ 11 w 116"/>
                <a:gd name="T29" fmla="*/ 51 h 104"/>
                <a:gd name="T30" fmla="*/ 24 w 116"/>
                <a:gd name="T31" fmla="*/ 42 h 104"/>
                <a:gd name="T32" fmla="*/ 36 w 116"/>
                <a:gd name="T33" fmla="*/ 58 h 104"/>
                <a:gd name="T34" fmla="*/ 52 w 116"/>
                <a:gd name="T35" fmla="*/ 47 h 104"/>
                <a:gd name="T36" fmla="*/ 40 w 116"/>
                <a:gd name="T37" fmla="*/ 32 h 104"/>
                <a:gd name="T38" fmla="*/ 53 w 116"/>
                <a:gd name="T39" fmla="*/ 24 h 104"/>
                <a:gd name="T40" fmla="*/ 7 w 116"/>
                <a:gd name="T41" fmla="*/ 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6" h="104">
                  <a:moveTo>
                    <a:pt x="81" y="70"/>
                  </a:moveTo>
                  <a:cubicBezTo>
                    <a:pt x="76" y="75"/>
                    <a:pt x="70" y="79"/>
                    <a:pt x="65" y="83"/>
                  </a:cubicBezTo>
                  <a:cubicBezTo>
                    <a:pt x="88" y="99"/>
                    <a:pt x="110" y="104"/>
                    <a:pt x="111" y="104"/>
                  </a:cubicBezTo>
                  <a:cubicBezTo>
                    <a:pt x="116" y="85"/>
                    <a:pt x="116" y="85"/>
                    <a:pt x="116" y="85"/>
                  </a:cubicBezTo>
                  <a:cubicBezTo>
                    <a:pt x="115" y="85"/>
                    <a:pt x="100" y="81"/>
                    <a:pt x="81" y="70"/>
                  </a:cubicBezTo>
                  <a:moveTo>
                    <a:pt x="111" y="2"/>
                  </a:moveTo>
                  <a:cubicBezTo>
                    <a:pt x="65" y="24"/>
                    <a:pt x="65" y="24"/>
                    <a:pt x="65" y="24"/>
                  </a:cubicBezTo>
                  <a:cubicBezTo>
                    <a:pt x="77" y="32"/>
                    <a:pt x="77" y="32"/>
                    <a:pt x="77" y="32"/>
                  </a:cubicBezTo>
                  <a:cubicBezTo>
                    <a:pt x="49" y="72"/>
                    <a:pt x="0" y="83"/>
                    <a:pt x="0" y="83"/>
                  </a:cubicBezTo>
                  <a:cubicBezTo>
                    <a:pt x="3" y="102"/>
                    <a:pt x="3" y="102"/>
                    <a:pt x="3" y="102"/>
                  </a:cubicBezTo>
                  <a:cubicBezTo>
                    <a:pt x="6" y="102"/>
                    <a:pt x="60" y="90"/>
                    <a:pt x="93" y="44"/>
                  </a:cubicBezTo>
                  <a:cubicBezTo>
                    <a:pt x="106" y="52"/>
                    <a:pt x="106" y="52"/>
                    <a:pt x="106" y="52"/>
                  </a:cubicBezTo>
                  <a:cubicBezTo>
                    <a:pt x="111" y="2"/>
                    <a:pt x="111" y="2"/>
                    <a:pt x="111" y="2"/>
                  </a:cubicBezTo>
                  <a:moveTo>
                    <a:pt x="7" y="0"/>
                  </a:moveTo>
                  <a:cubicBezTo>
                    <a:pt x="11" y="51"/>
                    <a:pt x="11" y="51"/>
                    <a:pt x="11" y="51"/>
                  </a:cubicBezTo>
                  <a:cubicBezTo>
                    <a:pt x="24" y="42"/>
                    <a:pt x="24" y="42"/>
                    <a:pt x="24" y="42"/>
                  </a:cubicBezTo>
                  <a:cubicBezTo>
                    <a:pt x="28" y="48"/>
                    <a:pt x="32" y="54"/>
                    <a:pt x="36" y="58"/>
                  </a:cubicBezTo>
                  <a:cubicBezTo>
                    <a:pt x="41" y="55"/>
                    <a:pt x="47" y="51"/>
                    <a:pt x="52" y="47"/>
                  </a:cubicBezTo>
                  <a:cubicBezTo>
                    <a:pt x="48" y="42"/>
                    <a:pt x="44" y="37"/>
                    <a:pt x="40" y="32"/>
                  </a:cubicBezTo>
                  <a:cubicBezTo>
                    <a:pt x="53" y="24"/>
                    <a:pt x="53" y="24"/>
                    <a:pt x="53" y="24"/>
                  </a:cubicBezTo>
                  <a:cubicBezTo>
                    <a:pt x="7" y="0"/>
                    <a:pt x="7" y="0"/>
                    <a:pt x="7" y="0"/>
                  </a:cubicBezTo>
                </a:path>
              </a:pathLst>
            </a:custGeom>
            <a:solidFill>
              <a:sysClr val="window" lastClr="FFFFFF"/>
            </a:solidFill>
            <a:ln>
              <a:noFill/>
            </a:ln>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Text" lastClr="000000"/>
                </a:solidFill>
                <a:effectLst/>
                <a:uLnTx/>
                <a:uFillTx/>
              </a:endParaRPr>
            </a:p>
          </p:txBody>
        </p:sp>
        <p:sp>
          <p:nvSpPr>
            <p:cNvPr id="38" name="Freeform 44"/>
            <p:cNvSpPr>
              <a:spLocks noEditPoints="1"/>
            </p:cNvSpPr>
            <p:nvPr/>
          </p:nvSpPr>
          <p:spPr bwMode="auto">
            <a:xfrm>
              <a:off x="4345612" y="2452698"/>
              <a:ext cx="481135" cy="424774"/>
            </a:xfrm>
            <a:custGeom>
              <a:avLst/>
              <a:gdLst>
                <a:gd name="T0" fmla="*/ 115 w 176"/>
                <a:gd name="T1" fmla="*/ 44 h 145"/>
                <a:gd name="T2" fmla="*/ 93 w 176"/>
                <a:gd name="T3" fmla="*/ 38 h 145"/>
                <a:gd name="T4" fmla="*/ 73 w 176"/>
                <a:gd name="T5" fmla="*/ 18 h 145"/>
                <a:gd name="T6" fmla="*/ 54 w 176"/>
                <a:gd name="T7" fmla="*/ 30 h 145"/>
                <a:gd name="T8" fmla="*/ 26 w 176"/>
                <a:gd name="T9" fmla="*/ 30 h 145"/>
                <a:gd name="T10" fmla="*/ 20 w 176"/>
                <a:gd name="T11" fmla="*/ 52 h 145"/>
                <a:gd name="T12" fmla="*/ 0 w 176"/>
                <a:gd name="T13" fmla="*/ 72 h 145"/>
                <a:gd name="T14" fmla="*/ 12 w 176"/>
                <a:gd name="T15" fmla="*/ 92 h 145"/>
                <a:gd name="T16" fmla="*/ 12 w 176"/>
                <a:gd name="T17" fmla="*/ 120 h 145"/>
                <a:gd name="T18" fmla="*/ 34 w 176"/>
                <a:gd name="T19" fmla="*/ 125 h 145"/>
                <a:gd name="T20" fmla="*/ 54 w 176"/>
                <a:gd name="T21" fmla="*/ 145 h 145"/>
                <a:gd name="T22" fmla="*/ 73 w 176"/>
                <a:gd name="T23" fmla="*/ 134 h 145"/>
                <a:gd name="T24" fmla="*/ 101 w 176"/>
                <a:gd name="T25" fmla="*/ 134 h 145"/>
                <a:gd name="T26" fmla="*/ 107 w 176"/>
                <a:gd name="T27" fmla="*/ 111 h 145"/>
                <a:gd name="T28" fmla="*/ 127 w 176"/>
                <a:gd name="T29" fmla="*/ 92 h 145"/>
                <a:gd name="T30" fmla="*/ 115 w 176"/>
                <a:gd name="T31" fmla="*/ 72 h 145"/>
                <a:gd name="T32" fmla="*/ 63 w 176"/>
                <a:gd name="T33" fmla="*/ 122 h 145"/>
                <a:gd name="T34" fmla="*/ 63 w 176"/>
                <a:gd name="T35" fmla="*/ 42 h 145"/>
                <a:gd name="T36" fmla="*/ 63 w 176"/>
                <a:gd name="T37" fmla="*/ 122 h 145"/>
                <a:gd name="T38" fmla="*/ 176 w 176"/>
                <a:gd name="T39" fmla="*/ 26 h 145"/>
                <a:gd name="T40" fmla="*/ 166 w 176"/>
                <a:gd name="T41" fmla="*/ 17 h 145"/>
                <a:gd name="T42" fmla="*/ 163 w 176"/>
                <a:gd name="T43" fmla="*/ 6 h 145"/>
                <a:gd name="T44" fmla="*/ 150 w 176"/>
                <a:gd name="T45" fmla="*/ 6 h 145"/>
                <a:gd name="T46" fmla="*/ 140 w 176"/>
                <a:gd name="T47" fmla="*/ 0 h 145"/>
                <a:gd name="T48" fmla="*/ 131 w 176"/>
                <a:gd name="T49" fmla="*/ 10 h 145"/>
                <a:gd name="T50" fmla="*/ 120 w 176"/>
                <a:gd name="T51" fmla="*/ 13 h 145"/>
                <a:gd name="T52" fmla="*/ 120 w 176"/>
                <a:gd name="T53" fmla="*/ 26 h 145"/>
                <a:gd name="T54" fmla="*/ 115 w 176"/>
                <a:gd name="T55" fmla="*/ 36 h 145"/>
                <a:gd name="T56" fmla="*/ 124 w 176"/>
                <a:gd name="T57" fmla="*/ 45 h 145"/>
                <a:gd name="T58" fmla="*/ 127 w 176"/>
                <a:gd name="T59" fmla="*/ 56 h 145"/>
                <a:gd name="T60" fmla="*/ 140 w 176"/>
                <a:gd name="T61" fmla="*/ 56 h 145"/>
                <a:gd name="T62" fmla="*/ 150 w 176"/>
                <a:gd name="T63" fmla="*/ 61 h 145"/>
                <a:gd name="T64" fmla="*/ 159 w 176"/>
                <a:gd name="T65" fmla="*/ 52 h 145"/>
                <a:gd name="T66" fmla="*/ 170 w 176"/>
                <a:gd name="T67" fmla="*/ 49 h 145"/>
                <a:gd name="T68" fmla="*/ 170 w 176"/>
                <a:gd name="T69" fmla="*/ 36 h 145"/>
                <a:gd name="T70" fmla="*/ 145 w 176"/>
                <a:gd name="T71" fmla="*/ 47 h 145"/>
                <a:gd name="T72" fmla="*/ 145 w 176"/>
                <a:gd name="T73" fmla="*/ 15 h 145"/>
                <a:gd name="T74" fmla="*/ 145 w 176"/>
                <a:gd name="T75" fmla="*/ 47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76" h="145">
                  <a:moveTo>
                    <a:pt x="107" y="52"/>
                  </a:moveTo>
                  <a:cubicBezTo>
                    <a:pt x="115" y="44"/>
                    <a:pt x="115" y="44"/>
                    <a:pt x="115" y="44"/>
                  </a:cubicBezTo>
                  <a:cubicBezTo>
                    <a:pt x="101" y="30"/>
                    <a:pt x="101" y="30"/>
                    <a:pt x="101" y="30"/>
                  </a:cubicBezTo>
                  <a:cubicBezTo>
                    <a:pt x="93" y="38"/>
                    <a:pt x="93" y="38"/>
                    <a:pt x="93" y="38"/>
                  </a:cubicBezTo>
                  <a:cubicBezTo>
                    <a:pt x="87" y="34"/>
                    <a:pt x="81" y="32"/>
                    <a:pt x="73" y="30"/>
                  </a:cubicBezTo>
                  <a:cubicBezTo>
                    <a:pt x="73" y="18"/>
                    <a:pt x="73" y="18"/>
                    <a:pt x="73" y="18"/>
                  </a:cubicBezTo>
                  <a:cubicBezTo>
                    <a:pt x="54" y="18"/>
                    <a:pt x="54" y="18"/>
                    <a:pt x="54" y="18"/>
                  </a:cubicBezTo>
                  <a:cubicBezTo>
                    <a:pt x="54" y="30"/>
                    <a:pt x="54" y="30"/>
                    <a:pt x="54" y="30"/>
                  </a:cubicBezTo>
                  <a:cubicBezTo>
                    <a:pt x="46" y="32"/>
                    <a:pt x="40" y="34"/>
                    <a:pt x="34" y="38"/>
                  </a:cubicBezTo>
                  <a:cubicBezTo>
                    <a:pt x="26" y="30"/>
                    <a:pt x="26" y="30"/>
                    <a:pt x="26" y="30"/>
                  </a:cubicBezTo>
                  <a:cubicBezTo>
                    <a:pt x="12" y="44"/>
                    <a:pt x="12" y="44"/>
                    <a:pt x="12" y="44"/>
                  </a:cubicBezTo>
                  <a:cubicBezTo>
                    <a:pt x="20" y="52"/>
                    <a:pt x="20" y="52"/>
                    <a:pt x="20" y="52"/>
                  </a:cubicBezTo>
                  <a:cubicBezTo>
                    <a:pt x="16" y="58"/>
                    <a:pt x="13" y="65"/>
                    <a:pt x="12" y="72"/>
                  </a:cubicBezTo>
                  <a:cubicBezTo>
                    <a:pt x="0" y="72"/>
                    <a:pt x="0" y="72"/>
                    <a:pt x="0" y="72"/>
                  </a:cubicBezTo>
                  <a:cubicBezTo>
                    <a:pt x="0" y="92"/>
                    <a:pt x="0" y="92"/>
                    <a:pt x="0" y="92"/>
                  </a:cubicBezTo>
                  <a:cubicBezTo>
                    <a:pt x="12" y="92"/>
                    <a:pt x="12" y="92"/>
                    <a:pt x="12" y="92"/>
                  </a:cubicBezTo>
                  <a:cubicBezTo>
                    <a:pt x="13" y="99"/>
                    <a:pt x="16" y="106"/>
                    <a:pt x="20" y="111"/>
                  </a:cubicBezTo>
                  <a:cubicBezTo>
                    <a:pt x="12" y="120"/>
                    <a:pt x="12" y="120"/>
                    <a:pt x="12" y="120"/>
                  </a:cubicBezTo>
                  <a:cubicBezTo>
                    <a:pt x="26" y="134"/>
                    <a:pt x="26" y="134"/>
                    <a:pt x="26" y="134"/>
                  </a:cubicBezTo>
                  <a:cubicBezTo>
                    <a:pt x="34" y="125"/>
                    <a:pt x="34" y="125"/>
                    <a:pt x="34" y="125"/>
                  </a:cubicBezTo>
                  <a:cubicBezTo>
                    <a:pt x="40" y="129"/>
                    <a:pt x="46" y="132"/>
                    <a:pt x="54" y="134"/>
                  </a:cubicBezTo>
                  <a:cubicBezTo>
                    <a:pt x="54" y="145"/>
                    <a:pt x="54" y="145"/>
                    <a:pt x="54" y="145"/>
                  </a:cubicBezTo>
                  <a:cubicBezTo>
                    <a:pt x="73" y="145"/>
                    <a:pt x="73" y="145"/>
                    <a:pt x="73" y="145"/>
                  </a:cubicBezTo>
                  <a:cubicBezTo>
                    <a:pt x="73" y="134"/>
                    <a:pt x="73" y="134"/>
                    <a:pt x="73" y="134"/>
                  </a:cubicBezTo>
                  <a:cubicBezTo>
                    <a:pt x="81" y="132"/>
                    <a:pt x="87" y="129"/>
                    <a:pt x="93" y="125"/>
                  </a:cubicBezTo>
                  <a:cubicBezTo>
                    <a:pt x="101" y="134"/>
                    <a:pt x="101" y="134"/>
                    <a:pt x="101" y="134"/>
                  </a:cubicBezTo>
                  <a:cubicBezTo>
                    <a:pt x="115" y="120"/>
                    <a:pt x="115" y="120"/>
                    <a:pt x="115" y="120"/>
                  </a:cubicBezTo>
                  <a:cubicBezTo>
                    <a:pt x="107" y="111"/>
                    <a:pt x="107" y="111"/>
                    <a:pt x="107" y="111"/>
                  </a:cubicBezTo>
                  <a:cubicBezTo>
                    <a:pt x="111" y="106"/>
                    <a:pt x="114" y="99"/>
                    <a:pt x="115" y="92"/>
                  </a:cubicBezTo>
                  <a:cubicBezTo>
                    <a:pt x="127" y="92"/>
                    <a:pt x="127" y="92"/>
                    <a:pt x="127" y="92"/>
                  </a:cubicBezTo>
                  <a:cubicBezTo>
                    <a:pt x="127" y="72"/>
                    <a:pt x="127" y="72"/>
                    <a:pt x="127" y="72"/>
                  </a:cubicBezTo>
                  <a:cubicBezTo>
                    <a:pt x="115" y="72"/>
                    <a:pt x="115" y="72"/>
                    <a:pt x="115" y="72"/>
                  </a:cubicBezTo>
                  <a:cubicBezTo>
                    <a:pt x="114" y="65"/>
                    <a:pt x="111" y="58"/>
                    <a:pt x="107" y="52"/>
                  </a:cubicBezTo>
                  <a:close/>
                  <a:moveTo>
                    <a:pt x="63" y="122"/>
                  </a:moveTo>
                  <a:cubicBezTo>
                    <a:pt x="41" y="122"/>
                    <a:pt x="23" y="104"/>
                    <a:pt x="23" y="82"/>
                  </a:cubicBezTo>
                  <a:cubicBezTo>
                    <a:pt x="23" y="60"/>
                    <a:pt x="41" y="42"/>
                    <a:pt x="63" y="42"/>
                  </a:cubicBezTo>
                  <a:cubicBezTo>
                    <a:pt x="86" y="42"/>
                    <a:pt x="104" y="60"/>
                    <a:pt x="104" y="82"/>
                  </a:cubicBezTo>
                  <a:cubicBezTo>
                    <a:pt x="104" y="104"/>
                    <a:pt x="86" y="122"/>
                    <a:pt x="63" y="122"/>
                  </a:cubicBezTo>
                  <a:close/>
                  <a:moveTo>
                    <a:pt x="176" y="36"/>
                  </a:moveTo>
                  <a:cubicBezTo>
                    <a:pt x="176" y="26"/>
                    <a:pt x="176" y="26"/>
                    <a:pt x="176" y="26"/>
                  </a:cubicBezTo>
                  <a:cubicBezTo>
                    <a:pt x="170" y="26"/>
                    <a:pt x="170" y="26"/>
                    <a:pt x="170" y="26"/>
                  </a:cubicBezTo>
                  <a:cubicBezTo>
                    <a:pt x="169" y="23"/>
                    <a:pt x="168" y="20"/>
                    <a:pt x="166" y="17"/>
                  </a:cubicBezTo>
                  <a:cubicBezTo>
                    <a:pt x="170" y="13"/>
                    <a:pt x="170" y="13"/>
                    <a:pt x="170" y="13"/>
                  </a:cubicBezTo>
                  <a:cubicBezTo>
                    <a:pt x="163" y="6"/>
                    <a:pt x="163" y="6"/>
                    <a:pt x="163" y="6"/>
                  </a:cubicBezTo>
                  <a:cubicBezTo>
                    <a:pt x="159" y="10"/>
                    <a:pt x="159" y="10"/>
                    <a:pt x="159" y="10"/>
                  </a:cubicBezTo>
                  <a:cubicBezTo>
                    <a:pt x="157" y="8"/>
                    <a:pt x="153" y="7"/>
                    <a:pt x="150" y="6"/>
                  </a:cubicBezTo>
                  <a:cubicBezTo>
                    <a:pt x="150" y="0"/>
                    <a:pt x="150" y="0"/>
                    <a:pt x="150" y="0"/>
                  </a:cubicBezTo>
                  <a:cubicBezTo>
                    <a:pt x="140" y="0"/>
                    <a:pt x="140" y="0"/>
                    <a:pt x="140" y="0"/>
                  </a:cubicBezTo>
                  <a:cubicBezTo>
                    <a:pt x="140" y="6"/>
                    <a:pt x="140" y="6"/>
                    <a:pt x="140" y="6"/>
                  </a:cubicBezTo>
                  <a:cubicBezTo>
                    <a:pt x="137" y="7"/>
                    <a:pt x="134" y="8"/>
                    <a:pt x="131" y="10"/>
                  </a:cubicBezTo>
                  <a:cubicBezTo>
                    <a:pt x="127" y="6"/>
                    <a:pt x="127" y="6"/>
                    <a:pt x="127" y="6"/>
                  </a:cubicBezTo>
                  <a:cubicBezTo>
                    <a:pt x="120" y="13"/>
                    <a:pt x="120" y="13"/>
                    <a:pt x="120" y="13"/>
                  </a:cubicBezTo>
                  <a:cubicBezTo>
                    <a:pt x="124" y="17"/>
                    <a:pt x="124" y="17"/>
                    <a:pt x="124" y="17"/>
                  </a:cubicBezTo>
                  <a:cubicBezTo>
                    <a:pt x="122" y="20"/>
                    <a:pt x="121" y="23"/>
                    <a:pt x="120" y="26"/>
                  </a:cubicBezTo>
                  <a:cubicBezTo>
                    <a:pt x="115" y="26"/>
                    <a:pt x="115" y="26"/>
                    <a:pt x="115" y="26"/>
                  </a:cubicBezTo>
                  <a:cubicBezTo>
                    <a:pt x="115" y="36"/>
                    <a:pt x="115" y="36"/>
                    <a:pt x="115" y="36"/>
                  </a:cubicBezTo>
                  <a:cubicBezTo>
                    <a:pt x="120" y="36"/>
                    <a:pt x="120" y="36"/>
                    <a:pt x="120" y="36"/>
                  </a:cubicBezTo>
                  <a:cubicBezTo>
                    <a:pt x="121" y="39"/>
                    <a:pt x="122" y="42"/>
                    <a:pt x="124" y="45"/>
                  </a:cubicBezTo>
                  <a:cubicBezTo>
                    <a:pt x="120" y="49"/>
                    <a:pt x="120" y="49"/>
                    <a:pt x="120" y="49"/>
                  </a:cubicBezTo>
                  <a:cubicBezTo>
                    <a:pt x="127" y="56"/>
                    <a:pt x="127" y="56"/>
                    <a:pt x="127" y="56"/>
                  </a:cubicBezTo>
                  <a:cubicBezTo>
                    <a:pt x="131" y="52"/>
                    <a:pt x="131" y="52"/>
                    <a:pt x="131" y="52"/>
                  </a:cubicBezTo>
                  <a:cubicBezTo>
                    <a:pt x="134" y="54"/>
                    <a:pt x="137" y="55"/>
                    <a:pt x="140" y="56"/>
                  </a:cubicBezTo>
                  <a:cubicBezTo>
                    <a:pt x="140" y="61"/>
                    <a:pt x="140" y="61"/>
                    <a:pt x="140" y="61"/>
                  </a:cubicBezTo>
                  <a:cubicBezTo>
                    <a:pt x="150" y="61"/>
                    <a:pt x="150" y="61"/>
                    <a:pt x="150" y="61"/>
                  </a:cubicBezTo>
                  <a:cubicBezTo>
                    <a:pt x="150" y="56"/>
                    <a:pt x="150" y="56"/>
                    <a:pt x="150" y="56"/>
                  </a:cubicBezTo>
                  <a:cubicBezTo>
                    <a:pt x="153" y="55"/>
                    <a:pt x="157" y="54"/>
                    <a:pt x="159" y="52"/>
                  </a:cubicBezTo>
                  <a:cubicBezTo>
                    <a:pt x="163" y="56"/>
                    <a:pt x="163" y="56"/>
                    <a:pt x="163" y="56"/>
                  </a:cubicBezTo>
                  <a:cubicBezTo>
                    <a:pt x="170" y="49"/>
                    <a:pt x="170" y="49"/>
                    <a:pt x="170" y="49"/>
                  </a:cubicBezTo>
                  <a:cubicBezTo>
                    <a:pt x="166" y="45"/>
                    <a:pt x="166" y="45"/>
                    <a:pt x="166" y="45"/>
                  </a:cubicBezTo>
                  <a:cubicBezTo>
                    <a:pt x="168" y="42"/>
                    <a:pt x="169" y="39"/>
                    <a:pt x="170" y="36"/>
                  </a:cubicBezTo>
                  <a:lnTo>
                    <a:pt x="176" y="36"/>
                  </a:lnTo>
                  <a:close/>
                  <a:moveTo>
                    <a:pt x="145" y="47"/>
                  </a:moveTo>
                  <a:cubicBezTo>
                    <a:pt x="136" y="47"/>
                    <a:pt x="129" y="40"/>
                    <a:pt x="129" y="31"/>
                  </a:cubicBezTo>
                  <a:cubicBezTo>
                    <a:pt x="129" y="22"/>
                    <a:pt x="136" y="15"/>
                    <a:pt x="145" y="15"/>
                  </a:cubicBezTo>
                  <a:cubicBezTo>
                    <a:pt x="154" y="15"/>
                    <a:pt x="161" y="22"/>
                    <a:pt x="161" y="31"/>
                  </a:cubicBezTo>
                  <a:cubicBezTo>
                    <a:pt x="161" y="40"/>
                    <a:pt x="154" y="47"/>
                    <a:pt x="145" y="47"/>
                  </a:cubicBezTo>
                  <a:close/>
                </a:path>
              </a:pathLst>
            </a:custGeom>
            <a:solidFill>
              <a:sysClr val="window" lastClr="FFFFFF"/>
            </a:solidFill>
            <a:ln>
              <a:noFill/>
            </a:ln>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Text" lastClr="000000"/>
                </a:solidFill>
                <a:effectLst/>
                <a:uLnTx/>
                <a:uFillTx/>
              </a:endParaRPr>
            </a:p>
          </p:txBody>
        </p:sp>
        <p:sp>
          <p:nvSpPr>
            <p:cNvPr id="39" name="Freeform 45"/>
            <p:cNvSpPr>
              <a:spLocks noEditPoints="1"/>
            </p:cNvSpPr>
            <p:nvPr/>
          </p:nvSpPr>
          <p:spPr bwMode="auto">
            <a:xfrm>
              <a:off x="4914495" y="3813667"/>
              <a:ext cx="597476" cy="328620"/>
            </a:xfrm>
            <a:custGeom>
              <a:avLst/>
              <a:gdLst>
                <a:gd name="T0" fmla="*/ 29 w 219"/>
                <a:gd name="T1" fmla="*/ 43 h 112"/>
                <a:gd name="T2" fmla="*/ 19 w 219"/>
                <a:gd name="T3" fmla="*/ 54 h 112"/>
                <a:gd name="T4" fmla="*/ 23 w 219"/>
                <a:gd name="T5" fmla="*/ 62 h 112"/>
                <a:gd name="T6" fmla="*/ 4 w 219"/>
                <a:gd name="T7" fmla="*/ 91 h 112"/>
                <a:gd name="T8" fmla="*/ 6 w 219"/>
                <a:gd name="T9" fmla="*/ 92 h 112"/>
                <a:gd name="T10" fmla="*/ 18 w 219"/>
                <a:gd name="T11" fmla="*/ 81 h 112"/>
                <a:gd name="T12" fmla="*/ 12 w 219"/>
                <a:gd name="T13" fmla="*/ 112 h 112"/>
                <a:gd name="T14" fmla="*/ 22 w 219"/>
                <a:gd name="T15" fmla="*/ 112 h 112"/>
                <a:gd name="T16" fmla="*/ 29 w 219"/>
                <a:gd name="T17" fmla="*/ 99 h 112"/>
                <a:gd name="T18" fmla="*/ 36 w 219"/>
                <a:gd name="T19" fmla="*/ 112 h 112"/>
                <a:gd name="T20" fmla="*/ 46 w 219"/>
                <a:gd name="T21" fmla="*/ 112 h 112"/>
                <a:gd name="T22" fmla="*/ 41 w 219"/>
                <a:gd name="T23" fmla="*/ 81 h 112"/>
                <a:gd name="T24" fmla="*/ 52 w 219"/>
                <a:gd name="T25" fmla="*/ 92 h 112"/>
                <a:gd name="T26" fmla="*/ 55 w 219"/>
                <a:gd name="T27" fmla="*/ 91 h 112"/>
                <a:gd name="T28" fmla="*/ 36 w 219"/>
                <a:gd name="T29" fmla="*/ 62 h 112"/>
                <a:gd name="T30" fmla="*/ 40 w 219"/>
                <a:gd name="T31" fmla="*/ 54 h 112"/>
                <a:gd name="T32" fmla="*/ 29 w 219"/>
                <a:gd name="T33" fmla="*/ 43 h 112"/>
                <a:gd name="T34" fmla="*/ 189 w 219"/>
                <a:gd name="T35" fmla="*/ 43 h 112"/>
                <a:gd name="T36" fmla="*/ 179 w 219"/>
                <a:gd name="T37" fmla="*/ 54 h 112"/>
                <a:gd name="T38" fmla="*/ 183 w 219"/>
                <a:gd name="T39" fmla="*/ 62 h 112"/>
                <a:gd name="T40" fmla="*/ 164 w 219"/>
                <a:gd name="T41" fmla="*/ 91 h 112"/>
                <a:gd name="T42" fmla="*/ 166 w 219"/>
                <a:gd name="T43" fmla="*/ 92 h 112"/>
                <a:gd name="T44" fmla="*/ 178 w 219"/>
                <a:gd name="T45" fmla="*/ 81 h 112"/>
                <a:gd name="T46" fmla="*/ 172 w 219"/>
                <a:gd name="T47" fmla="*/ 112 h 112"/>
                <a:gd name="T48" fmla="*/ 182 w 219"/>
                <a:gd name="T49" fmla="*/ 112 h 112"/>
                <a:gd name="T50" fmla="*/ 189 w 219"/>
                <a:gd name="T51" fmla="*/ 99 h 112"/>
                <a:gd name="T52" fmla="*/ 197 w 219"/>
                <a:gd name="T53" fmla="*/ 112 h 112"/>
                <a:gd name="T54" fmla="*/ 206 w 219"/>
                <a:gd name="T55" fmla="*/ 112 h 112"/>
                <a:gd name="T56" fmla="*/ 201 w 219"/>
                <a:gd name="T57" fmla="*/ 81 h 112"/>
                <a:gd name="T58" fmla="*/ 213 w 219"/>
                <a:gd name="T59" fmla="*/ 92 h 112"/>
                <a:gd name="T60" fmla="*/ 215 w 219"/>
                <a:gd name="T61" fmla="*/ 91 h 112"/>
                <a:gd name="T62" fmla="*/ 196 w 219"/>
                <a:gd name="T63" fmla="*/ 62 h 112"/>
                <a:gd name="T64" fmla="*/ 200 w 219"/>
                <a:gd name="T65" fmla="*/ 54 h 112"/>
                <a:gd name="T66" fmla="*/ 189 w 219"/>
                <a:gd name="T67" fmla="*/ 43 h 112"/>
                <a:gd name="T68" fmla="*/ 111 w 219"/>
                <a:gd name="T69" fmla="*/ 0 h 112"/>
                <a:gd name="T70" fmla="*/ 94 w 219"/>
                <a:gd name="T71" fmla="*/ 17 h 112"/>
                <a:gd name="T72" fmla="*/ 100 w 219"/>
                <a:gd name="T73" fmla="*/ 31 h 112"/>
                <a:gd name="T74" fmla="*/ 70 w 219"/>
                <a:gd name="T75" fmla="*/ 78 h 112"/>
                <a:gd name="T76" fmla="*/ 73 w 219"/>
                <a:gd name="T77" fmla="*/ 80 h 112"/>
                <a:gd name="T78" fmla="*/ 92 w 219"/>
                <a:gd name="T79" fmla="*/ 62 h 112"/>
                <a:gd name="T80" fmla="*/ 84 w 219"/>
                <a:gd name="T81" fmla="*/ 112 h 112"/>
                <a:gd name="T82" fmla="*/ 99 w 219"/>
                <a:gd name="T83" fmla="*/ 112 h 112"/>
                <a:gd name="T84" fmla="*/ 111 w 219"/>
                <a:gd name="T85" fmla="*/ 91 h 112"/>
                <a:gd name="T86" fmla="*/ 123 w 219"/>
                <a:gd name="T87" fmla="*/ 112 h 112"/>
                <a:gd name="T88" fmla="*/ 139 w 219"/>
                <a:gd name="T89" fmla="*/ 112 h 112"/>
                <a:gd name="T90" fmla="*/ 130 w 219"/>
                <a:gd name="T91" fmla="*/ 62 h 112"/>
                <a:gd name="T92" fmla="*/ 149 w 219"/>
                <a:gd name="T93" fmla="*/ 80 h 112"/>
                <a:gd name="T94" fmla="*/ 153 w 219"/>
                <a:gd name="T95" fmla="*/ 78 h 112"/>
                <a:gd name="T96" fmla="*/ 122 w 219"/>
                <a:gd name="T97" fmla="*/ 31 h 112"/>
                <a:gd name="T98" fmla="*/ 128 w 219"/>
                <a:gd name="T99" fmla="*/ 17 h 112"/>
                <a:gd name="T100" fmla="*/ 111 w 219"/>
                <a:gd name="T101" fmla="*/ 0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19" h="112">
                  <a:moveTo>
                    <a:pt x="29" y="43"/>
                  </a:moveTo>
                  <a:cubicBezTo>
                    <a:pt x="23" y="43"/>
                    <a:pt x="19" y="48"/>
                    <a:pt x="19" y="54"/>
                  </a:cubicBezTo>
                  <a:cubicBezTo>
                    <a:pt x="19" y="57"/>
                    <a:pt x="20" y="60"/>
                    <a:pt x="23" y="62"/>
                  </a:cubicBezTo>
                  <a:cubicBezTo>
                    <a:pt x="12" y="66"/>
                    <a:pt x="0" y="87"/>
                    <a:pt x="4" y="91"/>
                  </a:cubicBezTo>
                  <a:cubicBezTo>
                    <a:pt x="4" y="92"/>
                    <a:pt x="5" y="92"/>
                    <a:pt x="6" y="92"/>
                  </a:cubicBezTo>
                  <a:cubicBezTo>
                    <a:pt x="9" y="92"/>
                    <a:pt x="14" y="87"/>
                    <a:pt x="18" y="81"/>
                  </a:cubicBezTo>
                  <a:cubicBezTo>
                    <a:pt x="15" y="91"/>
                    <a:pt x="13" y="102"/>
                    <a:pt x="12" y="112"/>
                  </a:cubicBezTo>
                  <a:cubicBezTo>
                    <a:pt x="22" y="112"/>
                    <a:pt x="22" y="112"/>
                    <a:pt x="22" y="112"/>
                  </a:cubicBezTo>
                  <a:cubicBezTo>
                    <a:pt x="22" y="106"/>
                    <a:pt x="25" y="99"/>
                    <a:pt x="29" y="99"/>
                  </a:cubicBezTo>
                  <a:cubicBezTo>
                    <a:pt x="33" y="99"/>
                    <a:pt x="36" y="106"/>
                    <a:pt x="36" y="112"/>
                  </a:cubicBezTo>
                  <a:cubicBezTo>
                    <a:pt x="46" y="112"/>
                    <a:pt x="46" y="112"/>
                    <a:pt x="46" y="112"/>
                  </a:cubicBezTo>
                  <a:cubicBezTo>
                    <a:pt x="45" y="102"/>
                    <a:pt x="43" y="91"/>
                    <a:pt x="41" y="81"/>
                  </a:cubicBezTo>
                  <a:cubicBezTo>
                    <a:pt x="44" y="87"/>
                    <a:pt x="49" y="92"/>
                    <a:pt x="52" y="92"/>
                  </a:cubicBezTo>
                  <a:cubicBezTo>
                    <a:pt x="53" y="92"/>
                    <a:pt x="54" y="92"/>
                    <a:pt x="55" y="91"/>
                  </a:cubicBezTo>
                  <a:cubicBezTo>
                    <a:pt x="59" y="87"/>
                    <a:pt x="47" y="66"/>
                    <a:pt x="36" y="62"/>
                  </a:cubicBezTo>
                  <a:cubicBezTo>
                    <a:pt x="38" y="60"/>
                    <a:pt x="40" y="57"/>
                    <a:pt x="40" y="54"/>
                  </a:cubicBezTo>
                  <a:cubicBezTo>
                    <a:pt x="40" y="48"/>
                    <a:pt x="35" y="43"/>
                    <a:pt x="29" y="43"/>
                  </a:cubicBezTo>
                  <a:moveTo>
                    <a:pt x="189" y="43"/>
                  </a:moveTo>
                  <a:cubicBezTo>
                    <a:pt x="184" y="43"/>
                    <a:pt x="179" y="48"/>
                    <a:pt x="179" y="54"/>
                  </a:cubicBezTo>
                  <a:cubicBezTo>
                    <a:pt x="179" y="57"/>
                    <a:pt x="180" y="60"/>
                    <a:pt x="183" y="62"/>
                  </a:cubicBezTo>
                  <a:cubicBezTo>
                    <a:pt x="172" y="66"/>
                    <a:pt x="160" y="87"/>
                    <a:pt x="164" y="91"/>
                  </a:cubicBezTo>
                  <a:cubicBezTo>
                    <a:pt x="165" y="92"/>
                    <a:pt x="165" y="92"/>
                    <a:pt x="166" y="92"/>
                  </a:cubicBezTo>
                  <a:cubicBezTo>
                    <a:pt x="170" y="92"/>
                    <a:pt x="174" y="87"/>
                    <a:pt x="178" y="81"/>
                  </a:cubicBezTo>
                  <a:cubicBezTo>
                    <a:pt x="175" y="91"/>
                    <a:pt x="173" y="102"/>
                    <a:pt x="172" y="112"/>
                  </a:cubicBezTo>
                  <a:cubicBezTo>
                    <a:pt x="182" y="112"/>
                    <a:pt x="182" y="112"/>
                    <a:pt x="182" y="112"/>
                  </a:cubicBezTo>
                  <a:cubicBezTo>
                    <a:pt x="182" y="106"/>
                    <a:pt x="186" y="99"/>
                    <a:pt x="189" y="99"/>
                  </a:cubicBezTo>
                  <a:cubicBezTo>
                    <a:pt x="193" y="99"/>
                    <a:pt x="196" y="106"/>
                    <a:pt x="197" y="112"/>
                  </a:cubicBezTo>
                  <a:cubicBezTo>
                    <a:pt x="206" y="112"/>
                    <a:pt x="206" y="112"/>
                    <a:pt x="206" y="112"/>
                  </a:cubicBezTo>
                  <a:cubicBezTo>
                    <a:pt x="205" y="102"/>
                    <a:pt x="203" y="91"/>
                    <a:pt x="201" y="81"/>
                  </a:cubicBezTo>
                  <a:cubicBezTo>
                    <a:pt x="205" y="87"/>
                    <a:pt x="209" y="92"/>
                    <a:pt x="213" y="92"/>
                  </a:cubicBezTo>
                  <a:cubicBezTo>
                    <a:pt x="213" y="92"/>
                    <a:pt x="214" y="92"/>
                    <a:pt x="215" y="91"/>
                  </a:cubicBezTo>
                  <a:cubicBezTo>
                    <a:pt x="219" y="87"/>
                    <a:pt x="207" y="66"/>
                    <a:pt x="196" y="62"/>
                  </a:cubicBezTo>
                  <a:cubicBezTo>
                    <a:pt x="198" y="60"/>
                    <a:pt x="200" y="57"/>
                    <a:pt x="200" y="54"/>
                  </a:cubicBezTo>
                  <a:cubicBezTo>
                    <a:pt x="200" y="48"/>
                    <a:pt x="195" y="43"/>
                    <a:pt x="189" y="43"/>
                  </a:cubicBezTo>
                  <a:moveTo>
                    <a:pt x="111" y="0"/>
                  </a:moveTo>
                  <a:cubicBezTo>
                    <a:pt x="102" y="0"/>
                    <a:pt x="94" y="8"/>
                    <a:pt x="94" y="17"/>
                  </a:cubicBezTo>
                  <a:cubicBezTo>
                    <a:pt x="94" y="23"/>
                    <a:pt x="96" y="28"/>
                    <a:pt x="100" y="31"/>
                  </a:cubicBezTo>
                  <a:cubicBezTo>
                    <a:pt x="83" y="37"/>
                    <a:pt x="63" y="72"/>
                    <a:pt x="70" y="78"/>
                  </a:cubicBezTo>
                  <a:cubicBezTo>
                    <a:pt x="71" y="79"/>
                    <a:pt x="72" y="80"/>
                    <a:pt x="73" y="80"/>
                  </a:cubicBezTo>
                  <a:cubicBezTo>
                    <a:pt x="79" y="80"/>
                    <a:pt x="86" y="71"/>
                    <a:pt x="92" y="62"/>
                  </a:cubicBezTo>
                  <a:cubicBezTo>
                    <a:pt x="88" y="78"/>
                    <a:pt x="85" y="96"/>
                    <a:pt x="84" y="112"/>
                  </a:cubicBezTo>
                  <a:cubicBezTo>
                    <a:pt x="99" y="112"/>
                    <a:pt x="99" y="112"/>
                    <a:pt x="99" y="112"/>
                  </a:cubicBezTo>
                  <a:cubicBezTo>
                    <a:pt x="100" y="103"/>
                    <a:pt x="105" y="91"/>
                    <a:pt x="111" y="91"/>
                  </a:cubicBezTo>
                  <a:cubicBezTo>
                    <a:pt x="117" y="91"/>
                    <a:pt x="123" y="103"/>
                    <a:pt x="123" y="112"/>
                  </a:cubicBezTo>
                  <a:cubicBezTo>
                    <a:pt x="139" y="112"/>
                    <a:pt x="139" y="112"/>
                    <a:pt x="139" y="112"/>
                  </a:cubicBezTo>
                  <a:cubicBezTo>
                    <a:pt x="137" y="96"/>
                    <a:pt x="134" y="78"/>
                    <a:pt x="130" y="62"/>
                  </a:cubicBezTo>
                  <a:cubicBezTo>
                    <a:pt x="136" y="71"/>
                    <a:pt x="143" y="80"/>
                    <a:pt x="149" y="80"/>
                  </a:cubicBezTo>
                  <a:cubicBezTo>
                    <a:pt x="150" y="80"/>
                    <a:pt x="152" y="79"/>
                    <a:pt x="153" y="78"/>
                  </a:cubicBezTo>
                  <a:cubicBezTo>
                    <a:pt x="159" y="72"/>
                    <a:pt x="140" y="37"/>
                    <a:pt x="122" y="31"/>
                  </a:cubicBezTo>
                  <a:cubicBezTo>
                    <a:pt x="126" y="28"/>
                    <a:pt x="128" y="23"/>
                    <a:pt x="128" y="17"/>
                  </a:cubicBezTo>
                  <a:cubicBezTo>
                    <a:pt x="128" y="8"/>
                    <a:pt x="121" y="0"/>
                    <a:pt x="111" y="0"/>
                  </a:cubicBezTo>
                </a:path>
              </a:pathLst>
            </a:custGeom>
            <a:solidFill>
              <a:sysClr val="window" lastClr="FFFFFF"/>
            </a:solidFill>
            <a:ln>
              <a:noFill/>
            </a:ln>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Text" lastClr="000000"/>
                </a:solidFill>
                <a:effectLst/>
                <a:uLnTx/>
                <a:uFillTx/>
              </a:endParaRPr>
            </a:p>
          </p:txBody>
        </p:sp>
        <p:sp>
          <p:nvSpPr>
            <p:cNvPr id="40" name="Freeform 46"/>
            <p:cNvSpPr>
              <a:spLocks noEditPoints="1"/>
            </p:cNvSpPr>
            <p:nvPr/>
          </p:nvSpPr>
          <p:spPr bwMode="auto">
            <a:xfrm>
              <a:off x="4037015" y="1135052"/>
              <a:ext cx="420994" cy="450134"/>
            </a:xfrm>
            <a:custGeom>
              <a:avLst/>
              <a:gdLst>
                <a:gd name="T0" fmla="*/ 69 w 154"/>
                <a:gd name="T1" fmla="*/ 142 h 154"/>
                <a:gd name="T2" fmla="*/ 85 w 154"/>
                <a:gd name="T3" fmla="*/ 142 h 154"/>
                <a:gd name="T4" fmla="*/ 23 w 154"/>
                <a:gd name="T5" fmla="*/ 131 h 154"/>
                <a:gd name="T6" fmla="*/ 25 w 154"/>
                <a:gd name="T7" fmla="*/ 117 h 154"/>
                <a:gd name="T8" fmla="*/ 117 w 154"/>
                <a:gd name="T9" fmla="*/ 129 h 154"/>
                <a:gd name="T10" fmla="*/ 128 w 154"/>
                <a:gd name="T11" fmla="*/ 117 h 154"/>
                <a:gd name="T12" fmla="*/ 0 w 154"/>
                <a:gd name="T13" fmla="*/ 77 h 154"/>
                <a:gd name="T14" fmla="*/ 12 w 154"/>
                <a:gd name="T15" fmla="*/ 69 h 154"/>
                <a:gd name="T16" fmla="*/ 142 w 154"/>
                <a:gd name="T17" fmla="*/ 85 h 154"/>
                <a:gd name="T18" fmla="*/ 142 w 154"/>
                <a:gd name="T19" fmla="*/ 69 h 154"/>
                <a:gd name="T20" fmla="*/ 73 w 154"/>
                <a:gd name="T21" fmla="*/ 34 h 154"/>
                <a:gd name="T22" fmla="*/ 56 w 154"/>
                <a:gd name="T23" fmla="*/ 57 h 154"/>
                <a:gd name="T24" fmla="*/ 69 w 154"/>
                <a:gd name="T25" fmla="*/ 76 h 154"/>
                <a:gd name="T26" fmla="*/ 81 w 154"/>
                <a:gd name="T27" fmla="*/ 92 h 154"/>
                <a:gd name="T28" fmla="*/ 81 w 154"/>
                <a:gd name="T29" fmla="*/ 95 h 154"/>
                <a:gd name="T30" fmla="*/ 71 w 154"/>
                <a:gd name="T31" fmla="*/ 91 h 154"/>
                <a:gd name="T32" fmla="*/ 71 w 154"/>
                <a:gd name="T33" fmla="*/ 86 h 154"/>
                <a:gd name="T34" fmla="*/ 72 w 154"/>
                <a:gd name="T35" fmla="*/ 82 h 154"/>
                <a:gd name="T36" fmla="*/ 56 w 154"/>
                <a:gd name="T37" fmla="*/ 84 h 154"/>
                <a:gd name="T38" fmla="*/ 56 w 154"/>
                <a:gd name="T39" fmla="*/ 90 h 154"/>
                <a:gd name="T40" fmla="*/ 60 w 154"/>
                <a:gd name="T41" fmla="*/ 104 h 154"/>
                <a:gd name="T42" fmla="*/ 73 w 154"/>
                <a:gd name="T43" fmla="*/ 118 h 154"/>
                <a:gd name="T44" fmla="*/ 80 w 154"/>
                <a:gd name="T45" fmla="*/ 108 h 154"/>
                <a:gd name="T46" fmla="*/ 98 w 154"/>
                <a:gd name="T47" fmla="*/ 93 h 154"/>
                <a:gd name="T48" fmla="*/ 85 w 154"/>
                <a:gd name="T49" fmla="*/ 74 h 154"/>
                <a:gd name="T50" fmla="*/ 73 w 154"/>
                <a:gd name="T51" fmla="*/ 57 h 154"/>
                <a:gd name="T52" fmla="*/ 81 w 154"/>
                <a:gd name="T53" fmla="*/ 51 h 154"/>
                <a:gd name="T54" fmla="*/ 82 w 154"/>
                <a:gd name="T55" fmla="*/ 68 h 154"/>
                <a:gd name="T56" fmla="*/ 98 w 154"/>
                <a:gd name="T57" fmla="*/ 66 h 154"/>
                <a:gd name="T58" fmla="*/ 98 w 154"/>
                <a:gd name="T59" fmla="*/ 60 h 154"/>
                <a:gd name="T60" fmla="*/ 93 w 154"/>
                <a:gd name="T61" fmla="*/ 46 h 154"/>
                <a:gd name="T62" fmla="*/ 80 w 154"/>
                <a:gd name="T63" fmla="*/ 34 h 154"/>
                <a:gd name="T64" fmla="*/ 25 w 154"/>
                <a:gd name="T65" fmla="*/ 37 h 154"/>
                <a:gd name="T66" fmla="*/ 23 w 154"/>
                <a:gd name="T67" fmla="*/ 23 h 154"/>
                <a:gd name="T68" fmla="*/ 117 w 154"/>
                <a:gd name="T69" fmla="*/ 26 h 154"/>
                <a:gd name="T70" fmla="*/ 131 w 154"/>
                <a:gd name="T71" fmla="*/ 23 h 154"/>
                <a:gd name="T72" fmla="*/ 31 w 154"/>
                <a:gd name="T73" fmla="*/ 77 h 154"/>
                <a:gd name="T74" fmla="*/ 123 w 154"/>
                <a:gd name="T75" fmla="*/ 77 h 154"/>
                <a:gd name="T76" fmla="*/ 77 w 154"/>
                <a:gd name="T77" fmla="*/ 17 h 154"/>
                <a:gd name="T78" fmla="*/ 77 w 154"/>
                <a:gd name="T79" fmla="*/ 137 h 154"/>
                <a:gd name="T80" fmla="*/ 77 w 154"/>
                <a:gd name="T81" fmla="*/ 17 h 154"/>
                <a:gd name="T82" fmla="*/ 69 w 154"/>
                <a:gd name="T83" fmla="*/ 12 h 154"/>
                <a:gd name="T84" fmla="*/ 77 w 154"/>
                <a:gd name="T85"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54" h="154">
                  <a:moveTo>
                    <a:pt x="85" y="142"/>
                  </a:moveTo>
                  <a:cubicBezTo>
                    <a:pt x="69" y="142"/>
                    <a:pt x="69" y="142"/>
                    <a:pt x="69" y="142"/>
                  </a:cubicBezTo>
                  <a:cubicBezTo>
                    <a:pt x="77" y="154"/>
                    <a:pt x="77" y="154"/>
                    <a:pt x="77" y="154"/>
                  </a:cubicBezTo>
                  <a:cubicBezTo>
                    <a:pt x="85" y="142"/>
                    <a:pt x="85" y="142"/>
                    <a:pt x="85" y="142"/>
                  </a:cubicBezTo>
                  <a:moveTo>
                    <a:pt x="25" y="117"/>
                  </a:moveTo>
                  <a:cubicBezTo>
                    <a:pt x="23" y="131"/>
                    <a:pt x="23" y="131"/>
                    <a:pt x="23" y="131"/>
                  </a:cubicBezTo>
                  <a:cubicBezTo>
                    <a:pt x="37" y="129"/>
                    <a:pt x="37" y="129"/>
                    <a:pt x="37" y="129"/>
                  </a:cubicBezTo>
                  <a:cubicBezTo>
                    <a:pt x="25" y="117"/>
                    <a:pt x="25" y="117"/>
                    <a:pt x="25" y="117"/>
                  </a:cubicBezTo>
                  <a:moveTo>
                    <a:pt x="128" y="117"/>
                  </a:moveTo>
                  <a:cubicBezTo>
                    <a:pt x="117" y="129"/>
                    <a:pt x="117" y="129"/>
                    <a:pt x="117" y="129"/>
                  </a:cubicBezTo>
                  <a:cubicBezTo>
                    <a:pt x="131" y="131"/>
                    <a:pt x="131" y="131"/>
                    <a:pt x="131" y="131"/>
                  </a:cubicBezTo>
                  <a:cubicBezTo>
                    <a:pt x="128" y="117"/>
                    <a:pt x="128" y="117"/>
                    <a:pt x="128" y="117"/>
                  </a:cubicBezTo>
                  <a:moveTo>
                    <a:pt x="12" y="69"/>
                  </a:moveTo>
                  <a:cubicBezTo>
                    <a:pt x="0" y="77"/>
                    <a:pt x="0" y="77"/>
                    <a:pt x="0" y="77"/>
                  </a:cubicBezTo>
                  <a:cubicBezTo>
                    <a:pt x="12" y="85"/>
                    <a:pt x="12" y="85"/>
                    <a:pt x="12" y="85"/>
                  </a:cubicBezTo>
                  <a:cubicBezTo>
                    <a:pt x="12" y="69"/>
                    <a:pt x="12" y="69"/>
                    <a:pt x="12" y="69"/>
                  </a:cubicBezTo>
                  <a:moveTo>
                    <a:pt x="142" y="69"/>
                  </a:moveTo>
                  <a:cubicBezTo>
                    <a:pt x="142" y="85"/>
                    <a:pt x="142" y="85"/>
                    <a:pt x="142" y="85"/>
                  </a:cubicBezTo>
                  <a:cubicBezTo>
                    <a:pt x="154" y="77"/>
                    <a:pt x="154" y="77"/>
                    <a:pt x="154" y="77"/>
                  </a:cubicBezTo>
                  <a:cubicBezTo>
                    <a:pt x="142" y="69"/>
                    <a:pt x="142" y="69"/>
                    <a:pt x="142" y="69"/>
                  </a:cubicBezTo>
                  <a:moveTo>
                    <a:pt x="80" y="34"/>
                  </a:moveTo>
                  <a:cubicBezTo>
                    <a:pt x="73" y="34"/>
                    <a:pt x="73" y="34"/>
                    <a:pt x="73" y="34"/>
                  </a:cubicBezTo>
                  <a:cubicBezTo>
                    <a:pt x="73" y="42"/>
                    <a:pt x="73" y="42"/>
                    <a:pt x="73" y="42"/>
                  </a:cubicBezTo>
                  <a:cubicBezTo>
                    <a:pt x="62" y="43"/>
                    <a:pt x="56" y="48"/>
                    <a:pt x="56" y="57"/>
                  </a:cubicBezTo>
                  <a:cubicBezTo>
                    <a:pt x="56" y="61"/>
                    <a:pt x="58" y="66"/>
                    <a:pt x="63" y="71"/>
                  </a:cubicBezTo>
                  <a:cubicBezTo>
                    <a:pt x="65" y="72"/>
                    <a:pt x="67" y="74"/>
                    <a:pt x="69" y="76"/>
                  </a:cubicBezTo>
                  <a:cubicBezTo>
                    <a:pt x="71" y="78"/>
                    <a:pt x="73" y="80"/>
                    <a:pt x="75" y="81"/>
                  </a:cubicBezTo>
                  <a:cubicBezTo>
                    <a:pt x="79" y="85"/>
                    <a:pt x="81" y="89"/>
                    <a:pt x="81" y="92"/>
                  </a:cubicBezTo>
                  <a:cubicBezTo>
                    <a:pt x="81" y="92"/>
                    <a:pt x="81" y="93"/>
                    <a:pt x="81" y="93"/>
                  </a:cubicBezTo>
                  <a:cubicBezTo>
                    <a:pt x="81" y="94"/>
                    <a:pt x="81" y="95"/>
                    <a:pt x="81" y="95"/>
                  </a:cubicBezTo>
                  <a:cubicBezTo>
                    <a:pt x="81" y="98"/>
                    <a:pt x="80" y="100"/>
                    <a:pt x="76" y="100"/>
                  </a:cubicBezTo>
                  <a:cubicBezTo>
                    <a:pt x="73" y="100"/>
                    <a:pt x="71" y="97"/>
                    <a:pt x="71" y="91"/>
                  </a:cubicBezTo>
                  <a:cubicBezTo>
                    <a:pt x="71" y="90"/>
                    <a:pt x="71" y="90"/>
                    <a:pt x="71" y="89"/>
                  </a:cubicBezTo>
                  <a:cubicBezTo>
                    <a:pt x="71" y="88"/>
                    <a:pt x="71" y="87"/>
                    <a:pt x="71" y="86"/>
                  </a:cubicBezTo>
                  <a:cubicBezTo>
                    <a:pt x="71" y="85"/>
                    <a:pt x="72" y="84"/>
                    <a:pt x="72" y="84"/>
                  </a:cubicBezTo>
                  <a:cubicBezTo>
                    <a:pt x="72" y="83"/>
                    <a:pt x="72" y="82"/>
                    <a:pt x="72" y="82"/>
                  </a:cubicBezTo>
                  <a:cubicBezTo>
                    <a:pt x="56" y="82"/>
                    <a:pt x="56" y="82"/>
                    <a:pt x="56" y="82"/>
                  </a:cubicBezTo>
                  <a:cubicBezTo>
                    <a:pt x="56" y="83"/>
                    <a:pt x="56" y="83"/>
                    <a:pt x="56" y="84"/>
                  </a:cubicBezTo>
                  <a:cubicBezTo>
                    <a:pt x="56" y="85"/>
                    <a:pt x="56" y="86"/>
                    <a:pt x="56" y="87"/>
                  </a:cubicBezTo>
                  <a:cubicBezTo>
                    <a:pt x="56" y="88"/>
                    <a:pt x="56" y="89"/>
                    <a:pt x="56" y="90"/>
                  </a:cubicBezTo>
                  <a:cubicBezTo>
                    <a:pt x="56" y="91"/>
                    <a:pt x="56" y="92"/>
                    <a:pt x="56" y="92"/>
                  </a:cubicBezTo>
                  <a:cubicBezTo>
                    <a:pt x="56" y="98"/>
                    <a:pt x="57" y="102"/>
                    <a:pt x="60" y="104"/>
                  </a:cubicBezTo>
                  <a:cubicBezTo>
                    <a:pt x="63" y="106"/>
                    <a:pt x="67" y="108"/>
                    <a:pt x="73" y="108"/>
                  </a:cubicBezTo>
                  <a:cubicBezTo>
                    <a:pt x="73" y="118"/>
                    <a:pt x="73" y="118"/>
                    <a:pt x="73" y="118"/>
                  </a:cubicBezTo>
                  <a:cubicBezTo>
                    <a:pt x="80" y="118"/>
                    <a:pt x="80" y="118"/>
                    <a:pt x="80" y="118"/>
                  </a:cubicBezTo>
                  <a:cubicBezTo>
                    <a:pt x="80" y="108"/>
                    <a:pt x="80" y="108"/>
                    <a:pt x="80" y="108"/>
                  </a:cubicBezTo>
                  <a:cubicBezTo>
                    <a:pt x="86" y="108"/>
                    <a:pt x="90" y="106"/>
                    <a:pt x="93" y="104"/>
                  </a:cubicBezTo>
                  <a:cubicBezTo>
                    <a:pt x="96" y="102"/>
                    <a:pt x="98" y="98"/>
                    <a:pt x="98" y="93"/>
                  </a:cubicBezTo>
                  <a:cubicBezTo>
                    <a:pt x="98" y="88"/>
                    <a:pt x="96" y="84"/>
                    <a:pt x="91" y="79"/>
                  </a:cubicBezTo>
                  <a:cubicBezTo>
                    <a:pt x="89" y="77"/>
                    <a:pt x="87" y="76"/>
                    <a:pt x="85" y="74"/>
                  </a:cubicBezTo>
                  <a:cubicBezTo>
                    <a:pt x="83" y="72"/>
                    <a:pt x="81" y="70"/>
                    <a:pt x="79" y="68"/>
                  </a:cubicBezTo>
                  <a:cubicBezTo>
                    <a:pt x="75" y="64"/>
                    <a:pt x="73" y="61"/>
                    <a:pt x="73" y="57"/>
                  </a:cubicBezTo>
                  <a:cubicBezTo>
                    <a:pt x="73" y="52"/>
                    <a:pt x="74" y="50"/>
                    <a:pt x="78" y="50"/>
                  </a:cubicBezTo>
                  <a:cubicBezTo>
                    <a:pt x="79" y="50"/>
                    <a:pt x="80" y="50"/>
                    <a:pt x="81" y="51"/>
                  </a:cubicBezTo>
                  <a:cubicBezTo>
                    <a:pt x="82" y="52"/>
                    <a:pt x="82" y="54"/>
                    <a:pt x="82" y="55"/>
                  </a:cubicBezTo>
                  <a:cubicBezTo>
                    <a:pt x="82" y="68"/>
                    <a:pt x="82" y="68"/>
                    <a:pt x="82" y="68"/>
                  </a:cubicBezTo>
                  <a:cubicBezTo>
                    <a:pt x="98" y="68"/>
                    <a:pt x="98" y="68"/>
                    <a:pt x="98" y="68"/>
                  </a:cubicBezTo>
                  <a:cubicBezTo>
                    <a:pt x="98" y="67"/>
                    <a:pt x="98" y="67"/>
                    <a:pt x="98" y="66"/>
                  </a:cubicBezTo>
                  <a:cubicBezTo>
                    <a:pt x="98" y="65"/>
                    <a:pt x="98" y="64"/>
                    <a:pt x="98" y="63"/>
                  </a:cubicBezTo>
                  <a:cubicBezTo>
                    <a:pt x="98" y="62"/>
                    <a:pt x="98" y="61"/>
                    <a:pt x="98" y="60"/>
                  </a:cubicBezTo>
                  <a:cubicBezTo>
                    <a:pt x="98" y="59"/>
                    <a:pt x="98" y="58"/>
                    <a:pt x="98" y="58"/>
                  </a:cubicBezTo>
                  <a:cubicBezTo>
                    <a:pt x="98" y="52"/>
                    <a:pt x="97" y="48"/>
                    <a:pt x="93" y="46"/>
                  </a:cubicBezTo>
                  <a:cubicBezTo>
                    <a:pt x="91" y="44"/>
                    <a:pt x="86" y="42"/>
                    <a:pt x="80" y="42"/>
                  </a:cubicBezTo>
                  <a:cubicBezTo>
                    <a:pt x="80" y="34"/>
                    <a:pt x="80" y="34"/>
                    <a:pt x="80" y="34"/>
                  </a:cubicBezTo>
                  <a:moveTo>
                    <a:pt x="23" y="23"/>
                  </a:moveTo>
                  <a:cubicBezTo>
                    <a:pt x="25" y="37"/>
                    <a:pt x="25" y="37"/>
                    <a:pt x="25" y="37"/>
                  </a:cubicBezTo>
                  <a:cubicBezTo>
                    <a:pt x="37" y="26"/>
                    <a:pt x="37" y="26"/>
                    <a:pt x="37" y="26"/>
                  </a:cubicBezTo>
                  <a:cubicBezTo>
                    <a:pt x="23" y="23"/>
                    <a:pt x="23" y="23"/>
                    <a:pt x="23" y="23"/>
                  </a:cubicBezTo>
                  <a:moveTo>
                    <a:pt x="131" y="23"/>
                  </a:moveTo>
                  <a:cubicBezTo>
                    <a:pt x="117" y="26"/>
                    <a:pt x="117" y="26"/>
                    <a:pt x="117" y="26"/>
                  </a:cubicBezTo>
                  <a:cubicBezTo>
                    <a:pt x="128" y="37"/>
                    <a:pt x="128" y="37"/>
                    <a:pt x="128" y="37"/>
                  </a:cubicBezTo>
                  <a:cubicBezTo>
                    <a:pt x="131" y="23"/>
                    <a:pt x="131" y="23"/>
                    <a:pt x="131" y="23"/>
                  </a:cubicBezTo>
                  <a:moveTo>
                    <a:pt x="77" y="123"/>
                  </a:moveTo>
                  <a:cubicBezTo>
                    <a:pt x="51" y="123"/>
                    <a:pt x="31" y="103"/>
                    <a:pt x="31" y="77"/>
                  </a:cubicBezTo>
                  <a:cubicBezTo>
                    <a:pt x="31" y="52"/>
                    <a:pt x="51" y="31"/>
                    <a:pt x="77" y="31"/>
                  </a:cubicBezTo>
                  <a:cubicBezTo>
                    <a:pt x="102" y="31"/>
                    <a:pt x="123" y="52"/>
                    <a:pt x="123" y="77"/>
                  </a:cubicBezTo>
                  <a:cubicBezTo>
                    <a:pt x="123" y="103"/>
                    <a:pt x="102" y="123"/>
                    <a:pt x="77" y="123"/>
                  </a:cubicBezTo>
                  <a:moveTo>
                    <a:pt x="77" y="17"/>
                  </a:moveTo>
                  <a:cubicBezTo>
                    <a:pt x="44" y="17"/>
                    <a:pt x="17" y="44"/>
                    <a:pt x="17" y="77"/>
                  </a:cubicBezTo>
                  <a:cubicBezTo>
                    <a:pt x="17" y="110"/>
                    <a:pt x="44" y="137"/>
                    <a:pt x="77" y="137"/>
                  </a:cubicBezTo>
                  <a:cubicBezTo>
                    <a:pt x="110" y="137"/>
                    <a:pt x="137" y="110"/>
                    <a:pt x="137" y="77"/>
                  </a:cubicBezTo>
                  <a:cubicBezTo>
                    <a:pt x="137" y="44"/>
                    <a:pt x="110" y="17"/>
                    <a:pt x="77" y="17"/>
                  </a:cubicBezTo>
                  <a:moveTo>
                    <a:pt x="77" y="0"/>
                  </a:moveTo>
                  <a:cubicBezTo>
                    <a:pt x="69" y="12"/>
                    <a:pt x="69" y="12"/>
                    <a:pt x="69" y="12"/>
                  </a:cubicBezTo>
                  <a:cubicBezTo>
                    <a:pt x="85" y="12"/>
                    <a:pt x="85" y="12"/>
                    <a:pt x="85" y="12"/>
                  </a:cubicBezTo>
                  <a:cubicBezTo>
                    <a:pt x="77" y="0"/>
                    <a:pt x="77" y="0"/>
                    <a:pt x="77" y="0"/>
                  </a:cubicBezTo>
                </a:path>
              </a:pathLst>
            </a:custGeom>
            <a:solidFill>
              <a:sysClr val="window" lastClr="FFFFFF"/>
            </a:solidFill>
            <a:ln>
              <a:noFill/>
            </a:ln>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Text" lastClr="000000"/>
                </a:solidFill>
                <a:effectLst/>
                <a:uLnTx/>
                <a:uFillTx/>
              </a:endParaRPr>
            </a:p>
          </p:txBody>
        </p:sp>
        <p:sp>
          <p:nvSpPr>
            <p:cNvPr id="41" name="Freeform 47"/>
            <p:cNvSpPr>
              <a:spLocks noEditPoints="1"/>
            </p:cNvSpPr>
            <p:nvPr/>
          </p:nvSpPr>
          <p:spPr bwMode="auto">
            <a:xfrm>
              <a:off x="3125027" y="3210318"/>
              <a:ext cx="510714" cy="328620"/>
            </a:xfrm>
            <a:custGeom>
              <a:avLst/>
              <a:gdLst>
                <a:gd name="T0" fmla="*/ 88 w 187"/>
                <a:gd name="T1" fmla="*/ 82 h 112"/>
                <a:gd name="T2" fmla="*/ 77 w 187"/>
                <a:gd name="T3" fmla="*/ 100 h 112"/>
                <a:gd name="T4" fmla="*/ 82 w 187"/>
                <a:gd name="T5" fmla="*/ 100 h 112"/>
                <a:gd name="T6" fmla="*/ 82 w 187"/>
                <a:gd name="T7" fmla="*/ 112 h 112"/>
                <a:gd name="T8" fmla="*/ 95 w 187"/>
                <a:gd name="T9" fmla="*/ 112 h 112"/>
                <a:gd name="T10" fmla="*/ 95 w 187"/>
                <a:gd name="T11" fmla="*/ 100 h 112"/>
                <a:gd name="T12" fmla="*/ 100 w 187"/>
                <a:gd name="T13" fmla="*/ 100 h 112"/>
                <a:gd name="T14" fmla="*/ 88 w 187"/>
                <a:gd name="T15" fmla="*/ 82 h 112"/>
                <a:gd name="T16" fmla="*/ 115 w 187"/>
                <a:gd name="T17" fmla="*/ 82 h 112"/>
                <a:gd name="T18" fmla="*/ 103 w 187"/>
                <a:gd name="T19" fmla="*/ 100 h 112"/>
                <a:gd name="T20" fmla="*/ 108 w 187"/>
                <a:gd name="T21" fmla="*/ 100 h 112"/>
                <a:gd name="T22" fmla="*/ 108 w 187"/>
                <a:gd name="T23" fmla="*/ 112 h 112"/>
                <a:gd name="T24" fmla="*/ 121 w 187"/>
                <a:gd name="T25" fmla="*/ 112 h 112"/>
                <a:gd name="T26" fmla="*/ 121 w 187"/>
                <a:gd name="T27" fmla="*/ 100 h 112"/>
                <a:gd name="T28" fmla="*/ 126 w 187"/>
                <a:gd name="T29" fmla="*/ 100 h 112"/>
                <a:gd name="T30" fmla="*/ 115 w 187"/>
                <a:gd name="T31" fmla="*/ 82 h 112"/>
                <a:gd name="T32" fmla="*/ 141 w 187"/>
                <a:gd name="T33" fmla="*/ 82 h 112"/>
                <a:gd name="T34" fmla="*/ 130 w 187"/>
                <a:gd name="T35" fmla="*/ 100 h 112"/>
                <a:gd name="T36" fmla="*/ 134 w 187"/>
                <a:gd name="T37" fmla="*/ 100 h 112"/>
                <a:gd name="T38" fmla="*/ 134 w 187"/>
                <a:gd name="T39" fmla="*/ 112 h 112"/>
                <a:gd name="T40" fmla="*/ 148 w 187"/>
                <a:gd name="T41" fmla="*/ 112 h 112"/>
                <a:gd name="T42" fmla="*/ 148 w 187"/>
                <a:gd name="T43" fmla="*/ 100 h 112"/>
                <a:gd name="T44" fmla="*/ 152 w 187"/>
                <a:gd name="T45" fmla="*/ 100 h 112"/>
                <a:gd name="T46" fmla="*/ 141 w 187"/>
                <a:gd name="T47" fmla="*/ 82 h 112"/>
                <a:gd name="T48" fmla="*/ 115 w 187"/>
                <a:gd name="T49" fmla="*/ 12 h 112"/>
                <a:gd name="T50" fmla="*/ 91 w 187"/>
                <a:gd name="T51" fmla="*/ 28 h 112"/>
                <a:gd name="T52" fmla="*/ 82 w 187"/>
                <a:gd name="T53" fmla="*/ 24 h 112"/>
                <a:gd name="T54" fmla="*/ 79 w 187"/>
                <a:gd name="T55" fmla="*/ 24 h 112"/>
                <a:gd name="T56" fmla="*/ 68 w 187"/>
                <a:gd name="T57" fmla="*/ 40 h 112"/>
                <a:gd name="T58" fmla="*/ 59 w 187"/>
                <a:gd name="T59" fmla="*/ 38 h 112"/>
                <a:gd name="T60" fmla="*/ 44 w 187"/>
                <a:gd name="T61" fmla="*/ 53 h 112"/>
                <a:gd name="T62" fmla="*/ 67 w 187"/>
                <a:gd name="T63" fmla="*/ 79 h 112"/>
                <a:gd name="T64" fmla="*/ 163 w 187"/>
                <a:gd name="T65" fmla="*/ 79 h 112"/>
                <a:gd name="T66" fmla="*/ 187 w 187"/>
                <a:gd name="T67" fmla="*/ 53 h 112"/>
                <a:gd name="T68" fmla="*/ 168 w 187"/>
                <a:gd name="T69" fmla="*/ 37 h 112"/>
                <a:gd name="T70" fmla="*/ 163 w 187"/>
                <a:gd name="T71" fmla="*/ 38 h 112"/>
                <a:gd name="T72" fmla="*/ 151 w 187"/>
                <a:gd name="T73" fmla="*/ 24 h 112"/>
                <a:gd name="T74" fmla="*/ 143 w 187"/>
                <a:gd name="T75" fmla="*/ 27 h 112"/>
                <a:gd name="T76" fmla="*/ 115 w 187"/>
                <a:gd name="T77" fmla="*/ 12 h 112"/>
                <a:gd name="T78" fmla="*/ 72 w 187"/>
                <a:gd name="T79" fmla="*/ 0 h 112"/>
                <a:gd name="T80" fmla="*/ 47 w 187"/>
                <a:gd name="T81" fmla="*/ 17 h 112"/>
                <a:gd name="T82" fmla="*/ 38 w 187"/>
                <a:gd name="T83" fmla="*/ 12 h 112"/>
                <a:gd name="T84" fmla="*/ 36 w 187"/>
                <a:gd name="T85" fmla="*/ 12 h 112"/>
                <a:gd name="T86" fmla="*/ 24 w 187"/>
                <a:gd name="T87" fmla="*/ 28 h 112"/>
                <a:gd name="T88" fmla="*/ 15 w 187"/>
                <a:gd name="T89" fmla="*/ 26 h 112"/>
                <a:gd name="T90" fmla="*/ 0 w 187"/>
                <a:gd name="T91" fmla="*/ 41 h 112"/>
                <a:gd name="T92" fmla="*/ 24 w 187"/>
                <a:gd name="T93" fmla="*/ 67 h 112"/>
                <a:gd name="T94" fmla="*/ 40 w 187"/>
                <a:gd name="T95" fmla="*/ 67 h 112"/>
                <a:gd name="T96" fmla="*/ 38 w 187"/>
                <a:gd name="T97" fmla="*/ 53 h 112"/>
                <a:gd name="T98" fmla="*/ 48 w 187"/>
                <a:gd name="T99" fmla="*/ 35 h 112"/>
                <a:gd name="T100" fmla="*/ 59 w 187"/>
                <a:gd name="T101" fmla="*/ 32 h 112"/>
                <a:gd name="T102" fmla="*/ 62 w 187"/>
                <a:gd name="T103" fmla="*/ 32 h 112"/>
                <a:gd name="T104" fmla="*/ 78 w 187"/>
                <a:gd name="T105" fmla="*/ 18 h 112"/>
                <a:gd name="T106" fmla="*/ 82 w 187"/>
                <a:gd name="T107" fmla="*/ 18 h 112"/>
                <a:gd name="T108" fmla="*/ 90 w 187"/>
                <a:gd name="T109" fmla="*/ 20 h 112"/>
                <a:gd name="T110" fmla="*/ 97 w 187"/>
                <a:gd name="T111" fmla="*/ 12 h 112"/>
                <a:gd name="T112" fmla="*/ 72 w 187"/>
                <a:gd name="T113" fmla="*/ 0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87" h="112">
                  <a:moveTo>
                    <a:pt x="88" y="82"/>
                  </a:moveTo>
                  <a:cubicBezTo>
                    <a:pt x="77" y="100"/>
                    <a:pt x="77" y="100"/>
                    <a:pt x="77" y="100"/>
                  </a:cubicBezTo>
                  <a:cubicBezTo>
                    <a:pt x="82" y="100"/>
                    <a:pt x="82" y="100"/>
                    <a:pt x="82" y="100"/>
                  </a:cubicBezTo>
                  <a:cubicBezTo>
                    <a:pt x="82" y="112"/>
                    <a:pt x="82" y="112"/>
                    <a:pt x="82" y="112"/>
                  </a:cubicBezTo>
                  <a:cubicBezTo>
                    <a:pt x="95" y="112"/>
                    <a:pt x="95" y="112"/>
                    <a:pt x="95" y="112"/>
                  </a:cubicBezTo>
                  <a:cubicBezTo>
                    <a:pt x="95" y="100"/>
                    <a:pt x="95" y="100"/>
                    <a:pt x="95" y="100"/>
                  </a:cubicBezTo>
                  <a:cubicBezTo>
                    <a:pt x="100" y="100"/>
                    <a:pt x="100" y="100"/>
                    <a:pt x="100" y="100"/>
                  </a:cubicBezTo>
                  <a:cubicBezTo>
                    <a:pt x="88" y="82"/>
                    <a:pt x="88" y="82"/>
                    <a:pt x="88" y="82"/>
                  </a:cubicBezTo>
                  <a:moveTo>
                    <a:pt x="115" y="82"/>
                  </a:moveTo>
                  <a:cubicBezTo>
                    <a:pt x="103" y="100"/>
                    <a:pt x="103" y="100"/>
                    <a:pt x="103" y="100"/>
                  </a:cubicBezTo>
                  <a:cubicBezTo>
                    <a:pt x="108" y="100"/>
                    <a:pt x="108" y="100"/>
                    <a:pt x="108" y="100"/>
                  </a:cubicBezTo>
                  <a:cubicBezTo>
                    <a:pt x="108" y="112"/>
                    <a:pt x="108" y="112"/>
                    <a:pt x="108" y="112"/>
                  </a:cubicBezTo>
                  <a:cubicBezTo>
                    <a:pt x="121" y="112"/>
                    <a:pt x="121" y="112"/>
                    <a:pt x="121" y="112"/>
                  </a:cubicBezTo>
                  <a:cubicBezTo>
                    <a:pt x="121" y="100"/>
                    <a:pt x="121" y="100"/>
                    <a:pt x="121" y="100"/>
                  </a:cubicBezTo>
                  <a:cubicBezTo>
                    <a:pt x="126" y="100"/>
                    <a:pt x="126" y="100"/>
                    <a:pt x="126" y="100"/>
                  </a:cubicBezTo>
                  <a:cubicBezTo>
                    <a:pt x="115" y="82"/>
                    <a:pt x="115" y="82"/>
                    <a:pt x="115" y="82"/>
                  </a:cubicBezTo>
                  <a:moveTo>
                    <a:pt x="141" y="82"/>
                  </a:moveTo>
                  <a:cubicBezTo>
                    <a:pt x="130" y="100"/>
                    <a:pt x="130" y="100"/>
                    <a:pt x="130" y="100"/>
                  </a:cubicBezTo>
                  <a:cubicBezTo>
                    <a:pt x="134" y="100"/>
                    <a:pt x="134" y="100"/>
                    <a:pt x="134" y="100"/>
                  </a:cubicBezTo>
                  <a:cubicBezTo>
                    <a:pt x="134" y="112"/>
                    <a:pt x="134" y="112"/>
                    <a:pt x="134" y="112"/>
                  </a:cubicBezTo>
                  <a:cubicBezTo>
                    <a:pt x="148" y="112"/>
                    <a:pt x="148" y="112"/>
                    <a:pt x="148" y="112"/>
                  </a:cubicBezTo>
                  <a:cubicBezTo>
                    <a:pt x="148" y="100"/>
                    <a:pt x="148" y="100"/>
                    <a:pt x="148" y="100"/>
                  </a:cubicBezTo>
                  <a:cubicBezTo>
                    <a:pt x="152" y="100"/>
                    <a:pt x="152" y="100"/>
                    <a:pt x="152" y="100"/>
                  </a:cubicBezTo>
                  <a:cubicBezTo>
                    <a:pt x="141" y="82"/>
                    <a:pt x="141" y="82"/>
                    <a:pt x="141" y="82"/>
                  </a:cubicBezTo>
                  <a:moveTo>
                    <a:pt x="115" y="12"/>
                  </a:moveTo>
                  <a:cubicBezTo>
                    <a:pt x="101" y="12"/>
                    <a:pt x="97" y="20"/>
                    <a:pt x="91" y="28"/>
                  </a:cubicBezTo>
                  <a:cubicBezTo>
                    <a:pt x="90" y="26"/>
                    <a:pt x="86" y="24"/>
                    <a:pt x="82" y="24"/>
                  </a:cubicBezTo>
                  <a:cubicBezTo>
                    <a:pt x="81" y="24"/>
                    <a:pt x="80" y="24"/>
                    <a:pt x="79" y="24"/>
                  </a:cubicBezTo>
                  <a:cubicBezTo>
                    <a:pt x="70" y="27"/>
                    <a:pt x="66" y="33"/>
                    <a:pt x="68" y="40"/>
                  </a:cubicBezTo>
                  <a:cubicBezTo>
                    <a:pt x="65" y="39"/>
                    <a:pt x="62" y="38"/>
                    <a:pt x="59" y="38"/>
                  </a:cubicBezTo>
                  <a:cubicBezTo>
                    <a:pt x="50" y="38"/>
                    <a:pt x="44" y="46"/>
                    <a:pt x="44" y="53"/>
                  </a:cubicBezTo>
                  <a:cubicBezTo>
                    <a:pt x="43" y="66"/>
                    <a:pt x="50" y="79"/>
                    <a:pt x="67" y="79"/>
                  </a:cubicBezTo>
                  <a:cubicBezTo>
                    <a:pt x="163" y="79"/>
                    <a:pt x="163" y="79"/>
                    <a:pt x="163" y="79"/>
                  </a:cubicBezTo>
                  <a:cubicBezTo>
                    <a:pt x="181" y="79"/>
                    <a:pt x="187" y="66"/>
                    <a:pt x="187" y="53"/>
                  </a:cubicBezTo>
                  <a:cubicBezTo>
                    <a:pt x="186" y="45"/>
                    <a:pt x="177" y="37"/>
                    <a:pt x="168" y="37"/>
                  </a:cubicBezTo>
                  <a:cubicBezTo>
                    <a:pt x="166" y="37"/>
                    <a:pt x="164" y="37"/>
                    <a:pt x="163" y="38"/>
                  </a:cubicBezTo>
                  <a:cubicBezTo>
                    <a:pt x="165" y="32"/>
                    <a:pt x="158" y="24"/>
                    <a:pt x="151" y="24"/>
                  </a:cubicBezTo>
                  <a:cubicBezTo>
                    <a:pt x="148" y="24"/>
                    <a:pt x="145" y="25"/>
                    <a:pt x="143" y="27"/>
                  </a:cubicBezTo>
                  <a:cubicBezTo>
                    <a:pt x="138" y="19"/>
                    <a:pt x="130" y="12"/>
                    <a:pt x="115" y="12"/>
                  </a:cubicBezTo>
                  <a:moveTo>
                    <a:pt x="72" y="0"/>
                  </a:moveTo>
                  <a:cubicBezTo>
                    <a:pt x="57" y="0"/>
                    <a:pt x="53" y="8"/>
                    <a:pt x="47" y="17"/>
                  </a:cubicBezTo>
                  <a:cubicBezTo>
                    <a:pt x="46" y="15"/>
                    <a:pt x="42" y="12"/>
                    <a:pt x="38" y="12"/>
                  </a:cubicBezTo>
                  <a:cubicBezTo>
                    <a:pt x="37" y="12"/>
                    <a:pt x="36" y="12"/>
                    <a:pt x="36" y="12"/>
                  </a:cubicBezTo>
                  <a:cubicBezTo>
                    <a:pt x="26" y="15"/>
                    <a:pt x="22" y="21"/>
                    <a:pt x="24" y="28"/>
                  </a:cubicBezTo>
                  <a:cubicBezTo>
                    <a:pt x="21" y="27"/>
                    <a:pt x="18" y="26"/>
                    <a:pt x="15" y="26"/>
                  </a:cubicBezTo>
                  <a:cubicBezTo>
                    <a:pt x="6" y="26"/>
                    <a:pt x="1" y="34"/>
                    <a:pt x="0" y="41"/>
                  </a:cubicBezTo>
                  <a:cubicBezTo>
                    <a:pt x="0" y="54"/>
                    <a:pt x="6" y="67"/>
                    <a:pt x="24" y="67"/>
                  </a:cubicBezTo>
                  <a:cubicBezTo>
                    <a:pt x="40" y="67"/>
                    <a:pt x="40" y="67"/>
                    <a:pt x="40" y="67"/>
                  </a:cubicBezTo>
                  <a:cubicBezTo>
                    <a:pt x="39" y="63"/>
                    <a:pt x="38" y="58"/>
                    <a:pt x="38" y="53"/>
                  </a:cubicBezTo>
                  <a:cubicBezTo>
                    <a:pt x="39" y="45"/>
                    <a:pt x="42" y="39"/>
                    <a:pt x="48" y="35"/>
                  </a:cubicBezTo>
                  <a:cubicBezTo>
                    <a:pt x="52" y="33"/>
                    <a:pt x="55" y="32"/>
                    <a:pt x="59" y="32"/>
                  </a:cubicBezTo>
                  <a:cubicBezTo>
                    <a:pt x="60" y="32"/>
                    <a:pt x="61" y="32"/>
                    <a:pt x="62" y="32"/>
                  </a:cubicBezTo>
                  <a:cubicBezTo>
                    <a:pt x="64" y="26"/>
                    <a:pt x="69" y="21"/>
                    <a:pt x="78" y="18"/>
                  </a:cubicBezTo>
                  <a:cubicBezTo>
                    <a:pt x="79" y="18"/>
                    <a:pt x="81" y="18"/>
                    <a:pt x="82" y="18"/>
                  </a:cubicBezTo>
                  <a:cubicBezTo>
                    <a:pt x="85" y="18"/>
                    <a:pt x="87" y="19"/>
                    <a:pt x="90" y="20"/>
                  </a:cubicBezTo>
                  <a:cubicBezTo>
                    <a:pt x="92" y="17"/>
                    <a:pt x="94" y="14"/>
                    <a:pt x="97" y="12"/>
                  </a:cubicBezTo>
                  <a:cubicBezTo>
                    <a:pt x="92" y="5"/>
                    <a:pt x="84" y="0"/>
                    <a:pt x="72" y="0"/>
                  </a:cubicBezTo>
                </a:path>
              </a:pathLst>
            </a:custGeom>
            <a:solidFill>
              <a:sysClr val="window" lastClr="FFFFFF"/>
            </a:solidFill>
            <a:ln>
              <a:noFill/>
            </a:ln>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Text" lastClr="000000"/>
                </a:solidFill>
                <a:effectLst/>
                <a:uLnTx/>
                <a:uFillTx/>
              </a:endParaRPr>
            </a:p>
          </p:txBody>
        </p:sp>
        <p:sp>
          <p:nvSpPr>
            <p:cNvPr id="42" name="Oval 48"/>
            <p:cNvSpPr>
              <a:spLocks noChangeArrowheads="1"/>
            </p:cNvSpPr>
            <p:nvPr/>
          </p:nvSpPr>
          <p:spPr bwMode="auto">
            <a:xfrm>
              <a:off x="4725196" y="1351664"/>
              <a:ext cx="27607" cy="29587"/>
            </a:xfrm>
            <a:prstGeom prst="ellipse">
              <a:avLst/>
            </a:prstGeom>
            <a:solidFill>
              <a:srgbClr val="EAA756"/>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Text" lastClr="000000"/>
                </a:solidFill>
                <a:effectLst/>
                <a:uLnTx/>
                <a:uFillTx/>
              </a:endParaRPr>
            </a:p>
          </p:txBody>
        </p:sp>
        <p:sp>
          <p:nvSpPr>
            <p:cNvPr id="43" name="Oval 49"/>
            <p:cNvSpPr>
              <a:spLocks noChangeArrowheads="1"/>
            </p:cNvSpPr>
            <p:nvPr/>
          </p:nvSpPr>
          <p:spPr bwMode="auto">
            <a:xfrm>
              <a:off x="4083354" y="2657688"/>
              <a:ext cx="27607" cy="28530"/>
            </a:xfrm>
            <a:prstGeom prst="ellipse">
              <a:avLst/>
            </a:prstGeom>
            <a:solidFill>
              <a:srgbClr val="454444"/>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Text" lastClr="000000"/>
                </a:solidFill>
                <a:effectLst/>
                <a:uLnTx/>
                <a:uFillTx/>
              </a:endParaRPr>
            </a:p>
          </p:txBody>
        </p:sp>
        <p:sp>
          <p:nvSpPr>
            <p:cNvPr id="44" name="Oval 50"/>
            <p:cNvSpPr>
              <a:spLocks noChangeArrowheads="1"/>
            </p:cNvSpPr>
            <p:nvPr/>
          </p:nvSpPr>
          <p:spPr bwMode="auto">
            <a:xfrm>
              <a:off x="3996592" y="2657688"/>
              <a:ext cx="26620" cy="28530"/>
            </a:xfrm>
            <a:prstGeom prst="ellipse">
              <a:avLst/>
            </a:prstGeom>
            <a:solidFill>
              <a:srgbClr val="454444"/>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Text" lastClr="000000"/>
                </a:solidFill>
                <a:effectLst/>
                <a:uLnTx/>
                <a:uFillTx/>
              </a:endParaRPr>
            </a:p>
          </p:txBody>
        </p:sp>
        <p:sp>
          <p:nvSpPr>
            <p:cNvPr id="45" name="Oval 51"/>
            <p:cNvSpPr>
              <a:spLocks noChangeArrowheads="1"/>
            </p:cNvSpPr>
            <p:nvPr/>
          </p:nvSpPr>
          <p:spPr bwMode="auto">
            <a:xfrm>
              <a:off x="3905886" y="2657688"/>
              <a:ext cx="27607" cy="28530"/>
            </a:xfrm>
            <a:prstGeom prst="ellipse">
              <a:avLst/>
            </a:prstGeom>
            <a:solidFill>
              <a:srgbClr val="454444"/>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Text" lastClr="000000"/>
                </a:solidFill>
                <a:effectLst/>
                <a:uLnTx/>
                <a:uFillTx/>
              </a:endParaRPr>
            </a:p>
          </p:txBody>
        </p:sp>
        <p:sp>
          <p:nvSpPr>
            <p:cNvPr id="46" name="Oval 52"/>
            <p:cNvSpPr>
              <a:spLocks noChangeArrowheads="1"/>
            </p:cNvSpPr>
            <p:nvPr/>
          </p:nvSpPr>
          <p:spPr bwMode="auto">
            <a:xfrm>
              <a:off x="5687468" y="3975335"/>
              <a:ext cx="26620" cy="28530"/>
            </a:xfrm>
            <a:prstGeom prst="ellipse">
              <a:avLst/>
            </a:prstGeom>
            <a:solidFill>
              <a:srgbClr val="96519C"/>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Text" lastClr="000000"/>
                </a:solidFill>
                <a:effectLst/>
                <a:uLnTx/>
                <a:uFillTx/>
              </a:endParaRPr>
            </a:p>
          </p:txBody>
        </p:sp>
        <p:sp>
          <p:nvSpPr>
            <p:cNvPr id="47" name="Oval 53"/>
            <p:cNvSpPr>
              <a:spLocks noChangeArrowheads="1"/>
            </p:cNvSpPr>
            <p:nvPr/>
          </p:nvSpPr>
          <p:spPr bwMode="auto">
            <a:xfrm>
              <a:off x="5763384" y="3975335"/>
              <a:ext cx="27607" cy="28530"/>
            </a:xfrm>
            <a:prstGeom prst="ellipse">
              <a:avLst/>
            </a:prstGeom>
            <a:solidFill>
              <a:srgbClr val="96519C"/>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Text" lastClr="000000"/>
                </a:solidFill>
                <a:effectLst/>
                <a:uLnTx/>
                <a:uFillTx/>
              </a:endParaRPr>
            </a:p>
          </p:txBody>
        </p:sp>
        <p:sp>
          <p:nvSpPr>
            <p:cNvPr id="48" name="Oval 54"/>
            <p:cNvSpPr>
              <a:spLocks noChangeArrowheads="1"/>
            </p:cNvSpPr>
            <p:nvPr/>
          </p:nvSpPr>
          <p:spPr bwMode="auto">
            <a:xfrm>
              <a:off x="5837329" y="3975335"/>
              <a:ext cx="27607" cy="28530"/>
            </a:xfrm>
            <a:prstGeom prst="ellipse">
              <a:avLst/>
            </a:prstGeom>
            <a:solidFill>
              <a:srgbClr val="96519C"/>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Text" lastClr="000000"/>
                </a:solidFill>
                <a:effectLst/>
                <a:uLnTx/>
                <a:uFillTx/>
              </a:endParaRPr>
            </a:p>
          </p:txBody>
        </p:sp>
        <p:sp>
          <p:nvSpPr>
            <p:cNvPr id="49" name="Oval 55"/>
            <p:cNvSpPr>
              <a:spLocks noChangeArrowheads="1"/>
            </p:cNvSpPr>
            <p:nvPr/>
          </p:nvSpPr>
          <p:spPr bwMode="auto">
            <a:xfrm>
              <a:off x="5908316" y="3975335"/>
              <a:ext cx="27607" cy="28530"/>
            </a:xfrm>
            <a:prstGeom prst="ellipse">
              <a:avLst/>
            </a:prstGeom>
            <a:solidFill>
              <a:srgbClr val="96519C"/>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Text" lastClr="000000"/>
                </a:solidFill>
                <a:effectLst/>
                <a:uLnTx/>
                <a:uFillTx/>
              </a:endParaRPr>
            </a:p>
          </p:txBody>
        </p:sp>
        <p:sp>
          <p:nvSpPr>
            <p:cNvPr id="50" name="Oval 56"/>
            <p:cNvSpPr>
              <a:spLocks noChangeArrowheads="1"/>
            </p:cNvSpPr>
            <p:nvPr/>
          </p:nvSpPr>
          <p:spPr bwMode="auto">
            <a:xfrm>
              <a:off x="5979303" y="3975335"/>
              <a:ext cx="27607" cy="28530"/>
            </a:xfrm>
            <a:prstGeom prst="ellipse">
              <a:avLst/>
            </a:prstGeom>
            <a:solidFill>
              <a:srgbClr val="96519C"/>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Text" lastClr="000000"/>
                </a:solidFill>
                <a:effectLst/>
                <a:uLnTx/>
                <a:uFillTx/>
              </a:endParaRPr>
            </a:p>
          </p:txBody>
        </p:sp>
        <p:sp>
          <p:nvSpPr>
            <p:cNvPr id="51" name="Oval 57"/>
            <p:cNvSpPr>
              <a:spLocks noChangeArrowheads="1"/>
            </p:cNvSpPr>
            <p:nvPr/>
          </p:nvSpPr>
          <p:spPr bwMode="auto">
            <a:xfrm>
              <a:off x="3387286" y="3760833"/>
              <a:ext cx="26620" cy="29587"/>
            </a:xfrm>
            <a:prstGeom prst="ellipse">
              <a:avLst/>
            </a:prstGeom>
            <a:solidFill>
              <a:srgbClr val="4F9DAE"/>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Text" lastClr="000000"/>
                </a:solidFill>
                <a:effectLst/>
                <a:uLnTx/>
                <a:uFillTx/>
              </a:endParaRPr>
            </a:p>
          </p:txBody>
        </p:sp>
        <p:sp>
          <p:nvSpPr>
            <p:cNvPr id="52" name="Oval 58"/>
            <p:cNvSpPr>
              <a:spLocks noChangeArrowheads="1"/>
            </p:cNvSpPr>
            <p:nvPr/>
          </p:nvSpPr>
          <p:spPr bwMode="auto">
            <a:xfrm>
              <a:off x="3438554" y="3848537"/>
              <a:ext cx="27607" cy="32757"/>
            </a:xfrm>
            <a:prstGeom prst="ellipse">
              <a:avLst/>
            </a:prstGeom>
            <a:solidFill>
              <a:srgbClr val="4F9DAE"/>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Text" lastClr="000000"/>
                </a:solidFill>
                <a:effectLst/>
                <a:uLnTx/>
                <a:uFillTx/>
              </a:endParaRPr>
            </a:p>
          </p:txBody>
        </p:sp>
        <p:sp>
          <p:nvSpPr>
            <p:cNvPr id="53" name="Oval 59"/>
            <p:cNvSpPr>
              <a:spLocks noChangeArrowheads="1"/>
            </p:cNvSpPr>
            <p:nvPr/>
          </p:nvSpPr>
          <p:spPr bwMode="auto">
            <a:xfrm>
              <a:off x="3507569" y="3922502"/>
              <a:ext cx="26620" cy="28530"/>
            </a:xfrm>
            <a:prstGeom prst="ellipse">
              <a:avLst/>
            </a:prstGeom>
            <a:solidFill>
              <a:srgbClr val="4F9DAE"/>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Text" lastClr="000000"/>
                </a:solidFill>
                <a:effectLst/>
                <a:uLnTx/>
                <a:uFillTx/>
              </a:endParaRPr>
            </a:p>
          </p:txBody>
        </p:sp>
        <p:sp>
          <p:nvSpPr>
            <p:cNvPr id="54" name="Oval 60"/>
            <p:cNvSpPr>
              <a:spLocks noChangeArrowheads="1"/>
            </p:cNvSpPr>
            <p:nvPr/>
          </p:nvSpPr>
          <p:spPr bwMode="auto">
            <a:xfrm>
              <a:off x="3592360" y="3968995"/>
              <a:ext cx="26620" cy="29587"/>
            </a:xfrm>
            <a:prstGeom prst="ellipse">
              <a:avLst/>
            </a:prstGeom>
            <a:solidFill>
              <a:srgbClr val="4F9DAE"/>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Text" lastClr="000000"/>
                </a:solidFill>
                <a:effectLst/>
                <a:uLnTx/>
                <a:uFillTx/>
              </a:endParaRPr>
            </a:p>
          </p:txBody>
        </p:sp>
        <p:sp>
          <p:nvSpPr>
            <p:cNvPr id="55" name="Oval 61"/>
            <p:cNvSpPr>
              <a:spLocks noChangeArrowheads="1"/>
            </p:cNvSpPr>
            <p:nvPr/>
          </p:nvSpPr>
          <p:spPr bwMode="auto">
            <a:xfrm>
              <a:off x="5730848" y="2434734"/>
              <a:ext cx="27607" cy="29587"/>
            </a:xfrm>
            <a:prstGeom prst="ellipse">
              <a:avLst/>
            </a:prstGeom>
            <a:solidFill>
              <a:srgbClr val="D16776"/>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Text" lastClr="000000"/>
                </a:solidFill>
                <a:effectLst/>
                <a:uLnTx/>
                <a:uFillTx/>
              </a:endParaRPr>
            </a:p>
          </p:txBody>
        </p:sp>
        <p:sp>
          <p:nvSpPr>
            <p:cNvPr id="56" name="Oval 62"/>
            <p:cNvSpPr>
              <a:spLocks noChangeArrowheads="1"/>
            </p:cNvSpPr>
            <p:nvPr/>
          </p:nvSpPr>
          <p:spPr bwMode="auto">
            <a:xfrm>
              <a:off x="5684510" y="2522436"/>
              <a:ext cx="29578" cy="29587"/>
            </a:xfrm>
            <a:prstGeom prst="ellipse">
              <a:avLst/>
            </a:prstGeom>
            <a:solidFill>
              <a:srgbClr val="D16776"/>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Text" lastClr="000000"/>
                </a:solidFill>
                <a:effectLst/>
                <a:uLnTx/>
                <a:uFillTx/>
              </a:endParaRPr>
            </a:p>
          </p:txBody>
        </p:sp>
        <p:sp>
          <p:nvSpPr>
            <p:cNvPr id="57" name="文本框 133"/>
            <p:cNvSpPr txBox="1"/>
            <p:nvPr/>
          </p:nvSpPr>
          <p:spPr>
            <a:xfrm>
              <a:off x="4796551" y="622575"/>
              <a:ext cx="374141" cy="377026"/>
            </a:xfrm>
            <a:prstGeom prst="rect">
              <a:avLst/>
            </a:prstGeom>
            <a:noFill/>
          </p:spPr>
          <p:txBody>
            <a:bodyPr wrap="none" lIns="68580" tIns="34290" rIns="68580" bIns="34290" rtlCol="0">
              <a:spAutoFit/>
            </a:bodyPr>
            <a:lstStyle/>
            <a:p>
              <a:r>
                <a:rPr lang="en-US" altLang="zh-CN" sz="2000" dirty="0">
                  <a:solidFill>
                    <a:srgbClr val="605E5E"/>
                  </a:solidFill>
                  <a:latin typeface="Impact" panose="020B0806030902050204" pitchFamily="34" charset="0"/>
                  <a:cs typeface="Aharoni" panose="02010803020104030203" pitchFamily="2" charset="-79"/>
                </a:rPr>
                <a:t>01</a:t>
              </a:r>
              <a:endParaRPr lang="zh-CN" altLang="en-US" sz="2000" dirty="0">
                <a:solidFill>
                  <a:srgbClr val="605E5E"/>
                </a:solidFill>
                <a:latin typeface="Impact" panose="020B0806030902050204" pitchFamily="34" charset="0"/>
                <a:cs typeface="Aharoni" panose="02010803020104030203" pitchFamily="2" charset="-79"/>
              </a:endParaRPr>
            </a:p>
          </p:txBody>
        </p:sp>
        <p:sp>
          <p:nvSpPr>
            <p:cNvPr id="58" name="文本框 134"/>
            <p:cNvSpPr txBox="1"/>
            <p:nvPr/>
          </p:nvSpPr>
          <p:spPr>
            <a:xfrm>
              <a:off x="4778458" y="955497"/>
              <a:ext cx="1061829" cy="253916"/>
            </a:xfrm>
            <a:prstGeom prst="rect">
              <a:avLst/>
            </a:prstGeom>
            <a:noFill/>
          </p:spPr>
          <p:txBody>
            <a:bodyPr wrap="none" lIns="68580" tIns="34290" rIns="68580" bIns="34290" rtlCol="0">
              <a:spAutoFit/>
            </a:bodyPr>
            <a:lstStyle/>
            <a:p>
              <a:r>
                <a:rPr lang="zh-CN" altLang="en-US" sz="1200" b="1" dirty="0">
                  <a:solidFill>
                    <a:schemeClr val="tx1">
                      <a:lumMod val="65000"/>
                      <a:lumOff val="35000"/>
                    </a:schemeClr>
                  </a:solidFill>
                  <a:latin typeface="微软雅黑" panose="020B0503020204020204" pitchFamily="34" charset="-122"/>
                  <a:ea typeface="微软雅黑" panose="020B0503020204020204" pitchFamily="34" charset="-122"/>
                </a:rPr>
                <a:t>输入你的标题</a:t>
              </a:r>
              <a:endParaRPr lang="en-US" altLang="zh-CN" sz="12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59" name="文本框 135"/>
            <p:cNvSpPr txBox="1"/>
            <p:nvPr/>
          </p:nvSpPr>
          <p:spPr>
            <a:xfrm>
              <a:off x="4799616" y="1602856"/>
              <a:ext cx="404598" cy="377026"/>
            </a:xfrm>
            <a:prstGeom prst="rect">
              <a:avLst/>
            </a:prstGeom>
            <a:noFill/>
          </p:spPr>
          <p:txBody>
            <a:bodyPr wrap="none" lIns="68580" tIns="34290" rIns="68580" bIns="34290" rtlCol="0">
              <a:spAutoFit/>
            </a:bodyPr>
            <a:lstStyle/>
            <a:p>
              <a:r>
                <a:rPr lang="en-US" altLang="zh-CN" sz="2000" dirty="0">
                  <a:solidFill>
                    <a:srgbClr val="605E5E"/>
                  </a:solidFill>
                  <a:latin typeface="Impact" panose="020B0806030902050204" pitchFamily="34" charset="0"/>
                  <a:cs typeface="Aharoni" panose="02010803020104030203" pitchFamily="2" charset="-79"/>
                </a:rPr>
                <a:t>02</a:t>
              </a:r>
              <a:endParaRPr lang="zh-CN" altLang="en-US" sz="2000" dirty="0">
                <a:solidFill>
                  <a:srgbClr val="605E5E"/>
                </a:solidFill>
                <a:latin typeface="Impact" panose="020B0806030902050204" pitchFamily="34" charset="0"/>
                <a:cs typeface="Aharoni" panose="02010803020104030203" pitchFamily="2" charset="-79"/>
              </a:endParaRPr>
            </a:p>
          </p:txBody>
        </p:sp>
        <p:sp>
          <p:nvSpPr>
            <p:cNvPr id="60" name="文本框 137"/>
            <p:cNvSpPr txBox="1"/>
            <p:nvPr/>
          </p:nvSpPr>
          <p:spPr>
            <a:xfrm>
              <a:off x="3851979" y="3172555"/>
              <a:ext cx="404598" cy="377026"/>
            </a:xfrm>
            <a:prstGeom prst="rect">
              <a:avLst/>
            </a:prstGeom>
            <a:noFill/>
          </p:spPr>
          <p:txBody>
            <a:bodyPr wrap="none" lIns="68580" tIns="34290" rIns="68580" bIns="34290" rtlCol="0">
              <a:spAutoFit/>
            </a:bodyPr>
            <a:lstStyle/>
            <a:p>
              <a:r>
                <a:rPr lang="en-US" altLang="zh-CN" sz="2000" dirty="0">
                  <a:solidFill>
                    <a:srgbClr val="605E5E"/>
                  </a:solidFill>
                  <a:latin typeface="Impact" panose="020B0806030902050204" pitchFamily="34" charset="0"/>
                  <a:cs typeface="Aharoni" panose="02010803020104030203" pitchFamily="2" charset="-79"/>
                </a:rPr>
                <a:t>04</a:t>
              </a:r>
              <a:endParaRPr lang="zh-CN" altLang="en-US" sz="2000" dirty="0">
                <a:solidFill>
                  <a:srgbClr val="605E5E"/>
                </a:solidFill>
                <a:latin typeface="Impact" panose="020B0806030902050204" pitchFamily="34" charset="0"/>
                <a:cs typeface="Aharoni" panose="02010803020104030203" pitchFamily="2" charset="-79"/>
              </a:endParaRPr>
            </a:p>
          </p:txBody>
        </p:sp>
        <p:sp>
          <p:nvSpPr>
            <p:cNvPr id="61" name="文本框 139"/>
            <p:cNvSpPr txBox="1"/>
            <p:nvPr/>
          </p:nvSpPr>
          <p:spPr>
            <a:xfrm>
              <a:off x="4245048" y="4098956"/>
              <a:ext cx="414216" cy="377026"/>
            </a:xfrm>
            <a:prstGeom prst="rect">
              <a:avLst/>
            </a:prstGeom>
            <a:noFill/>
          </p:spPr>
          <p:txBody>
            <a:bodyPr wrap="none" lIns="68580" tIns="34290" rIns="68580" bIns="34290" rtlCol="0">
              <a:spAutoFit/>
            </a:bodyPr>
            <a:lstStyle/>
            <a:p>
              <a:r>
                <a:rPr lang="en-US" altLang="zh-CN" sz="2000" dirty="0">
                  <a:solidFill>
                    <a:srgbClr val="605E5E"/>
                  </a:solidFill>
                  <a:latin typeface="Impact" panose="020B0806030902050204" pitchFamily="34" charset="0"/>
                  <a:cs typeface="Aharoni" panose="02010803020104030203" pitchFamily="2" charset="-79"/>
                </a:rPr>
                <a:t>05</a:t>
              </a:r>
              <a:endParaRPr lang="zh-CN" altLang="en-US" sz="2000" dirty="0">
                <a:solidFill>
                  <a:srgbClr val="605E5E"/>
                </a:solidFill>
                <a:latin typeface="Impact" panose="020B0806030902050204" pitchFamily="34" charset="0"/>
                <a:cs typeface="Aharoni" panose="02010803020104030203" pitchFamily="2" charset="-79"/>
              </a:endParaRPr>
            </a:p>
          </p:txBody>
        </p:sp>
        <p:sp>
          <p:nvSpPr>
            <p:cNvPr id="62" name="文本框 141"/>
            <p:cNvSpPr txBox="1"/>
            <p:nvPr/>
          </p:nvSpPr>
          <p:spPr>
            <a:xfrm>
              <a:off x="3633240" y="1891874"/>
              <a:ext cx="412613" cy="377026"/>
            </a:xfrm>
            <a:prstGeom prst="rect">
              <a:avLst/>
            </a:prstGeom>
            <a:noFill/>
          </p:spPr>
          <p:txBody>
            <a:bodyPr wrap="none" lIns="68580" tIns="34290" rIns="68580" bIns="34290" rtlCol="0">
              <a:spAutoFit/>
            </a:bodyPr>
            <a:lstStyle/>
            <a:p>
              <a:r>
                <a:rPr lang="en-US" altLang="zh-CN" sz="2000" dirty="0">
                  <a:solidFill>
                    <a:srgbClr val="605E5E"/>
                  </a:solidFill>
                  <a:latin typeface="Impact" panose="020B0806030902050204" pitchFamily="34" charset="0"/>
                  <a:cs typeface="Aharoni" panose="02010803020104030203" pitchFamily="2" charset="-79"/>
                </a:rPr>
                <a:t>03</a:t>
              </a:r>
              <a:endParaRPr lang="zh-CN" altLang="en-US" sz="2000" dirty="0">
                <a:solidFill>
                  <a:srgbClr val="605E5E"/>
                </a:solidFill>
                <a:latin typeface="Impact" panose="020B0806030902050204" pitchFamily="34" charset="0"/>
                <a:cs typeface="Aharoni" panose="02010803020104030203" pitchFamily="2" charset="-79"/>
              </a:endParaRPr>
            </a:p>
          </p:txBody>
        </p:sp>
        <p:sp>
          <p:nvSpPr>
            <p:cNvPr id="63" name="文本框 134"/>
            <p:cNvSpPr txBox="1"/>
            <p:nvPr/>
          </p:nvSpPr>
          <p:spPr>
            <a:xfrm>
              <a:off x="4215241" y="1922906"/>
              <a:ext cx="1061829" cy="253916"/>
            </a:xfrm>
            <a:prstGeom prst="rect">
              <a:avLst/>
            </a:prstGeom>
            <a:noFill/>
          </p:spPr>
          <p:txBody>
            <a:bodyPr wrap="none" lIns="68580" tIns="34290" rIns="68580" bIns="34290" rtlCol="0">
              <a:spAutoFit/>
            </a:bodyPr>
            <a:lstStyle/>
            <a:p>
              <a:r>
                <a:rPr lang="zh-CN" altLang="en-US" sz="1200" b="1" dirty="0">
                  <a:solidFill>
                    <a:schemeClr val="tx1">
                      <a:lumMod val="65000"/>
                      <a:lumOff val="35000"/>
                    </a:schemeClr>
                  </a:solidFill>
                  <a:latin typeface="微软雅黑" panose="020B0503020204020204" pitchFamily="34" charset="-122"/>
                  <a:ea typeface="微软雅黑" panose="020B0503020204020204" pitchFamily="34" charset="-122"/>
                </a:rPr>
                <a:t>输入你的标题</a:t>
              </a:r>
              <a:endParaRPr lang="en-US" altLang="zh-CN" sz="12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64" name="文本框 134"/>
            <p:cNvSpPr txBox="1"/>
            <p:nvPr/>
          </p:nvSpPr>
          <p:spPr>
            <a:xfrm>
              <a:off x="2954830" y="2217491"/>
              <a:ext cx="1061829" cy="253916"/>
            </a:xfrm>
            <a:prstGeom prst="rect">
              <a:avLst/>
            </a:prstGeom>
            <a:noFill/>
          </p:spPr>
          <p:txBody>
            <a:bodyPr wrap="none" lIns="68580" tIns="34290" rIns="68580" bIns="34290" rtlCol="0">
              <a:spAutoFit/>
            </a:bodyPr>
            <a:lstStyle/>
            <a:p>
              <a:r>
                <a:rPr lang="zh-CN" altLang="en-US" sz="1200" b="1" dirty="0">
                  <a:solidFill>
                    <a:schemeClr val="tx1">
                      <a:lumMod val="65000"/>
                      <a:lumOff val="35000"/>
                    </a:schemeClr>
                  </a:solidFill>
                  <a:latin typeface="微软雅黑" panose="020B0503020204020204" pitchFamily="34" charset="-122"/>
                  <a:ea typeface="微软雅黑" panose="020B0503020204020204" pitchFamily="34" charset="-122"/>
                </a:rPr>
                <a:t>输入你的标题</a:t>
              </a:r>
              <a:endParaRPr lang="en-US" altLang="zh-CN" sz="12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65" name="文本框 134"/>
            <p:cNvSpPr txBox="1"/>
            <p:nvPr/>
          </p:nvSpPr>
          <p:spPr>
            <a:xfrm>
              <a:off x="4181476" y="3260878"/>
              <a:ext cx="1061829" cy="253916"/>
            </a:xfrm>
            <a:prstGeom prst="rect">
              <a:avLst/>
            </a:prstGeom>
            <a:noFill/>
          </p:spPr>
          <p:txBody>
            <a:bodyPr wrap="none" lIns="68580" tIns="34290" rIns="68580" bIns="34290" rtlCol="0">
              <a:spAutoFit/>
            </a:bodyPr>
            <a:lstStyle/>
            <a:p>
              <a:r>
                <a:rPr lang="zh-CN" altLang="en-US" sz="1200" b="1" dirty="0">
                  <a:solidFill>
                    <a:schemeClr val="tx1">
                      <a:lumMod val="65000"/>
                      <a:lumOff val="35000"/>
                    </a:schemeClr>
                  </a:solidFill>
                  <a:latin typeface="微软雅黑" panose="020B0503020204020204" pitchFamily="34" charset="-122"/>
                  <a:ea typeface="微软雅黑" panose="020B0503020204020204" pitchFamily="34" charset="-122"/>
                </a:rPr>
                <a:t>输入你的标题</a:t>
              </a:r>
              <a:endParaRPr lang="en-US" altLang="zh-CN" sz="12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66" name="文本框 134"/>
            <p:cNvSpPr txBox="1"/>
            <p:nvPr/>
          </p:nvSpPr>
          <p:spPr>
            <a:xfrm>
              <a:off x="3537925" y="4410726"/>
              <a:ext cx="1061829" cy="253916"/>
            </a:xfrm>
            <a:prstGeom prst="rect">
              <a:avLst/>
            </a:prstGeom>
            <a:noFill/>
          </p:spPr>
          <p:txBody>
            <a:bodyPr wrap="none" lIns="68580" tIns="34290" rIns="68580" bIns="34290" rtlCol="0">
              <a:spAutoFit/>
            </a:bodyPr>
            <a:lstStyle/>
            <a:p>
              <a:r>
                <a:rPr lang="zh-CN" altLang="en-US" sz="1200" b="1" dirty="0">
                  <a:solidFill>
                    <a:schemeClr val="tx1">
                      <a:lumMod val="65000"/>
                      <a:lumOff val="35000"/>
                    </a:schemeClr>
                  </a:solidFill>
                  <a:latin typeface="微软雅黑" panose="020B0503020204020204" pitchFamily="34" charset="-122"/>
                  <a:ea typeface="微软雅黑" panose="020B0503020204020204" pitchFamily="34" charset="-122"/>
                </a:rPr>
                <a:t>输入你的标题</a:t>
              </a:r>
              <a:endParaRPr lang="en-US" altLang="zh-CN" sz="12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sp>
        <p:nvSpPr>
          <p:cNvPr id="67" name="矩形 66"/>
          <p:cNvSpPr/>
          <p:nvPr/>
        </p:nvSpPr>
        <p:spPr>
          <a:xfrm>
            <a:off x="4716016" y="1799885"/>
            <a:ext cx="4202752" cy="2800767"/>
          </a:xfrm>
          <a:prstGeom prst="rect">
            <a:avLst/>
          </a:prstGeom>
        </p:spPr>
        <p:txBody>
          <a:bodyPr wrap="square">
            <a:spAutoFit/>
          </a:bodyPr>
          <a:lstStyle/>
          <a:p>
            <a:pPr marR="0" lvl="0" algn="just" defTabSz="914400" eaLnBrk="1" fontAlgn="auto" latinLnBrk="0" hangingPunct="1">
              <a:spcBef>
                <a:spcPts val="0"/>
              </a:spcBef>
              <a:spcAft>
                <a:spcPts val="0"/>
              </a:spcAft>
              <a:buClr>
                <a:srgbClr val="C00000"/>
              </a:buClr>
              <a:buSzTx/>
              <a:defRPr/>
            </a:pPr>
            <a:r>
              <a:rPr kumimoji="0" lang="zh-CN" altLang="zh-CN" sz="1600" b="1" i="0" u="none" strike="noStrike" kern="100" cap="none" spc="0" normalizeH="0" baseline="0" noProof="0" dirty="0">
                <a:ln>
                  <a:noFill/>
                </a:ln>
                <a:solidFill>
                  <a:schemeClr val="tx1">
                    <a:lumMod val="65000"/>
                    <a:lumOff val="35000"/>
                  </a:schemeClr>
                </a:solidFill>
                <a:effectLst/>
                <a:uLnTx/>
                <a:uFillTx/>
                <a:latin typeface="微软雅黑" panose="020B0503020204020204" pitchFamily="34" charset="-122"/>
                <a:ea typeface="微软雅黑" panose="020B0503020204020204" pitchFamily="34" charset="-122"/>
                <a:cs typeface="Times New Roman" panose="02020603050405020304" pitchFamily="18" charset="0"/>
              </a:rPr>
              <a:t>举例，管理控制系统下，成本控制体系：</a:t>
            </a:r>
          </a:p>
          <a:p>
            <a:pPr marL="342900" marR="0" lvl="0" indent="-342900" algn="just" defTabSz="914400" eaLnBrk="1" fontAlgn="auto" latinLnBrk="0" hangingPunct="1">
              <a:spcBef>
                <a:spcPts val="0"/>
              </a:spcBef>
              <a:spcAft>
                <a:spcPts val="0"/>
              </a:spcAft>
              <a:buClr>
                <a:schemeClr val="tx1">
                  <a:lumMod val="65000"/>
                  <a:lumOff val="35000"/>
                </a:schemeClr>
              </a:buClr>
              <a:buSzTx/>
              <a:buFont typeface="+mj-lt"/>
              <a:buAutoNum type="alphaUcPeriod"/>
              <a:defRPr/>
            </a:pPr>
            <a:r>
              <a:rPr kumimoji="0" lang="zh-CN" altLang="zh-CN" sz="1000" i="0" u="none" strike="noStrike" kern="100" cap="none" spc="0" normalizeH="0" baseline="0" noProof="0" dirty="0">
                <a:ln>
                  <a:noFill/>
                </a:ln>
                <a:solidFill>
                  <a:schemeClr val="tx1">
                    <a:lumMod val="65000"/>
                    <a:lumOff val="35000"/>
                  </a:schemeClr>
                </a:solidFill>
                <a:effectLst/>
                <a:uLnTx/>
                <a:uFillTx/>
                <a:latin typeface="微软雅黑" panose="020B0503020204020204" pitchFamily="34" charset="-122"/>
                <a:ea typeface="微软雅黑" panose="020B0503020204020204" pitchFamily="34" charset="-122"/>
                <a:cs typeface="Times New Roman" panose="02020603050405020304" pitchFamily="18" charset="0"/>
              </a:rPr>
              <a:t>目的</a:t>
            </a:r>
            <a:r>
              <a:rPr kumimoji="0" lang="zh-CN" altLang="en-US" sz="1000" i="0" u="none" strike="noStrike" kern="100" cap="none" spc="0" normalizeH="0" baseline="0" noProof="0" dirty="0">
                <a:ln>
                  <a:noFill/>
                </a:ln>
                <a:solidFill>
                  <a:schemeClr val="tx1">
                    <a:lumMod val="65000"/>
                    <a:lumOff val="35000"/>
                  </a:schemeClr>
                </a:solidFill>
                <a:effectLst/>
                <a:uLnTx/>
                <a:uFillTx/>
                <a:latin typeface="微软雅黑" panose="020B0503020204020204" pitchFamily="34" charset="-122"/>
                <a:ea typeface="微软雅黑" panose="020B0503020204020204" pitchFamily="34" charset="-122"/>
                <a:cs typeface="Times New Roman" panose="02020603050405020304" pitchFamily="18" charset="0"/>
              </a:rPr>
              <a:t>：</a:t>
            </a:r>
            <a:r>
              <a:rPr kumimoji="0" lang="zh-CN" altLang="zh-CN" sz="1000" i="0" u="none" strike="noStrike" kern="100" cap="none" spc="0" normalizeH="0" baseline="0" noProof="0" dirty="0">
                <a:ln>
                  <a:noFill/>
                </a:ln>
                <a:solidFill>
                  <a:schemeClr val="tx1">
                    <a:lumMod val="65000"/>
                    <a:lumOff val="35000"/>
                  </a:schemeClr>
                </a:solidFill>
                <a:effectLst/>
                <a:uLnTx/>
                <a:uFillTx/>
                <a:latin typeface="微软雅黑" panose="020B0503020204020204" pitchFamily="34" charset="-122"/>
                <a:ea typeface="微软雅黑" panose="020B0503020204020204" pitchFamily="34" charset="-122"/>
                <a:cs typeface="Times New Roman" panose="02020603050405020304" pitchFamily="18" charset="0"/>
              </a:rPr>
              <a:t>科学合理降低工作中的成本支出，提升投入产出比；</a:t>
            </a:r>
          </a:p>
          <a:p>
            <a:pPr marL="342900" marR="0" lvl="0" indent="-342900" algn="just" defTabSz="914400" eaLnBrk="1" fontAlgn="auto" latinLnBrk="0" hangingPunct="1">
              <a:spcBef>
                <a:spcPts val="0"/>
              </a:spcBef>
              <a:spcAft>
                <a:spcPts val="0"/>
              </a:spcAft>
              <a:buClr>
                <a:schemeClr val="tx1">
                  <a:lumMod val="65000"/>
                  <a:lumOff val="35000"/>
                </a:schemeClr>
              </a:buClr>
              <a:buSzTx/>
              <a:buFont typeface="+mj-lt"/>
              <a:buAutoNum type="alphaUcPeriod"/>
              <a:defRPr/>
            </a:pPr>
            <a:r>
              <a:rPr kumimoji="0" lang="zh-CN" altLang="zh-CN" sz="1000" i="0" u="none" strike="noStrike" kern="100" cap="none" spc="0" normalizeH="0" baseline="0" noProof="0" dirty="0">
                <a:ln>
                  <a:noFill/>
                </a:ln>
                <a:solidFill>
                  <a:schemeClr val="tx1">
                    <a:lumMod val="65000"/>
                    <a:lumOff val="35000"/>
                  </a:schemeClr>
                </a:solidFill>
                <a:effectLst/>
                <a:uLnTx/>
                <a:uFillTx/>
                <a:latin typeface="微软雅黑" panose="020B0503020204020204" pitchFamily="34" charset="-122"/>
                <a:ea typeface="微软雅黑" panose="020B0503020204020204" pitchFamily="34" charset="-122"/>
                <a:cs typeface="Times New Roman" panose="02020603050405020304" pitchFamily="18" charset="0"/>
              </a:rPr>
              <a:t>原则</a:t>
            </a:r>
            <a:r>
              <a:rPr kumimoji="0" lang="zh-CN" altLang="en-US" sz="1000" i="0" u="none" strike="noStrike" kern="100" cap="none" spc="0" normalizeH="0" baseline="0" noProof="0" dirty="0">
                <a:ln>
                  <a:noFill/>
                </a:ln>
                <a:solidFill>
                  <a:schemeClr val="tx1">
                    <a:lumMod val="65000"/>
                    <a:lumOff val="35000"/>
                  </a:schemeClr>
                </a:solidFill>
                <a:effectLst/>
                <a:uLnTx/>
                <a:uFillTx/>
                <a:latin typeface="微软雅黑" panose="020B0503020204020204" pitchFamily="34" charset="-122"/>
                <a:ea typeface="微软雅黑" panose="020B0503020204020204" pitchFamily="34" charset="-122"/>
                <a:cs typeface="Times New Roman" panose="02020603050405020304" pitchFamily="18" charset="0"/>
              </a:rPr>
              <a:t>：</a:t>
            </a:r>
            <a:r>
              <a:rPr kumimoji="0" lang="zh-CN" altLang="zh-CN" sz="1000" i="0" u="none" strike="noStrike" kern="100" cap="none" spc="0" normalizeH="0" baseline="0" noProof="0" dirty="0">
                <a:ln>
                  <a:noFill/>
                </a:ln>
                <a:solidFill>
                  <a:schemeClr val="tx1">
                    <a:lumMod val="65000"/>
                    <a:lumOff val="35000"/>
                  </a:schemeClr>
                </a:solidFill>
                <a:effectLst/>
                <a:uLnTx/>
                <a:uFillTx/>
                <a:latin typeface="微软雅黑" panose="020B0503020204020204" pitchFamily="34" charset="-122"/>
                <a:ea typeface="微软雅黑" panose="020B0503020204020204" pitchFamily="34" charset="-122"/>
                <a:cs typeface="Times New Roman" panose="02020603050405020304" pitchFamily="18" charset="0"/>
              </a:rPr>
              <a:t>不影响正常工作进展与完成，优化流程或挖掘潜力或堵塞漏洞实现成本降低；</a:t>
            </a:r>
          </a:p>
          <a:p>
            <a:pPr marL="342900" marR="0" lvl="0" indent="-342900" algn="just" defTabSz="914400" eaLnBrk="1" fontAlgn="auto" latinLnBrk="0" hangingPunct="1">
              <a:spcBef>
                <a:spcPts val="0"/>
              </a:spcBef>
              <a:spcAft>
                <a:spcPts val="0"/>
              </a:spcAft>
              <a:buClr>
                <a:schemeClr val="tx1">
                  <a:lumMod val="65000"/>
                  <a:lumOff val="35000"/>
                </a:schemeClr>
              </a:buClr>
              <a:buSzTx/>
              <a:buFont typeface="+mj-lt"/>
              <a:buAutoNum type="alphaUcPeriod"/>
              <a:defRPr/>
            </a:pPr>
            <a:r>
              <a:rPr kumimoji="0" lang="zh-CN" altLang="zh-CN" sz="1000" i="0" u="none" strike="noStrike" kern="100" cap="none" spc="0" normalizeH="0" baseline="0" noProof="0" dirty="0">
                <a:ln>
                  <a:noFill/>
                </a:ln>
                <a:solidFill>
                  <a:schemeClr val="tx1">
                    <a:lumMod val="65000"/>
                    <a:lumOff val="35000"/>
                  </a:schemeClr>
                </a:solidFill>
                <a:effectLst/>
                <a:uLnTx/>
                <a:uFillTx/>
                <a:latin typeface="微软雅黑" panose="020B0503020204020204" pitchFamily="34" charset="-122"/>
                <a:ea typeface="微软雅黑" panose="020B0503020204020204" pitchFamily="34" charset="-122"/>
                <a:cs typeface="Times New Roman" panose="02020603050405020304" pitchFamily="18" charset="0"/>
              </a:rPr>
              <a:t>标准：在原有各个领域成本率基础上降低一到十个百分点（不同领域标准不同）</a:t>
            </a:r>
          </a:p>
          <a:p>
            <a:pPr marL="342900" marR="0" lvl="0" indent="-342900" algn="just" defTabSz="914400" eaLnBrk="1" fontAlgn="auto" latinLnBrk="0" hangingPunct="1">
              <a:spcBef>
                <a:spcPts val="0"/>
              </a:spcBef>
              <a:spcAft>
                <a:spcPts val="0"/>
              </a:spcAft>
              <a:buClr>
                <a:schemeClr val="tx1">
                  <a:lumMod val="65000"/>
                  <a:lumOff val="35000"/>
                </a:schemeClr>
              </a:buClr>
              <a:buSzTx/>
              <a:buFont typeface="+mj-lt"/>
              <a:buAutoNum type="alphaUcPeriod"/>
              <a:defRPr/>
            </a:pPr>
            <a:r>
              <a:rPr kumimoji="0" lang="zh-CN" altLang="zh-CN" sz="1000" i="0" u="none" strike="noStrike" kern="100" cap="none" spc="0" normalizeH="0" baseline="0" noProof="0" dirty="0">
                <a:ln>
                  <a:noFill/>
                </a:ln>
                <a:solidFill>
                  <a:schemeClr val="tx1">
                    <a:lumMod val="65000"/>
                    <a:lumOff val="35000"/>
                  </a:schemeClr>
                </a:solidFill>
                <a:effectLst/>
                <a:uLnTx/>
                <a:uFillTx/>
                <a:latin typeface="微软雅黑" panose="020B0503020204020204" pitchFamily="34" charset="-122"/>
                <a:ea typeface="微软雅黑" panose="020B0503020204020204" pitchFamily="34" charset="-122"/>
                <a:cs typeface="Times New Roman" panose="02020603050405020304" pitchFamily="18" charset="0"/>
              </a:rPr>
              <a:t>完成方法：例如能源领域通过合理规划照明，加热，大项用电器的使用，制定节约计划和使用方式来降低能源消耗（具体落实需详细步骤）</a:t>
            </a:r>
          </a:p>
          <a:p>
            <a:pPr marL="342900" marR="0" lvl="0" indent="-342900" algn="just" defTabSz="914400" eaLnBrk="1" fontAlgn="auto" latinLnBrk="0" hangingPunct="1">
              <a:spcBef>
                <a:spcPts val="0"/>
              </a:spcBef>
              <a:spcAft>
                <a:spcPts val="0"/>
              </a:spcAft>
              <a:buClr>
                <a:schemeClr val="tx1">
                  <a:lumMod val="65000"/>
                  <a:lumOff val="35000"/>
                </a:schemeClr>
              </a:buClr>
              <a:buSzTx/>
              <a:buFont typeface="+mj-lt"/>
              <a:buAutoNum type="alphaUcPeriod"/>
              <a:defRPr/>
            </a:pPr>
            <a:r>
              <a:rPr kumimoji="0" lang="zh-CN" altLang="zh-CN" sz="1000" i="0" u="none" strike="noStrike" kern="100" cap="none" spc="0" normalizeH="0" baseline="0" noProof="0" dirty="0">
                <a:ln>
                  <a:noFill/>
                </a:ln>
                <a:solidFill>
                  <a:schemeClr val="tx1">
                    <a:lumMod val="65000"/>
                    <a:lumOff val="35000"/>
                  </a:schemeClr>
                </a:solidFill>
                <a:effectLst/>
                <a:uLnTx/>
                <a:uFillTx/>
                <a:latin typeface="微软雅黑" panose="020B0503020204020204" pitchFamily="34" charset="-122"/>
                <a:ea typeface="微软雅黑" panose="020B0503020204020204" pitchFamily="34" charset="-122"/>
                <a:cs typeface="Times New Roman" panose="02020603050405020304" pitchFamily="18" charset="0"/>
              </a:rPr>
              <a:t>完成时限，根据实际情况确定</a:t>
            </a:r>
          </a:p>
          <a:p>
            <a:pPr marL="342900" marR="0" lvl="0" indent="-342900" algn="just" defTabSz="914400" eaLnBrk="1" fontAlgn="auto" latinLnBrk="0" hangingPunct="1">
              <a:spcBef>
                <a:spcPts val="0"/>
              </a:spcBef>
              <a:spcAft>
                <a:spcPts val="0"/>
              </a:spcAft>
              <a:buClr>
                <a:schemeClr val="tx1">
                  <a:lumMod val="65000"/>
                  <a:lumOff val="35000"/>
                </a:schemeClr>
              </a:buClr>
              <a:buSzTx/>
              <a:buFont typeface="+mj-lt"/>
              <a:buAutoNum type="alphaUcPeriod"/>
              <a:defRPr/>
            </a:pPr>
            <a:r>
              <a:rPr kumimoji="0" lang="zh-CN" altLang="zh-CN" sz="1000" i="0" u="none" strike="noStrike" kern="100" cap="none" spc="0" normalizeH="0" baseline="0" noProof="0" dirty="0">
                <a:ln>
                  <a:noFill/>
                </a:ln>
                <a:solidFill>
                  <a:schemeClr val="tx1">
                    <a:lumMod val="65000"/>
                    <a:lumOff val="35000"/>
                  </a:schemeClr>
                </a:solidFill>
                <a:effectLst/>
                <a:uLnTx/>
                <a:uFillTx/>
                <a:latin typeface="微软雅黑" panose="020B0503020204020204" pitchFamily="34" charset="-122"/>
                <a:ea typeface="微软雅黑" panose="020B0503020204020204" pitchFamily="34" charset="-122"/>
                <a:cs typeface="Times New Roman" panose="02020603050405020304" pitchFamily="18" charset="0"/>
              </a:rPr>
              <a:t>保障要点，落实责任，落实检查，落实追责和奖励；</a:t>
            </a:r>
          </a:p>
          <a:p>
            <a:pPr marL="342900" marR="0" lvl="0" indent="-342900" algn="just" defTabSz="914400" eaLnBrk="1" fontAlgn="auto" latinLnBrk="0" hangingPunct="1">
              <a:spcBef>
                <a:spcPts val="0"/>
              </a:spcBef>
              <a:spcAft>
                <a:spcPts val="0"/>
              </a:spcAft>
              <a:buClr>
                <a:schemeClr val="tx1">
                  <a:lumMod val="65000"/>
                  <a:lumOff val="35000"/>
                </a:schemeClr>
              </a:buClr>
              <a:buSzTx/>
              <a:buFont typeface="+mj-lt"/>
              <a:buAutoNum type="alphaUcPeriod"/>
              <a:defRPr/>
            </a:pPr>
            <a:r>
              <a:rPr kumimoji="0" lang="zh-CN" altLang="zh-CN" sz="1000" i="0" u="none" strike="noStrike" kern="100" cap="none" spc="0" normalizeH="0" baseline="0" noProof="0" dirty="0">
                <a:ln>
                  <a:noFill/>
                </a:ln>
                <a:solidFill>
                  <a:schemeClr val="tx1">
                    <a:lumMod val="65000"/>
                    <a:lumOff val="35000"/>
                  </a:schemeClr>
                </a:solidFill>
                <a:effectLst/>
                <a:uLnTx/>
                <a:uFillTx/>
                <a:latin typeface="微软雅黑" panose="020B0503020204020204" pitchFamily="34" charset="-122"/>
                <a:ea typeface="微软雅黑" panose="020B0503020204020204" pitchFamily="34" charset="-122"/>
                <a:cs typeface="Times New Roman" panose="02020603050405020304" pitchFamily="18" charset="0"/>
              </a:rPr>
              <a:t>谁制定，财务部门负责人和相关领域工作负责人</a:t>
            </a:r>
          </a:p>
          <a:p>
            <a:pPr marL="342900" marR="0" lvl="0" indent="-342900" algn="just" defTabSz="914400" eaLnBrk="1" fontAlgn="auto" latinLnBrk="0" hangingPunct="1">
              <a:spcBef>
                <a:spcPts val="0"/>
              </a:spcBef>
              <a:spcAft>
                <a:spcPts val="0"/>
              </a:spcAft>
              <a:buClr>
                <a:schemeClr val="tx1">
                  <a:lumMod val="65000"/>
                  <a:lumOff val="35000"/>
                </a:schemeClr>
              </a:buClr>
              <a:buSzTx/>
              <a:buFont typeface="+mj-lt"/>
              <a:buAutoNum type="alphaUcPeriod"/>
              <a:defRPr/>
            </a:pPr>
            <a:r>
              <a:rPr kumimoji="0" lang="zh-CN" altLang="zh-CN" sz="1000" i="0" u="none" strike="noStrike" kern="100" cap="none" spc="0" normalizeH="0" baseline="0" noProof="0" dirty="0">
                <a:ln>
                  <a:noFill/>
                </a:ln>
                <a:solidFill>
                  <a:schemeClr val="tx1">
                    <a:lumMod val="65000"/>
                    <a:lumOff val="35000"/>
                  </a:schemeClr>
                </a:solidFill>
                <a:effectLst/>
                <a:uLnTx/>
                <a:uFillTx/>
                <a:latin typeface="微软雅黑" panose="020B0503020204020204" pitchFamily="34" charset="-122"/>
                <a:ea typeface="微软雅黑" panose="020B0503020204020204" pitchFamily="34" charset="-122"/>
                <a:cs typeface="Times New Roman" panose="02020603050405020304" pitchFamily="18" charset="0"/>
              </a:rPr>
              <a:t>谁执行，相关领域工作团队</a:t>
            </a:r>
          </a:p>
          <a:p>
            <a:pPr marL="342900" marR="0" lvl="0" indent="-342900" algn="just" defTabSz="914400" eaLnBrk="1" fontAlgn="auto" latinLnBrk="0" hangingPunct="1">
              <a:spcBef>
                <a:spcPts val="0"/>
              </a:spcBef>
              <a:spcAft>
                <a:spcPts val="0"/>
              </a:spcAft>
              <a:buClr>
                <a:schemeClr val="tx1">
                  <a:lumMod val="65000"/>
                  <a:lumOff val="35000"/>
                </a:schemeClr>
              </a:buClr>
              <a:buSzTx/>
              <a:buFont typeface="+mj-lt"/>
              <a:buAutoNum type="alphaUcPeriod"/>
              <a:defRPr/>
            </a:pPr>
            <a:r>
              <a:rPr kumimoji="0" lang="zh-CN" altLang="zh-CN" sz="1000" i="0" u="none" strike="noStrike" kern="100" cap="none" spc="0" normalizeH="0" baseline="0" noProof="0" dirty="0">
                <a:ln>
                  <a:noFill/>
                </a:ln>
                <a:solidFill>
                  <a:schemeClr val="tx1">
                    <a:lumMod val="65000"/>
                    <a:lumOff val="35000"/>
                  </a:schemeClr>
                </a:solidFill>
                <a:effectLst/>
                <a:uLnTx/>
                <a:uFillTx/>
                <a:latin typeface="微软雅黑" panose="020B0503020204020204" pitchFamily="34" charset="-122"/>
                <a:ea typeface="微软雅黑" panose="020B0503020204020204" pitchFamily="34" charset="-122"/>
                <a:cs typeface="Times New Roman" panose="02020603050405020304" pitchFamily="18" charset="0"/>
              </a:rPr>
              <a:t>谁检查，相关领域领导和财务部门负责人</a:t>
            </a:r>
          </a:p>
          <a:p>
            <a:pPr marL="342900" marR="0" lvl="0" indent="-342900" algn="just" defTabSz="914400" eaLnBrk="1" fontAlgn="auto" latinLnBrk="0" hangingPunct="1">
              <a:spcBef>
                <a:spcPts val="0"/>
              </a:spcBef>
              <a:spcAft>
                <a:spcPts val="0"/>
              </a:spcAft>
              <a:buClr>
                <a:schemeClr val="tx1">
                  <a:lumMod val="65000"/>
                  <a:lumOff val="35000"/>
                </a:schemeClr>
              </a:buClr>
              <a:buSzTx/>
              <a:buFont typeface="+mj-lt"/>
              <a:buAutoNum type="alphaUcPeriod"/>
              <a:defRPr/>
            </a:pPr>
            <a:r>
              <a:rPr kumimoji="0" lang="zh-CN" altLang="zh-CN" sz="1000" i="0" u="none" strike="noStrike" kern="100" cap="none" spc="0" normalizeH="0" baseline="0" noProof="0" dirty="0">
                <a:ln>
                  <a:noFill/>
                </a:ln>
                <a:solidFill>
                  <a:schemeClr val="tx1">
                    <a:lumMod val="65000"/>
                    <a:lumOff val="35000"/>
                  </a:schemeClr>
                </a:solidFill>
                <a:effectLst/>
                <a:uLnTx/>
                <a:uFillTx/>
                <a:latin typeface="微软雅黑" panose="020B0503020204020204" pitchFamily="34" charset="-122"/>
                <a:ea typeface="微软雅黑" panose="020B0503020204020204" pitchFamily="34" charset="-122"/>
                <a:cs typeface="Times New Roman" panose="02020603050405020304" pitchFamily="18" charset="0"/>
              </a:rPr>
              <a:t>谁评估奖惩，财务部门负责人</a:t>
            </a:r>
          </a:p>
          <a:p>
            <a:pPr marL="342900" marR="0" lvl="0" indent="-342900" algn="just" defTabSz="914400" eaLnBrk="1" fontAlgn="auto" latinLnBrk="0" hangingPunct="1">
              <a:spcBef>
                <a:spcPts val="0"/>
              </a:spcBef>
              <a:spcAft>
                <a:spcPts val="0"/>
              </a:spcAft>
              <a:buClr>
                <a:schemeClr val="tx1">
                  <a:lumMod val="65000"/>
                  <a:lumOff val="35000"/>
                </a:schemeClr>
              </a:buClr>
              <a:buSzTx/>
              <a:buFont typeface="+mj-lt"/>
              <a:buAutoNum type="alphaUcPeriod"/>
              <a:defRPr/>
            </a:pPr>
            <a:r>
              <a:rPr kumimoji="0" lang="zh-CN" altLang="zh-CN" sz="1000" i="0" u="none" strike="noStrike" kern="100" cap="none" spc="0" normalizeH="0" baseline="0" noProof="0" dirty="0">
                <a:ln>
                  <a:noFill/>
                </a:ln>
                <a:solidFill>
                  <a:schemeClr val="tx1">
                    <a:lumMod val="65000"/>
                    <a:lumOff val="35000"/>
                  </a:schemeClr>
                </a:solidFill>
                <a:effectLst/>
                <a:uLnTx/>
                <a:uFillTx/>
                <a:latin typeface="微软雅黑" panose="020B0503020204020204" pitchFamily="34" charset="-122"/>
                <a:ea typeface="微软雅黑" panose="020B0503020204020204" pitchFamily="34" charset="-122"/>
                <a:cs typeface="Times New Roman" panose="02020603050405020304" pitchFamily="18" charset="0"/>
              </a:rPr>
              <a:t>谁对结果负责，相关领域负责人负主要责任，财务部门负责人负次要责任</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67"/>
                                        </p:tgtEl>
                                        <p:attrNameLst>
                                          <p:attrName>style.visibility</p:attrName>
                                        </p:attrNameLst>
                                      </p:cBhvr>
                                      <p:to>
                                        <p:strVal val="visible"/>
                                      </p:to>
                                    </p:set>
                                    <p:anim calcmode="lin" valueType="num">
                                      <p:cBhvr>
                                        <p:cTn id="13" dur="2000" fill="hold"/>
                                        <p:tgtEl>
                                          <p:spTgt spid="67"/>
                                        </p:tgtEl>
                                        <p:attrNameLst>
                                          <p:attrName>ppt_w</p:attrName>
                                        </p:attrNameLst>
                                      </p:cBhvr>
                                      <p:tavLst>
                                        <p:tav tm="0">
                                          <p:val>
                                            <p:fltVal val="0"/>
                                          </p:val>
                                        </p:tav>
                                        <p:tav tm="100000">
                                          <p:val>
                                            <p:strVal val="#ppt_w"/>
                                          </p:val>
                                        </p:tav>
                                      </p:tavLst>
                                    </p:anim>
                                    <p:anim calcmode="lin" valueType="num">
                                      <p:cBhvr>
                                        <p:cTn id="14" dur="2000" fill="hold"/>
                                        <p:tgtEl>
                                          <p:spTgt spid="67"/>
                                        </p:tgtEl>
                                        <p:attrNameLst>
                                          <p:attrName>ppt_h</p:attrName>
                                        </p:attrNameLst>
                                      </p:cBhvr>
                                      <p:tavLst>
                                        <p:tav tm="0">
                                          <p:val>
                                            <p:fltVal val="0"/>
                                          </p:val>
                                        </p:tav>
                                        <p:tav tm="100000">
                                          <p:val>
                                            <p:strVal val="#ppt_h"/>
                                          </p:val>
                                        </p:tav>
                                      </p:tavLst>
                                    </p:anim>
                                    <p:animEffect transition="in" filter="fade">
                                      <p:cBhvr>
                                        <p:cTn id="15" dur="20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48"/>
          <p:cNvSpPr>
            <a:spLocks noEditPoints="1"/>
          </p:cNvSpPr>
          <p:nvPr/>
        </p:nvSpPr>
        <p:spPr bwMode="auto">
          <a:xfrm>
            <a:off x="3562739" y="2096388"/>
            <a:ext cx="2011757" cy="2011757"/>
          </a:xfrm>
          <a:custGeom>
            <a:avLst/>
            <a:gdLst>
              <a:gd name="T0" fmla="*/ 556 w 1252"/>
              <a:gd name="T1" fmla="*/ 1248 h 1252"/>
              <a:gd name="T2" fmla="*/ 375 w 1252"/>
              <a:gd name="T3" fmla="*/ 1200 h 1252"/>
              <a:gd name="T4" fmla="*/ 255 w 1252"/>
              <a:gd name="T5" fmla="*/ 1130 h 1252"/>
              <a:gd name="T6" fmla="*/ 122 w 1252"/>
              <a:gd name="T7" fmla="*/ 998 h 1252"/>
              <a:gd name="T8" fmla="*/ 52 w 1252"/>
              <a:gd name="T9" fmla="*/ 877 h 1252"/>
              <a:gd name="T10" fmla="*/ 4 w 1252"/>
              <a:gd name="T11" fmla="*/ 696 h 1252"/>
              <a:gd name="T12" fmla="*/ 4 w 1252"/>
              <a:gd name="T13" fmla="*/ 560 h 1252"/>
              <a:gd name="T14" fmla="*/ 137 w 1252"/>
              <a:gd name="T15" fmla="*/ 458 h 1252"/>
              <a:gd name="T16" fmla="*/ 120 w 1252"/>
              <a:gd name="T17" fmla="*/ 257 h 1252"/>
              <a:gd name="T18" fmla="*/ 287 w 1252"/>
              <a:gd name="T19" fmla="*/ 236 h 1252"/>
              <a:gd name="T20" fmla="*/ 372 w 1252"/>
              <a:gd name="T21" fmla="*/ 54 h 1252"/>
              <a:gd name="T22" fmla="*/ 528 w 1252"/>
              <a:gd name="T23" fmla="*/ 119 h 1252"/>
              <a:gd name="T24" fmla="*/ 626 w 1252"/>
              <a:gd name="T25" fmla="*/ 0 h 1252"/>
              <a:gd name="T26" fmla="*/ 724 w 1252"/>
              <a:gd name="T27" fmla="*/ 119 h 1252"/>
              <a:gd name="T28" fmla="*/ 879 w 1252"/>
              <a:gd name="T29" fmla="*/ 54 h 1252"/>
              <a:gd name="T30" fmla="*/ 965 w 1252"/>
              <a:gd name="T31" fmla="*/ 236 h 1252"/>
              <a:gd name="T32" fmla="*/ 1132 w 1252"/>
              <a:gd name="T33" fmla="*/ 257 h 1252"/>
              <a:gd name="T34" fmla="*/ 1115 w 1252"/>
              <a:gd name="T35" fmla="*/ 458 h 1252"/>
              <a:gd name="T36" fmla="*/ 1248 w 1252"/>
              <a:gd name="T37" fmla="*/ 560 h 1252"/>
              <a:gd name="T38" fmla="*/ 1248 w 1252"/>
              <a:gd name="T39" fmla="*/ 696 h 1252"/>
              <a:gd name="T40" fmla="*/ 1200 w 1252"/>
              <a:gd name="T41" fmla="*/ 877 h 1252"/>
              <a:gd name="T42" fmla="*/ 1130 w 1252"/>
              <a:gd name="T43" fmla="*/ 998 h 1252"/>
              <a:gd name="T44" fmla="*/ 997 w 1252"/>
              <a:gd name="T45" fmla="*/ 1130 h 1252"/>
              <a:gd name="T46" fmla="*/ 877 w 1252"/>
              <a:gd name="T47" fmla="*/ 1200 h 1252"/>
              <a:gd name="T48" fmla="*/ 696 w 1252"/>
              <a:gd name="T49" fmla="*/ 1248 h 1252"/>
              <a:gd name="T50" fmla="*/ 563 w 1252"/>
              <a:gd name="T51" fmla="*/ 1241 h 1252"/>
              <a:gd name="T52" fmla="*/ 717 w 1252"/>
              <a:gd name="T53" fmla="*/ 1126 h 1252"/>
              <a:gd name="T54" fmla="*/ 797 w 1252"/>
              <a:gd name="T55" fmla="*/ 1105 h 1252"/>
              <a:gd name="T56" fmla="*/ 955 w 1252"/>
              <a:gd name="T57" fmla="*/ 1014 h 1252"/>
              <a:gd name="T58" fmla="*/ 1013 w 1252"/>
              <a:gd name="T59" fmla="*/ 955 h 1252"/>
              <a:gd name="T60" fmla="*/ 1105 w 1252"/>
              <a:gd name="T61" fmla="*/ 797 h 1252"/>
              <a:gd name="T62" fmla="*/ 1126 w 1252"/>
              <a:gd name="T63" fmla="*/ 718 h 1252"/>
              <a:gd name="T64" fmla="*/ 1240 w 1252"/>
              <a:gd name="T65" fmla="*/ 563 h 1252"/>
              <a:gd name="T66" fmla="*/ 1106 w 1252"/>
              <a:gd name="T67" fmla="*/ 458 h 1252"/>
              <a:gd name="T68" fmla="*/ 1127 w 1252"/>
              <a:gd name="T69" fmla="*/ 265 h 1252"/>
              <a:gd name="T70" fmla="*/ 957 w 1252"/>
              <a:gd name="T71" fmla="*/ 241 h 1252"/>
              <a:gd name="T72" fmla="*/ 879 w 1252"/>
              <a:gd name="T73" fmla="*/ 63 h 1252"/>
              <a:gd name="T74" fmla="*/ 720 w 1252"/>
              <a:gd name="T75" fmla="*/ 127 h 1252"/>
              <a:gd name="T76" fmla="*/ 626 w 1252"/>
              <a:gd name="T77" fmla="*/ 9 h 1252"/>
              <a:gd name="T78" fmla="*/ 532 w 1252"/>
              <a:gd name="T79" fmla="*/ 127 h 1252"/>
              <a:gd name="T80" fmla="*/ 373 w 1252"/>
              <a:gd name="T81" fmla="*/ 63 h 1252"/>
              <a:gd name="T82" fmla="*/ 295 w 1252"/>
              <a:gd name="T83" fmla="*/ 241 h 1252"/>
              <a:gd name="T84" fmla="*/ 125 w 1252"/>
              <a:gd name="T85" fmla="*/ 265 h 1252"/>
              <a:gd name="T86" fmla="*/ 146 w 1252"/>
              <a:gd name="T87" fmla="*/ 458 h 1252"/>
              <a:gd name="T88" fmla="*/ 12 w 1252"/>
              <a:gd name="T89" fmla="*/ 563 h 1252"/>
              <a:gd name="T90" fmla="*/ 126 w 1252"/>
              <a:gd name="T91" fmla="*/ 718 h 1252"/>
              <a:gd name="T92" fmla="*/ 147 w 1252"/>
              <a:gd name="T93" fmla="*/ 797 h 1252"/>
              <a:gd name="T94" fmla="*/ 239 w 1252"/>
              <a:gd name="T95" fmla="*/ 955 h 1252"/>
              <a:gd name="T96" fmla="*/ 297 w 1252"/>
              <a:gd name="T97" fmla="*/ 1014 h 1252"/>
              <a:gd name="T98" fmla="*/ 455 w 1252"/>
              <a:gd name="T99" fmla="*/ 1105 h 1252"/>
              <a:gd name="T100" fmla="*/ 535 w 1252"/>
              <a:gd name="T101" fmla="*/ 1126 h 1252"/>
              <a:gd name="T102" fmla="*/ 288 w 1252"/>
              <a:gd name="T103" fmla="*/ 964 h 1252"/>
              <a:gd name="T104" fmla="*/ 626 w 1252"/>
              <a:gd name="T105" fmla="*/ 148 h 1252"/>
              <a:gd name="T106" fmla="*/ 964 w 1252"/>
              <a:gd name="T107" fmla="*/ 964 h 1252"/>
              <a:gd name="T108" fmla="*/ 157 w 1252"/>
              <a:gd name="T109" fmla="*/ 626 h 1252"/>
              <a:gd name="T110" fmla="*/ 626 w 1252"/>
              <a:gd name="T111" fmla="*/ 157 h 1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52" h="1252">
                <a:moveTo>
                  <a:pt x="626" y="1252"/>
                </a:moveTo>
                <a:cubicBezTo>
                  <a:pt x="604" y="1252"/>
                  <a:pt x="581" y="1251"/>
                  <a:pt x="559" y="1249"/>
                </a:cubicBezTo>
                <a:cubicBezTo>
                  <a:pt x="556" y="1248"/>
                  <a:pt x="556" y="1248"/>
                  <a:pt x="556" y="1248"/>
                </a:cubicBezTo>
                <a:cubicBezTo>
                  <a:pt x="528" y="1134"/>
                  <a:pt x="528" y="1134"/>
                  <a:pt x="528" y="1134"/>
                </a:cubicBezTo>
                <a:cubicBezTo>
                  <a:pt x="504" y="1129"/>
                  <a:pt x="480" y="1123"/>
                  <a:pt x="458" y="1115"/>
                </a:cubicBezTo>
                <a:cubicBezTo>
                  <a:pt x="375" y="1200"/>
                  <a:pt x="375" y="1200"/>
                  <a:pt x="375" y="1200"/>
                </a:cubicBezTo>
                <a:cubicBezTo>
                  <a:pt x="372" y="1199"/>
                  <a:pt x="372" y="1199"/>
                  <a:pt x="372" y="1199"/>
                </a:cubicBezTo>
                <a:cubicBezTo>
                  <a:pt x="332" y="1181"/>
                  <a:pt x="293" y="1158"/>
                  <a:pt x="257" y="1132"/>
                </a:cubicBezTo>
                <a:cubicBezTo>
                  <a:pt x="255" y="1130"/>
                  <a:pt x="255" y="1130"/>
                  <a:pt x="255" y="1130"/>
                </a:cubicBezTo>
                <a:cubicBezTo>
                  <a:pt x="287" y="1016"/>
                  <a:pt x="287" y="1016"/>
                  <a:pt x="287" y="1016"/>
                </a:cubicBezTo>
                <a:cubicBezTo>
                  <a:pt x="269" y="1001"/>
                  <a:pt x="252" y="983"/>
                  <a:pt x="236" y="965"/>
                </a:cubicBezTo>
                <a:cubicBezTo>
                  <a:pt x="122" y="998"/>
                  <a:pt x="122" y="998"/>
                  <a:pt x="122" y="998"/>
                </a:cubicBezTo>
                <a:cubicBezTo>
                  <a:pt x="120" y="995"/>
                  <a:pt x="120" y="995"/>
                  <a:pt x="120" y="995"/>
                </a:cubicBezTo>
                <a:cubicBezTo>
                  <a:pt x="94" y="959"/>
                  <a:pt x="72" y="921"/>
                  <a:pt x="54" y="880"/>
                </a:cubicBezTo>
                <a:cubicBezTo>
                  <a:pt x="52" y="877"/>
                  <a:pt x="52" y="877"/>
                  <a:pt x="52" y="877"/>
                </a:cubicBezTo>
                <a:cubicBezTo>
                  <a:pt x="137" y="795"/>
                  <a:pt x="137" y="795"/>
                  <a:pt x="137" y="795"/>
                </a:cubicBezTo>
                <a:cubicBezTo>
                  <a:pt x="130" y="772"/>
                  <a:pt x="123" y="748"/>
                  <a:pt x="119" y="725"/>
                </a:cubicBezTo>
                <a:cubicBezTo>
                  <a:pt x="4" y="696"/>
                  <a:pt x="4" y="696"/>
                  <a:pt x="4" y="696"/>
                </a:cubicBezTo>
                <a:cubicBezTo>
                  <a:pt x="4" y="693"/>
                  <a:pt x="4" y="693"/>
                  <a:pt x="4" y="693"/>
                </a:cubicBezTo>
                <a:cubicBezTo>
                  <a:pt x="1" y="671"/>
                  <a:pt x="0" y="648"/>
                  <a:pt x="0" y="626"/>
                </a:cubicBezTo>
                <a:cubicBezTo>
                  <a:pt x="0" y="604"/>
                  <a:pt x="1" y="582"/>
                  <a:pt x="4" y="560"/>
                </a:cubicBezTo>
                <a:cubicBezTo>
                  <a:pt x="4" y="557"/>
                  <a:pt x="4" y="557"/>
                  <a:pt x="4" y="557"/>
                </a:cubicBezTo>
                <a:cubicBezTo>
                  <a:pt x="119" y="528"/>
                  <a:pt x="119" y="528"/>
                  <a:pt x="119" y="528"/>
                </a:cubicBezTo>
                <a:cubicBezTo>
                  <a:pt x="123" y="504"/>
                  <a:pt x="130" y="481"/>
                  <a:pt x="137" y="458"/>
                </a:cubicBezTo>
                <a:cubicBezTo>
                  <a:pt x="52" y="376"/>
                  <a:pt x="52" y="376"/>
                  <a:pt x="52" y="376"/>
                </a:cubicBezTo>
                <a:cubicBezTo>
                  <a:pt x="54" y="373"/>
                  <a:pt x="54" y="373"/>
                  <a:pt x="54" y="373"/>
                </a:cubicBezTo>
                <a:cubicBezTo>
                  <a:pt x="72" y="332"/>
                  <a:pt x="94" y="293"/>
                  <a:pt x="120" y="257"/>
                </a:cubicBezTo>
                <a:cubicBezTo>
                  <a:pt x="122" y="255"/>
                  <a:pt x="122" y="255"/>
                  <a:pt x="122" y="255"/>
                </a:cubicBezTo>
                <a:cubicBezTo>
                  <a:pt x="236" y="287"/>
                  <a:pt x="236" y="287"/>
                  <a:pt x="236" y="287"/>
                </a:cubicBezTo>
                <a:cubicBezTo>
                  <a:pt x="252" y="269"/>
                  <a:pt x="269" y="252"/>
                  <a:pt x="287" y="236"/>
                </a:cubicBezTo>
                <a:cubicBezTo>
                  <a:pt x="255" y="122"/>
                  <a:pt x="255" y="122"/>
                  <a:pt x="255" y="122"/>
                </a:cubicBezTo>
                <a:cubicBezTo>
                  <a:pt x="257" y="121"/>
                  <a:pt x="257" y="121"/>
                  <a:pt x="257" y="121"/>
                </a:cubicBezTo>
                <a:cubicBezTo>
                  <a:pt x="293" y="94"/>
                  <a:pt x="332" y="72"/>
                  <a:pt x="372" y="54"/>
                </a:cubicBezTo>
                <a:cubicBezTo>
                  <a:pt x="375" y="53"/>
                  <a:pt x="375" y="53"/>
                  <a:pt x="375" y="53"/>
                </a:cubicBezTo>
                <a:cubicBezTo>
                  <a:pt x="458" y="138"/>
                  <a:pt x="458" y="138"/>
                  <a:pt x="458" y="138"/>
                </a:cubicBezTo>
                <a:cubicBezTo>
                  <a:pt x="480" y="130"/>
                  <a:pt x="504" y="123"/>
                  <a:pt x="528" y="119"/>
                </a:cubicBezTo>
                <a:cubicBezTo>
                  <a:pt x="556" y="4"/>
                  <a:pt x="556" y="4"/>
                  <a:pt x="556" y="4"/>
                </a:cubicBezTo>
                <a:cubicBezTo>
                  <a:pt x="559" y="4"/>
                  <a:pt x="559" y="4"/>
                  <a:pt x="559" y="4"/>
                </a:cubicBezTo>
                <a:cubicBezTo>
                  <a:pt x="581" y="2"/>
                  <a:pt x="604" y="0"/>
                  <a:pt x="626" y="0"/>
                </a:cubicBezTo>
                <a:cubicBezTo>
                  <a:pt x="648" y="0"/>
                  <a:pt x="671" y="2"/>
                  <a:pt x="693" y="4"/>
                </a:cubicBezTo>
                <a:cubicBezTo>
                  <a:pt x="696" y="4"/>
                  <a:pt x="696" y="4"/>
                  <a:pt x="696" y="4"/>
                </a:cubicBezTo>
                <a:cubicBezTo>
                  <a:pt x="724" y="119"/>
                  <a:pt x="724" y="119"/>
                  <a:pt x="724" y="119"/>
                </a:cubicBezTo>
                <a:cubicBezTo>
                  <a:pt x="748" y="123"/>
                  <a:pt x="772" y="130"/>
                  <a:pt x="794" y="138"/>
                </a:cubicBezTo>
                <a:cubicBezTo>
                  <a:pt x="877" y="53"/>
                  <a:pt x="877" y="53"/>
                  <a:pt x="877" y="53"/>
                </a:cubicBezTo>
                <a:cubicBezTo>
                  <a:pt x="879" y="54"/>
                  <a:pt x="879" y="54"/>
                  <a:pt x="879" y="54"/>
                </a:cubicBezTo>
                <a:cubicBezTo>
                  <a:pt x="920" y="72"/>
                  <a:pt x="959" y="94"/>
                  <a:pt x="995" y="121"/>
                </a:cubicBezTo>
                <a:cubicBezTo>
                  <a:pt x="997" y="122"/>
                  <a:pt x="997" y="122"/>
                  <a:pt x="997" y="122"/>
                </a:cubicBezTo>
                <a:cubicBezTo>
                  <a:pt x="965" y="236"/>
                  <a:pt x="965" y="236"/>
                  <a:pt x="965" y="236"/>
                </a:cubicBezTo>
                <a:cubicBezTo>
                  <a:pt x="983" y="252"/>
                  <a:pt x="1000" y="269"/>
                  <a:pt x="1016" y="287"/>
                </a:cubicBezTo>
                <a:cubicBezTo>
                  <a:pt x="1130" y="255"/>
                  <a:pt x="1130" y="255"/>
                  <a:pt x="1130" y="255"/>
                </a:cubicBezTo>
                <a:cubicBezTo>
                  <a:pt x="1132" y="257"/>
                  <a:pt x="1132" y="257"/>
                  <a:pt x="1132" y="257"/>
                </a:cubicBezTo>
                <a:cubicBezTo>
                  <a:pt x="1158" y="293"/>
                  <a:pt x="1180" y="332"/>
                  <a:pt x="1198" y="373"/>
                </a:cubicBezTo>
                <a:cubicBezTo>
                  <a:pt x="1200" y="376"/>
                  <a:pt x="1200" y="376"/>
                  <a:pt x="1200" y="376"/>
                </a:cubicBezTo>
                <a:cubicBezTo>
                  <a:pt x="1115" y="458"/>
                  <a:pt x="1115" y="458"/>
                  <a:pt x="1115" y="458"/>
                </a:cubicBezTo>
                <a:cubicBezTo>
                  <a:pt x="1123" y="481"/>
                  <a:pt x="1129" y="504"/>
                  <a:pt x="1133" y="528"/>
                </a:cubicBezTo>
                <a:cubicBezTo>
                  <a:pt x="1248" y="557"/>
                  <a:pt x="1248" y="557"/>
                  <a:pt x="1248" y="557"/>
                </a:cubicBezTo>
                <a:cubicBezTo>
                  <a:pt x="1248" y="560"/>
                  <a:pt x="1248" y="560"/>
                  <a:pt x="1248" y="560"/>
                </a:cubicBezTo>
                <a:cubicBezTo>
                  <a:pt x="1251" y="582"/>
                  <a:pt x="1252" y="604"/>
                  <a:pt x="1252" y="626"/>
                </a:cubicBezTo>
                <a:cubicBezTo>
                  <a:pt x="1252" y="649"/>
                  <a:pt x="1251" y="671"/>
                  <a:pt x="1248" y="693"/>
                </a:cubicBezTo>
                <a:cubicBezTo>
                  <a:pt x="1248" y="696"/>
                  <a:pt x="1248" y="696"/>
                  <a:pt x="1248" y="696"/>
                </a:cubicBezTo>
                <a:cubicBezTo>
                  <a:pt x="1133" y="725"/>
                  <a:pt x="1133" y="725"/>
                  <a:pt x="1133" y="725"/>
                </a:cubicBezTo>
                <a:cubicBezTo>
                  <a:pt x="1129" y="748"/>
                  <a:pt x="1122" y="772"/>
                  <a:pt x="1115" y="795"/>
                </a:cubicBezTo>
                <a:cubicBezTo>
                  <a:pt x="1200" y="877"/>
                  <a:pt x="1200" y="877"/>
                  <a:pt x="1200" y="877"/>
                </a:cubicBezTo>
                <a:cubicBezTo>
                  <a:pt x="1198" y="880"/>
                  <a:pt x="1198" y="880"/>
                  <a:pt x="1198" y="880"/>
                </a:cubicBezTo>
                <a:cubicBezTo>
                  <a:pt x="1180" y="920"/>
                  <a:pt x="1158" y="959"/>
                  <a:pt x="1132" y="995"/>
                </a:cubicBezTo>
                <a:cubicBezTo>
                  <a:pt x="1130" y="998"/>
                  <a:pt x="1130" y="998"/>
                  <a:pt x="1130" y="998"/>
                </a:cubicBezTo>
                <a:cubicBezTo>
                  <a:pt x="1016" y="965"/>
                  <a:pt x="1016" y="965"/>
                  <a:pt x="1016" y="965"/>
                </a:cubicBezTo>
                <a:cubicBezTo>
                  <a:pt x="1000" y="983"/>
                  <a:pt x="983" y="1001"/>
                  <a:pt x="965" y="1016"/>
                </a:cubicBezTo>
                <a:cubicBezTo>
                  <a:pt x="997" y="1130"/>
                  <a:pt x="997" y="1130"/>
                  <a:pt x="997" y="1130"/>
                </a:cubicBezTo>
                <a:cubicBezTo>
                  <a:pt x="995" y="1132"/>
                  <a:pt x="995" y="1132"/>
                  <a:pt x="995" y="1132"/>
                </a:cubicBezTo>
                <a:cubicBezTo>
                  <a:pt x="959" y="1158"/>
                  <a:pt x="920" y="1181"/>
                  <a:pt x="879" y="1199"/>
                </a:cubicBezTo>
                <a:cubicBezTo>
                  <a:pt x="877" y="1200"/>
                  <a:pt x="877" y="1200"/>
                  <a:pt x="877" y="1200"/>
                </a:cubicBezTo>
                <a:cubicBezTo>
                  <a:pt x="794" y="1115"/>
                  <a:pt x="794" y="1115"/>
                  <a:pt x="794" y="1115"/>
                </a:cubicBezTo>
                <a:cubicBezTo>
                  <a:pt x="772" y="1123"/>
                  <a:pt x="748" y="1129"/>
                  <a:pt x="724" y="1134"/>
                </a:cubicBezTo>
                <a:cubicBezTo>
                  <a:pt x="696" y="1248"/>
                  <a:pt x="696" y="1248"/>
                  <a:pt x="696" y="1248"/>
                </a:cubicBezTo>
                <a:cubicBezTo>
                  <a:pt x="693" y="1249"/>
                  <a:pt x="693" y="1249"/>
                  <a:pt x="693" y="1249"/>
                </a:cubicBezTo>
                <a:cubicBezTo>
                  <a:pt x="671" y="1251"/>
                  <a:pt x="648" y="1252"/>
                  <a:pt x="626" y="1252"/>
                </a:cubicBezTo>
                <a:close/>
                <a:moveTo>
                  <a:pt x="563" y="1241"/>
                </a:moveTo>
                <a:cubicBezTo>
                  <a:pt x="584" y="1243"/>
                  <a:pt x="605" y="1244"/>
                  <a:pt x="626" y="1244"/>
                </a:cubicBezTo>
                <a:cubicBezTo>
                  <a:pt x="647" y="1244"/>
                  <a:pt x="668" y="1243"/>
                  <a:pt x="689" y="1241"/>
                </a:cubicBezTo>
                <a:cubicBezTo>
                  <a:pt x="717" y="1126"/>
                  <a:pt x="717" y="1126"/>
                  <a:pt x="717" y="1126"/>
                </a:cubicBezTo>
                <a:cubicBezTo>
                  <a:pt x="720" y="1126"/>
                  <a:pt x="720" y="1126"/>
                  <a:pt x="720" y="1126"/>
                </a:cubicBezTo>
                <a:cubicBezTo>
                  <a:pt x="745" y="1121"/>
                  <a:pt x="770" y="1114"/>
                  <a:pt x="794" y="1106"/>
                </a:cubicBezTo>
                <a:cubicBezTo>
                  <a:pt x="797" y="1105"/>
                  <a:pt x="797" y="1105"/>
                  <a:pt x="797" y="1105"/>
                </a:cubicBezTo>
                <a:cubicBezTo>
                  <a:pt x="879" y="1190"/>
                  <a:pt x="879" y="1190"/>
                  <a:pt x="879" y="1190"/>
                </a:cubicBezTo>
                <a:cubicBezTo>
                  <a:pt x="917" y="1173"/>
                  <a:pt x="953" y="1151"/>
                  <a:pt x="988" y="1127"/>
                </a:cubicBezTo>
                <a:cubicBezTo>
                  <a:pt x="955" y="1014"/>
                  <a:pt x="955" y="1014"/>
                  <a:pt x="955" y="1014"/>
                </a:cubicBezTo>
                <a:cubicBezTo>
                  <a:pt x="957" y="1012"/>
                  <a:pt x="957" y="1012"/>
                  <a:pt x="957" y="1012"/>
                </a:cubicBezTo>
                <a:cubicBezTo>
                  <a:pt x="977" y="995"/>
                  <a:pt x="995" y="977"/>
                  <a:pt x="1011" y="958"/>
                </a:cubicBezTo>
                <a:cubicBezTo>
                  <a:pt x="1013" y="955"/>
                  <a:pt x="1013" y="955"/>
                  <a:pt x="1013" y="955"/>
                </a:cubicBezTo>
                <a:cubicBezTo>
                  <a:pt x="1127" y="988"/>
                  <a:pt x="1127" y="988"/>
                  <a:pt x="1127" y="988"/>
                </a:cubicBezTo>
                <a:cubicBezTo>
                  <a:pt x="1151" y="954"/>
                  <a:pt x="1172" y="917"/>
                  <a:pt x="1189" y="879"/>
                </a:cubicBezTo>
                <a:cubicBezTo>
                  <a:pt x="1105" y="797"/>
                  <a:pt x="1105" y="797"/>
                  <a:pt x="1105" y="797"/>
                </a:cubicBezTo>
                <a:cubicBezTo>
                  <a:pt x="1106" y="795"/>
                  <a:pt x="1106" y="795"/>
                  <a:pt x="1106" y="795"/>
                </a:cubicBezTo>
                <a:cubicBezTo>
                  <a:pt x="1114" y="771"/>
                  <a:pt x="1121" y="746"/>
                  <a:pt x="1125" y="720"/>
                </a:cubicBezTo>
                <a:cubicBezTo>
                  <a:pt x="1126" y="718"/>
                  <a:pt x="1126" y="718"/>
                  <a:pt x="1126" y="718"/>
                </a:cubicBezTo>
                <a:cubicBezTo>
                  <a:pt x="1240" y="689"/>
                  <a:pt x="1240" y="689"/>
                  <a:pt x="1240" y="689"/>
                </a:cubicBezTo>
                <a:cubicBezTo>
                  <a:pt x="1242" y="668"/>
                  <a:pt x="1243" y="647"/>
                  <a:pt x="1243" y="626"/>
                </a:cubicBezTo>
                <a:cubicBezTo>
                  <a:pt x="1243" y="605"/>
                  <a:pt x="1242" y="584"/>
                  <a:pt x="1240" y="563"/>
                </a:cubicBezTo>
                <a:cubicBezTo>
                  <a:pt x="1126" y="535"/>
                  <a:pt x="1126" y="535"/>
                  <a:pt x="1126" y="535"/>
                </a:cubicBezTo>
                <a:cubicBezTo>
                  <a:pt x="1125" y="532"/>
                  <a:pt x="1125" y="532"/>
                  <a:pt x="1125" y="532"/>
                </a:cubicBezTo>
                <a:cubicBezTo>
                  <a:pt x="1121" y="507"/>
                  <a:pt x="1114" y="482"/>
                  <a:pt x="1106" y="458"/>
                </a:cubicBezTo>
                <a:cubicBezTo>
                  <a:pt x="1105" y="455"/>
                  <a:pt x="1105" y="455"/>
                  <a:pt x="1105" y="455"/>
                </a:cubicBezTo>
                <a:cubicBezTo>
                  <a:pt x="1189" y="374"/>
                  <a:pt x="1189" y="374"/>
                  <a:pt x="1189" y="374"/>
                </a:cubicBezTo>
                <a:cubicBezTo>
                  <a:pt x="1172" y="335"/>
                  <a:pt x="1151" y="299"/>
                  <a:pt x="1127" y="265"/>
                </a:cubicBezTo>
                <a:cubicBezTo>
                  <a:pt x="1013" y="297"/>
                  <a:pt x="1013" y="297"/>
                  <a:pt x="1013" y="297"/>
                </a:cubicBezTo>
                <a:cubicBezTo>
                  <a:pt x="1011" y="295"/>
                  <a:pt x="1011" y="295"/>
                  <a:pt x="1011" y="295"/>
                </a:cubicBezTo>
                <a:cubicBezTo>
                  <a:pt x="995" y="276"/>
                  <a:pt x="977" y="257"/>
                  <a:pt x="957" y="241"/>
                </a:cubicBezTo>
                <a:cubicBezTo>
                  <a:pt x="955" y="239"/>
                  <a:pt x="955" y="239"/>
                  <a:pt x="955" y="239"/>
                </a:cubicBezTo>
                <a:cubicBezTo>
                  <a:pt x="988" y="126"/>
                  <a:pt x="988" y="126"/>
                  <a:pt x="988" y="126"/>
                </a:cubicBezTo>
                <a:cubicBezTo>
                  <a:pt x="953" y="101"/>
                  <a:pt x="917" y="80"/>
                  <a:pt x="879" y="63"/>
                </a:cubicBezTo>
                <a:cubicBezTo>
                  <a:pt x="797" y="148"/>
                  <a:pt x="797" y="148"/>
                  <a:pt x="797" y="148"/>
                </a:cubicBezTo>
                <a:cubicBezTo>
                  <a:pt x="794" y="147"/>
                  <a:pt x="794" y="147"/>
                  <a:pt x="794" y="147"/>
                </a:cubicBezTo>
                <a:cubicBezTo>
                  <a:pt x="770" y="138"/>
                  <a:pt x="745" y="131"/>
                  <a:pt x="720" y="127"/>
                </a:cubicBezTo>
                <a:cubicBezTo>
                  <a:pt x="717" y="126"/>
                  <a:pt x="717" y="126"/>
                  <a:pt x="717" y="126"/>
                </a:cubicBezTo>
                <a:cubicBezTo>
                  <a:pt x="689" y="12"/>
                  <a:pt x="689" y="12"/>
                  <a:pt x="689" y="12"/>
                </a:cubicBezTo>
                <a:cubicBezTo>
                  <a:pt x="668" y="10"/>
                  <a:pt x="647" y="9"/>
                  <a:pt x="626" y="9"/>
                </a:cubicBezTo>
                <a:cubicBezTo>
                  <a:pt x="605" y="9"/>
                  <a:pt x="584" y="10"/>
                  <a:pt x="563" y="12"/>
                </a:cubicBezTo>
                <a:cubicBezTo>
                  <a:pt x="535" y="126"/>
                  <a:pt x="535" y="126"/>
                  <a:pt x="535" y="126"/>
                </a:cubicBezTo>
                <a:cubicBezTo>
                  <a:pt x="532" y="127"/>
                  <a:pt x="532" y="127"/>
                  <a:pt x="532" y="127"/>
                </a:cubicBezTo>
                <a:cubicBezTo>
                  <a:pt x="507" y="131"/>
                  <a:pt x="482" y="138"/>
                  <a:pt x="458" y="147"/>
                </a:cubicBezTo>
                <a:cubicBezTo>
                  <a:pt x="455" y="148"/>
                  <a:pt x="455" y="148"/>
                  <a:pt x="455" y="148"/>
                </a:cubicBezTo>
                <a:cubicBezTo>
                  <a:pt x="373" y="63"/>
                  <a:pt x="373" y="63"/>
                  <a:pt x="373" y="63"/>
                </a:cubicBezTo>
                <a:cubicBezTo>
                  <a:pt x="335" y="80"/>
                  <a:pt x="298" y="101"/>
                  <a:pt x="264" y="126"/>
                </a:cubicBezTo>
                <a:cubicBezTo>
                  <a:pt x="297" y="239"/>
                  <a:pt x="297" y="239"/>
                  <a:pt x="297" y="239"/>
                </a:cubicBezTo>
                <a:cubicBezTo>
                  <a:pt x="295" y="241"/>
                  <a:pt x="295" y="241"/>
                  <a:pt x="295" y="241"/>
                </a:cubicBezTo>
                <a:cubicBezTo>
                  <a:pt x="275" y="257"/>
                  <a:pt x="257" y="276"/>
                  <a:pt x="241" y="295"/>
                </a:cubicBezTo>
                <a:cubicBezTo>
                  <a:pt x="239" y="297"/>
                  <a:pt x="239" y="297"/>
                  <a:pt x="239" y="297"/>
                </a:cubicBezTo>
                <a:cubicBezTo>
                  <a:pt x="125" y="265"/>
                  <a:pt x="125" y="265"/>
                  <a:pt x="125" y="265"/>
                </a:cubicBezTo>
                <a:cubicBezTo>
                  <a:pt x="101" y="299"/>
                  <a:pt x="80" y="335"/>
                  <a:pt x="63" y="374"/>
                </a:cubicBezTo>
                <a:cubicBezTo>
                  <a:pt x="147" y="455"/>
                  <a:pt x="147" y="455"/>
                  <a:pt x="147" y="455"/>
                </a:cubicBezTo>
                <a:cubicBezTo>
                  <a:pt x="146" y="458"/>
                  <a:pt x="146" y="458"/>
                  <a:pt x="146" y="458"/>
                </a:cubicBezTo>
                <a:cubicBezTo>
                  <a:pt x="138" y="482"/>
                  <a:pt x="131" y="507"/>
                  <a:pt x="127" y="532"/>
                </a:cubicBezTo>
                <a:cubicBezTo>
                  <a:pt x="126" y="535"/>
                  <a:pt x="126" y="535"/>
                  <a:pt x="126" y="535"/>
                </a:cubicBezTo>
                <a:cubicBezTo>
                  <a:pt x="12" y="563"/>
                  <a:pt x="12" y="563"/>
                  <a:pt x="12" y="563"/>
                </a:cubicBezTo>
                <a:cubicBezTo>
                  <a:pt x="10" y="584"/>
                  <a:pt x="9" y="606"/>
                  <a:pt x="9" y="626"/>
                </a:cubicBezTo>
                <a:cubicBezTo>
                  <a:pt x="9" y="647"/>
                  <a:pt x="10" y="668"/>
                  <a:pt x="12" y="689"/>
                </a:cubicBezTo>
                <a:cubicBezTo>
                  <a:pt x="126" y="718"/>
                  <a:pt x="126" y="718"/>
                  <a:pt x="126" y="718"/>
                </a:cubicBezTo>
                <a:cubicBezTo>
                  <a:pt x="127" y="720"/>
                  <a:pt x="127" y="720"/>
                  <a:pt x="127" y="720"/>
                </a:cubicBezTo>
                <a:cubicBezTo>
                  <a:pt x="131" y="746"/>
                  <a:pt x="138" y="771"/>
                  <a:pt x="146" y="795"/>
                </a:cubicBezTo>
                <a:cubicBezTo>
                  <a:pt x="147" y="797"/>
                  <a:pt x="147" y="797"/>
                  <a:pt x="147" y="797"/>
                </a:cubicBezTo>
                <a:cubicBezTo>
                  <a:pt x="63" y="879"/>
                  <a:pt x="63" y="879"/>
                  <a:pt x="63" y="879"/>
                </a:cubicBezTo>
                <a:cubicBezTo>
                  <a:pt x="80" y="917"/>
                  <a:pt x="101" y="954"/>
                  <a:pt x="125" y="988"/>
                </a:cubicBezTo>
                <a:cubicBezTo>
                  <a:pt x="239" y="955"/>
                  <a:pt x="239" y="955"/>
                  <a:pt x="239" y="955"/>
                </a:cubicBezTo>
                <a:cubicBezTo>
                  <a:pt x="241" y="958"/>
                  <a:pt x="241" y="958"/>
                  <a:pt x="241" y="958"/>
                </a:cubicBezTo>
                <a:cubicBezTo>
                  <a:pt x="257" y="977"/>
                  <a:pt x="275" y="995"/>
                  <a:pt x="295" y="1012"/>
                </a:cubicBezTo>
                <a:cubicBezTo>
                  <a:pt x="297" y="1014"/>
                  <a:pt x="297" y="1014"/>
                  <a:pt x="297" y="1014"/>
                </a:cubicBezTo>
                <a:cubicBezTo>
                  <a:pt x="264" y="1127"/>
                  <a:pt x="264" y="1127"/>
                  <a:pt x="264" y="1127"/>
                </a:cubicBezTo>
                <a:cubicBezTo>
                  <a:pt x="298" y="1151"/>
                  <a:pt x="335" y="1173"/>
                  <a:pt x="373" y="1190"/>
                </a:cubicBezTo>
                <a:cubicBezTo>
                  <a:pt x="455" y="1105"/>
                  <a:pt x="455" y="1105"/>
                  <a:pt x="455" y="1105"/>
                </a:cubicBezTo>
                <a:cubicBezTo>
                  <a:pt x="458" y="1106"/>
                  <a:pt x="458" y="1106"/>
                  <a:pt x="458" y="1106"/>
                </a:cubicBezTo>
                <a:cubicBezTo>
                  <a:pt x="482" y="1114"/>
                  <a:pt x="507" y="1121"/>
                  <a:pt x="532" y="1126"/>
                </a:cubicBezTo>
                <a:cubicBezTo>
                  <a:pt x="535" y="1126"/>
                  <a:pt x="535" y="1126"/>
                  <a:pt x="535" y="1126"/>
                </a:cubicBezTo>
                <a:lnTo>
                  <a:pt x="563" y="1241"/>
                </a:lnTo>
                <a:close/>
                <a:moveTo>
                  <a:pt x="626" y="1104"/>
                </a:moveTo>
                <a:cubicBezTo>
                  <a:pt x="498" y="1104"/>
                  <a:pt x="378" y="1055"/>
                  <a:pt x="288" y="964"/>
                </a:cubicBezTo>
                <a:cubicBezTo>
                  <a:pt x="198" y="874"/>
                  <a:pt x="148" y="754"/>
                  <a:pt x="148" y="626"/>
                </a:cubicBezTo>
                <a:cubicBezTo>
                  <a:pt x="148" y="499"/>
                  <a:pt x="198" y="379"/>
                  <a:pt x="288" y="288"/>
                </a:cubicBezTo>
                <a:cubicBezTo>
                  <a:pt x="378" y="198"/>
                  <a:pt x="498" y="148"/>
                  <a:pt x="626" y="148"/>
                </a:cubicBezTo>
                <a:cubicBezTo>
                  <a:pt x="754" y="148"/>
                  <a:pt x="874" y="198"/>
                  <a:pt x="964" y="288"/>
                </a:cubicBezTo>
                <a:cubicBezTo>
                  <a:pt x="1054" y="379"/>
                  <a:pt x="1104" y="499"/>
                  <a:pt x="1104" y="626"/>
                </a:cubicBezTo>
                <a:cubicBezTo>
                  <a:pt x="1104" y="754"/>
                  <a:pt x="1054" y="874"/>
                  <a:pt x="964" y="964"/>
                </a:cubicBezTo>
                <a:cubicBezTo>
                  <a:pt x="874" y="1055"/>
                  <a:pt x="754" y="1104"/>
                  <a:pt x="626" y="1104"/>
                </a:cubicBezTo>
                <a:close/>
                <a:moveTo>
                  <a:pt x="626" y="157"/>
                </a:moveTo>
                <a:cubicBezTo>
                  <a:pt x="367" y="157"/>
                  <a:pt x="157" y="367"/>
                  <a:pt x="157" y="626"/>
                </a:cubicBezTo>
                <a:cubicBezTo>
                  <a:pt x="157" y="885"/>
                  <a:pt x="367" y="1096"/>
                  <a:pt x="626" y="1096"/>
                </a:cubicBezTo>
                <a:cubicBezTo>
                  <a:pt x="885" y="1096"/>
                  <a:pt x="1095" y="885"/>
                  <a:pt x="1095" y="626"/>
                </a:cubicBezTo>
                <a:cubicBezTo>
                  <a:pt x="1095" y="367"/>
                  <a:pt x="885" y="157"/>
                  <a:pt x="626" y="157"/>
                </a:cubicBezTo>
                <a:close/>
              </a:path>
            </a:pathLst>
          </a:custGeom>
          <a:solidFill>
            <a:srgbClr val="C00000"/>
          </a:solidFill>
          <a:ln w="19050">
            <a:solidFill>
              <a:srgbClr val="17375E"/>
            </a:solidFill>
          </a:ln>
        </p:spPr>
        <p:txBody>
          <a:bodyPr vert="horz" wrap="square" lIns="68580" tIns="34290" rIns="68580" bIns="34290" numCol="1" anchor="t" anchorCtr="0" compatLnSpc="1"/>
          <a:lstStyle/>
          <a:p>
            <a:endParaRPr lang="zh-CN" altLang="en-US" sz="1000"/>
          </a:p>
        </p:txBody>
      </p:sp>
      <p:grpSp>
        <p:nvGrpSpPr>
          <p:cNvPr id="3" name="组合 2"/>
          <p:cNvGrpSpPr/>
          <p:nvPr/>
        </p:nvGrpSpPr>
        <p:grpSpPr>
          <a:xfrm>
            <a:off x="4189515" y="1238070"/>
            <a:ext cx="735079" cy="747433"/>
            <a:chOff x="4189515" y="1131590"/>
            <a:chExt cx="735079" cy="747433"/>
          </a:xfrm>
          <a:solidFill>
            <a:srgbClr val="17375E"/>
          </a:solidFill>
        </p:grpSpPr>
        <p:pic>
          <p:nvPicPr>
            <p:cNvPr id="4" name="图片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89515" y="1131590"/>
              <a:ext cx="735079" cy="747433"/>
            </a:xfrm>
            <a:prstGeom prst="rect">
              <a:avLst/>
            </a:prstGeom>
            <a:noFill/>
            <a:effectLst>
              <a:glow rad="127000">
                <a:srgbClr val="17375E"/>
              </a:glow>
              <a:outerShdw blurRad="50800" dist="38100" dir="8100000" algn="tr" rotWithShape="0">
                <a:prstClr val="black">
                  <a:alpha val="40000"/>
                </a:prstClr>
              </a:outerShdw>
            </a:effectLst>
          </p:spPr>
        </p:pic>
        <p:grpSp>
          <p:nvGrpSpPr>
            <p:cNvPr id="5" name="组合 4"/>
            <p:cNvGrpSpPr/>
            <p:nvPr/>
          </p:nvGrpSpPr>
          <p:grpSpPr>
            <a:xfrm>
              <a:off x="4420811" y="1404138"/>
              <a:ext cx="294404" cy="163289"/>
              <a:chOff x="2282826" y="1428750"/>
              <a:chExt cx="581025" cy="322262"/>
            </a:xfrm>
            <a:grpFill/>
          </p:grpSpPr>
          <p:sp>
            <p:nvSpPr>
              <p:cNvPr id="6" name="Freeform 58"/>
              <p:cNvSpPr>
                <a:spLocks noEditPoints="1"/>
              </p:cNvSpPr>
              <p:nvPr/>
            </p:nvSpPr>
            <p:spPr bwMode="auto">
              <a:xfrm>
                <a:off x="2282826" y="1431925"/>
                <a:ext cx="173038" cy="311150"/>
              </a:xfrm>
              <a:custGeom>
                <a:avLst/>
                <a:gdLst>
                  <a:gd name="T0" fmla="*/ 36 w 46"/>
                  <a:gd name="T1" fmla="*/ 0 h 82"/>
                  <a:gd name="T2" fmla="*/ 10 w 46"/>
                  <a:gd name="T3" fmla="*/ 0 h 82"/>
                  <a:gd name="T4" fmla="*/ 0 w 46"/>
                  <a:gd name="T5" fmla="*/ 9 h 82"/>
                  <a:gd name="T6" fmla="*/ 0 w 46"/>
                  <a:gd name="T7" fmla="*/ 73 h 82"/>
                  <a:gd name="T8" fmla="*/ 10 w 46"/>
                  <a:gd name="T9" fmla="*/ 82 h 82"/>
                  <a:gd name="T10" fmla="*/ 36 w 46"/>
                  <a:gd name="T11" fmla="*/ 82 h 82"/>
                  <a:gd name="T12" fmla="*/ 46 w 46"/>
                  <a:gd name="T13" fmla="*/ 73 h 82"/>
                  <a:gd name="T14" fmla="*/ 46 w 46"/>
                  <a:gd name="T15" fmla="*/ 9 h 82"/>
                  <a:gd name="T16" fmla="*/ 36 w 46"/>
                  <a:gd name="T17" fmla="*/ 0 h 82"/>
                  <a:gd name="T18" fmla="*/ 24 w 46"/>
                  <a:gd name="T19" fmla="*/ 71 h 82"/>
                  <a:gd name="T20" fmla="*/ 23 w 46"/>
                  <a:gd name="T21" fmla="*/ 71 h 82"/>
                  <a:gd name="T22" fmla="*/ 19 w 46"/>
                  <a:gd name="T23" fmla="*/ 67 h 82"/>
                  <a:gd name="T24" fmla="*/ 23 w 46"/>
                  <a:gd name="T25" fmla="*/ 63 h 82"/>
                  <a:gd name="T26" fmla="*/ 24 w 46"/>
                  <a:gd name="T27" fmla="*/ 63 h 82"/>
                  <a:gd name="T28" fmla="*/ 28 w 46"/>
                  <a:gd name="T29" fmla="*/ 67 h 82"/>
                  <a:gd name="T30" fmla="*/ 24 w 46"/>
                  <a:gd name="T31" fmla="*/ 71 h 82"/>
                  <a:gd name="T32" fmla="*/ 36 w 46"/>
                  <a:gd name="T33" fmla="*/ 26 h 82"/>
                  <a:gd name="T34" fmla="*/ 10 w 46"/>
                  <a:gd name="T35" fmla="*/ 26 h 82"/>
                  <a:gd name="T36" fmla="*/ 7 w 46"/>
                  <a:gd name="T37" fmla="*/ 23 h 82"/>
                  <a:gd name="T38" fmla="*/ 10 w 46"/>
                  <a:gd name="T39" fmla="*/ 20 h 82"/>
                  <a:gd name="T40" fmla="*/ 36 w 46"/>
                  <a:gd name="T41" fmla="*/ 20 h 82"/>
                  <a:gd name="T42" fmla="*/ 39 w 46"/>
                  <a:gd name="T43" fmla="*/ 23 h 82"/>
                  <a:gd name="T44" fmla="*/ 36 w 46"/>
                  <a:gd name="T45" fmla="*/ 26 h 82"/>
                  <a:gd name="T46" fmla="*/ 36 w 46"/>
                  <a:gd name="T47" fmla="*/ 16 h 82"/>
                  <a:gd name="T48" fmla="*/ 10 w 46"/>
                  <a:gd name="T49" fmla="*/ 16 h 82"/>
                  <a:gd name="T50" fmla="*/ 7 w 46"/>
                  <a:gd name="T51" fmla="*/ 13 h 82"/>
                  <a:gd name="T52" fmla="*/ 10 w 46"/>
                  <a:gd name="T53" fmla="*/ 10 h 82"/>
                  <a:gd name="T54" fmla="*/ 36 w 46"/>
                  <a:gd name="T55" fmla="*/ 10 h 82"/>
                  <a:gd name="T56" fmla="*/ 39 w 46"/>
                  <a:gd name="T57" fmla="*/ 13 h 82"/>
                  <a:gd name="T58" fmla="*/ 36 w 46"/>
                  <a:gd name="T59" fmla="*/ 16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6" h="82">
                    <a:moveTo>
                      <a:pt x="36" y="0"/>
                    </a:moveTo>
                    <a:cubicBezTo>
                      <a:pt x="10" y="0"/>
                      <a:pt x="10" y="0"/>
                      <a:pt x="10" y="0"/>
                    </a:cubicBezTo>
                    <a:cubicBezTo>
                      <a:pt x="5" y="0"/>
                      <a:pt x="0" y="4"/>
                      <a:pt x="0" y="9"/>
                    </a:cubicBezTo>
                    <a:cubicBezTo>
                      <a:pt x="0" y="73"/>
                      <a:pt x="0" y="73"/>
                      <a:pt x="0" y="73"/>
                    </a:cubicBezTo>
                    <a:cubicBezTo>
                      <a:pt x="0" y="78"/>
                      <a:pt x="5" y="82"/>
                      <a:pt x="10" y="82"/>
                    </a:cubicBezTo>
                    <a:cubicBezTo>
                      <a:pt x="36" y="82"/>
                      <a:pt x="36" y="82"/>
                      <a:pt x="36" y="82"/>
                    </a:cubicBezTo>
                    <a:cubicBezTo>
                      <a:pt x="41" y="82"/>
                      <a:pt x="46" y="78"/>
                      <a:pt x="46" y="73"/>
                    </a:cubicBezTo>
                    <a:cubicBezTo>
                      <a:pt x="46" y="9"/>
                      <a:pt x="46" y="9"/>
                      <a:pt x="46" y="9"/>
                    </a:cubicBezTo>
                    <a:cubicBezTo>
                      <a:pt x="46" y="4"/>
                      <a:pt x="41" y="0"/>
                      <a:pt x="36" y="0"/>
                    </a:cubicBezTo>
                    <a:close/>
                    <a:moveTo>
                      <a:pt x="24" y="71"/>
                    </a:moveTo>
                    <a:cubicBezTo>
                      <a:pt x="23" y="71"/>
                      <a:pt x="23" y="71"/>
                      <a:pt x="23" y="71"/>
                    </a:cubicBezTo>
                    <a:cubicBezTo>
                      <a:pt x="21" y="71"/>
                      <a:pt x="19" y="69"/>
                      <a:pt x="19" y="67"/>
                    </a:cubicBezTo>
                    <a:cubicBezTo>
                      <a:pt x="19" y="65"/>
                      <a:pt x="21" y="63"/>
                      <a:pt x="23" y="63"/>
                    </a:cubicBezTo>
                    <a:cubicBezTo>
                      <a:pt x="24" y="63"/>
                      <a:pt x="24" y="63"/>
                      <a:pt x="24" y="63"/>
                    </a:cubicBezTo>
                    <a:cubicBezTo>
                      <a:pt x="26" y="63"/>
                      <a:pt x="28" y="65"/>
                      <a:pt x="28" y="67"/>
                    </a:cubicBezTo>
                    <a:cubicBezTo>
                      <a:pt x="28" y="69"/>
                      <a:pt x="26" y="71"/>
                      <a:pt x="24" y="71"/>
                    </a:cubicBezTo>
                    <a:close/>
                    <a:moveTo>
                      <a:pt x="36" y="26"/>
                    </a:moveTo>
                    <a:cubicBezTo>
                      <a:pt x="10" y="26"/>
                      <a:pt x="10" y="26"/>
                      <a:pt x="10" y="26"/>
                    </a:cubicBezTo>
                    <a:cubicBezTo>
                      <a:pt x="8" y="26"/>
                      <a:pt x="7" y="25"/>
                      <a:pt x="7" y="23"/>
                    </a:cubicBezTo>
                    <a:cubicBezTo>
                      <a:pt x="7" y="21"/>
                      <a:pt x="8" y="20"/>
                      <a:pt x="10" y="20"/>
                    </a:cubicBezTo>
                    <a:cubicBezTo>
                      <a:pt x="36" y="20"/>
                      <a:pt x="36" y="20"/>
                      <a:pt x="36" y="20"/>
                    </a:cubicBezTo>
                    <a:cubicBezTo>
                      <a:pt x="37" y="20"/>
                      <a:pt x="39" y="21"/>
                      <a:pt x="39" y="23"/>
                    </a:cubicBezTo>
                    <a:cubicBezTo>
                      <a:pt x="39" y="25"/>
                      <a:pt x="37" y="26"/>
                      <a:pt x="36" y="26"/>
                    </a:cubicBezTo>
                    <a:close/>
                    <a:moveTo>
                      <a:pt x="36" y="16"/>
                    </a:moveTo>
                    <a:cubicBezTo>
                      <a:pt x="10" y="16"/>
                      <a:pt x="10" y="16"/>
                      <a:pt x="10" y="16"/>
                    </a:cubicBezTo>
                    <a:cubicBezTo>
                      <a:pt x="8" y="16"/>
                      <a:pt x="7" y="15"/>
                      <a:pt x="7" y="13"/>
                    </a:cubicBezTo>
                    <a:cubicBezTo>
                      <a:pt x="7" y="11"/>
                      <a:pt x="8" y="10"/>
                      <a:pt x="10" y="10"/>
                    </a:cubicBezTo>
                    <a:cubicBezTo>
                      <a:pt x="36" y="10"/>
                      <a:pt x="36" y="10"/>
                      <a:pt x="36" y="10"/>
                    </a:cubicBezTo>
                    <a:cubicBezTo>
                      <a:pt x="37" y="10"/>
                      <a:pt x="39" y="11"/>
                      <a:pt x="39" y="13"/>
                    </a:cubicBezTo>
                    <a:cubicBezTo>
                      <a:pt x="39" y="15"/>
                      <a:pt x="37" y="16"/>
                      <a:pt x="36"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000"/>
              </a:p>
            </p:txBody>
          </p:sp>
          <p:sp>
            <p:nvSpPr>
              <p:cNvPr id="7" name="Freeform 59"/>
              <p:cNvSpPr>
                <a:spLocks noEditPoints="1"/>
              </p:cNvSpPr>
              <p:nvPr/>
            </p:nvSpPr>
            <p:spPr bwMode="auto">
              <a:xfrm>
                <a:off x="2478088" y="1428750"/>
                <a:ext cx="385763" cy="261937"/>
              </a:xfrm>
              <a:custGeom>
                <a:avLst/>
                <a:gdLst>
                  <a:gd name="T0" fmla="*/ 90 w 102"/>
                  <a:gd name="T1" fmla="*/ 0 h 69"/>
                  <a:gd name="T2" fmla="*/ 12 w 102"/>
                  <a:gd name="T3" fmla="*/ 0 h 69"/>
                  <a:gd name="T4" fmla="*/ 0 w 102"/>
                  <a:gd name="T5" fmla="*/ 12 h 69"/>
                  <a:gd name="T6" fmla="*/ 0 w 102"/>
                  <a:gd name="T7" fmla="*/ 56 h 69"/>
                  <a:gd name="T8" fmla="*/ 12 w 102"/>
                  <a:gd name="T9" fmla="*/ 69 h 69"/>
                  <a:gd name="T10" fmla="*/ 90 w 102"/>
                  <a:gd name="T11" fmla="*/ 69 h 69"/>
                  <a:gd name="T12" fmla="*/ 102 w 102"/>
                  <a:gd name="T13" fmla="*/ 56 h 69"/>
                  <a:gd name="T14" fmla="*/ 102 w 102"/>
                  <a:gd name="T15" fmla="*/ 12 h 69"/>
                  <a:gd name="T16" fmla="*/ 90 w 102"/>
                  <a:gd name="T17" fmla="*/ 0 h 69"/>
                  <a:gd name="T18" fmla="*/ 98 w 102"/>
                  <a:gd name="T19" fmla="*/ 56 h 69"/>
                  <a:gd name="T20" fmla="*/ 90 w 102"/>
                  <a:gd name="T21" fmla="*/ 64 h 69"/>
                  <a:gd name="T22" fmla="*/ 12 w 102"/>
                  <a:gd name="T23" fmla="*/ 64 h 69"/>
                  <a:gd name="T24" fmla="*/ 5 w 102"/>
                  <a:gd name="T25" fmla="*/ 56 h 69"/>
                  <a:gd name="T26" fmla="*/ 5 w 102"/>
                  <a:gd name="T27" fmla="*/ 12 h 69"/>
                  <a:gd name="T28" fmla="*/ 12 w 102"/>
                  <a:gd name="T29" fmla="*/ 5 h 69"/>
                  <a:gd name="T30" fmla="*/ 90 w 102"/>
                  <a:gd name="T31" fmla="*/ 5 h 69"/>
                  <a:gd name="T32" fmla="*/ 98 w 102"/>
                  <a:gd name="T33" fmla="*/ 12 h 69"/>
                  <a:gd name="T34" fmla="*/ 98 w 102"/>
                  <a:gd name="T35" fmla="*/ 5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2" h="69">
                    <a:moveTo>
                      <a:pt x="90" y="0"/>
                    </a:moveTo>
                    <a:cubicBezTo>
                      <a:pt x="12" y="0"/>
                      <a:pt x="12" y="0"/>
                      <a:pt x="12" y="0"/>
                    </a:cubicBezTo>
                    <a:cubicBezTo>
                      <a:pt x="5" y="0"/>
                      <a:pt x="0" y="6"/>
                      <a:pt x="0" y="12"/>
                    </a:cubicBezTo>
                    <a:cubicBezTo>
                      <a:pt x="0" y="56"/>
                      <a:pt x="0" y="56"/>
                      <a:pt x="0" y="56"/>
                    </a:cubicBezTo>
                    <a:cubicBezTo>
                      <a:pt x="0" y="63"/>
                      <a:pt x="5" y="69"/>
                      <a:pt x="12" y="69"/>
                    </a:cubicBezTo>
                    <a:cubicBezTo>
                      <a:pt x="90" y="69"/>
                      <a:pt x="90" y="69"/>
                      <a:pt x="90" y="69"/>
                    </a:cubicBezTo>
                    <a:cubicBezTo>
                      <a:pt x="97" y="69"/>
                      <a:pt x="102" y="63"/>
                      <a:pt x="102" y="56"/>
                    </a:cubicBezTo>
                    <a:cubicBezTo>
                      <a:pt x="102" y="12"/>
                      <a:pt x="102" y="12"/>
                      <a:pt x="102" y="12"/>
                    </a:cubicBezTo>
                    <a:cubicBezTo>
                      <a:pt x="102" y="6"/>
                      <a:pt x="97" y="0"/>
                      <a:pt x="90" y="0"/>
                    </a:cubicBezTo>
                    <a:close/>
                    <a:moveTo>
                      <a:pt x="98" y="56"/>
                    </a:moveTo>
                    <a:cubicBezTo>
                      <a:pt x="98" y="60"/>
                      <a:pt x="94" y="64"/>
                      <a:pt x="90" y="64"/>
                    </a:cubicBezTo>
                    <a:cubicBezTo>
                      <a:pt x="12" y="64"/>
                      <a:pt x="12" y="64"/>
                      <a:pt x="12" y="64"/>
                    </a:cubicBezTo>
                    <a:cubicBezTo>
                      <a:pt x="8" y="64"/>
                      <a:pt x="5" y="60"/>
                      <a:pt x="5" y="56"/>
                    </a:cubicBezTo>
                    <a:cubicBezTo>
                      <a:pt x="5" y="12"/>
                      <a:pt x="5" y="12"/>
                      <a:pt x="5" y="12"/>
                    </a:cubicBezTo>
                    <a:cubicBezTo>
                      <a:pt x="5" y="8"/>
                      <a:pt x="8" y="5"/>
                      <a:pt x="12" y="5"/>
                    </a:cubicBezTo>
                    <a:cubicBezTo>
                      <a:pt x="90" y="5"/>
                      <a:pt x="90" y="5"/>
                      <a:pt x="90" y="5"/>
                    </a:cubicBezTo>
                    <a:cubicBezTo>
                      <a:pt x="94" y="5"/>
                      <a:pt x="98" y="8"/>
                      <a:pt x="98" y="12"/>
                    </a:cubicBezTo>
                    <a:lnTo>
                      <a:pt x="98" y="5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000"/>
              </a:p>
            </p:txBody>
          </p:sp>
          <p:sp>
            <p:nvSpPr>
              <p:cNvPr id="8" name="Freeform 60"/>
              <p:cNvSpPr/>
              <p:nvPr/>
            </p:nvSpPr>
            <p:spPr bwMode="auto">
              <a:xfrm>
                <a:off x="2633663" y="1701800"/>
                <a:ext cx="68263" cy="49212"/>
              </a:xfrm>
              <a:custGeom>
                <a:avLst/>
                <a:gdLst>
                  <a:gd name="T0" fmla="*/ 12 w 18"/>
                  <a:gd name="T1" fmla="*/ 0 h 13"/>
                  <a:gd name="T2" fmla="*/ 7 w 18"/>
                  <a:gd name="T3" fmla="*/ 0 h 13"/>
                  <a:gd name="T4" fmla="*/ 0 w 18"/>
                  <a:gd name="T5" fmla="*/ 7 h 13"/>
                  <a:gd name="T6" fmla="*/ 7 w 18"/>
                  <a:gd name="T7" fmla="*/ 13 h 13"/>
                  <a:gd name="T8" fmla="*/ 12 w 18"/>
                  <a:gd name="T9" fmla="*/ 13 h 13"/>
                  <a:gd name="T10" fmla="*/ 18 w 18"/>
                  <a:gd name="T11" fmla="*/ 7 h 13"/>
                  <a:gd name="T12" fmla="*/ 12 w 18"/>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18" h="13">
                    <a:moveTo>
                      <a:pt x="12" y="0"/>
                    </a:moveTo>
                    <a:cubicBezTo>
                      <a:pt x="7" y="0"/>
                      <a:pt x="7" y="0"/>
                      <a:pt x="7" y="0"/>
                    </a:cubicBezTo>
                    <a:cubicBezTo>
                      <a:pt x="3" y="0"/>
                      <a:pt x="0" y="3"/>
                      <a:pt x="0" y="7"/>
                    </a:cubicBezTo>
                    <a:cubicBezTo>
                      <a:pt x="0" y="10"/>
                      <a:pt x="3" y="13"/>
                      <a:pt x="7" y="13"/>
                    </a:cubicBezTo>
                    <a:cubicBezTo>
                      <a:pt x="12" y="13"/>
                      <a:pt x="12" y="13"/>
                      <a:pt x="12" y="13"/>
                    </a:cubicBezTo>
                    <a:cubicBezTo>
                      <a:pt x="15" y="13"/>
                      <a:pt x="18" y="10"/>
                      <a:pt x="18" y="7"/>
                    </a:cubicBezTo>
                    <a:cubicBezTo>
                      <a:pt x="18" y="3"/>
                      <a:pt x="15" y="0"/>
                      <a:pt x="1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000"/>
              </a:p>
            </p:txBody>
          </p:sp>
        </p:grpSp>
      </p:grpSp>
      <p:grpSp>
        <p:nvGrpSpPr>
          <p:cNvPr id="9" name="组合 8"/>
          <p:cNvGrpSpPr/>
          <p:nvPr/>
        </p:nvGrpSpPr>
        <p:grpSpPr>
          <a:xfrm>
            <a:off x="3145881" y="1814134"/>
            <a:ext cx="735079" cy="747433"/>
            <a:chOff x="3145881" y="1707654"/>
            <a:chExt cx="735079" cy="747433"/>
          </a:xfrm>
          <a:solidFill>
            <a:srgbClr val="FF9900"/>
          </a:solidFill>
        </p:grpSpPr>
        <p:pic>
          <p:nvPicPr>
            <p:cNvPr id="10" name="图片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45881" y="1707654"/>
              <a:ext cx="735079" cy="747433"/>
            </a:xfrm>
            <a:prstGeom prst="rect">
              <a:avLst/>
            </a:prstGeom>
            <a:noFill/>
            <a:ln>
              <a:noFill/>
            </a:ln>
            <a:effectLst>
              <a:glow rad="127000">
                <a:srgbClr val="FF9900"/>
              </a:glow>
              <a:outerShdw blurRad="50800" dist="38100" dir="8100000" algn="tr" rotWithShape="0">
                <a:prstClr val="black">
                  <a:alpha val="40000"/>
                </a:prstClr>
              </a:outerShdw>
            </a:effectLst>
          </p:spPr>
        </p:pic>
        <p:grpSp>
          <p:nvGrpSpPr>
            <p:cNvPr id="11" name="组合 10"/>
            <p:cNvGrpSpPr/>
            <p:nvPr/>
          </p:nvGrpSpPr>
          <p:grpSpPr>
            <a:xfrm>
              <a:off x="3396338" y="1946069"/>
              <a:ext cx="217987" cy="221205"/>
              <a:chOff x="2946401" y="1379538"/>
              <a:chExt cx="430212" cy="436562"/>
            </a:xfrm>
            <a:grpFill/>
          </p:grpSpPr>
          <p:sp>
            <p:nvSpPr>
              <p:cNvPr id="12" name="Freeform 61"/>
              <p:cNvSpPr/>
              <p:nvPr/>
            </p:nvSpPr>
            <p:spPr bwMode="auto">
              <a:xfrm>
                <a:off x="3097213" y="1450975"/>
                <a:ext cx="279400" cy="327025"/>
              </a:xfrm>
              <a:custGeom>
                <a:avLst/>
                <a:gdLst>
                  <a:gd name="T0" fmla="*/ 53 w 74"/>
                  <a:gd name="T1" fmla="*/ 0 h 86"/>
                  <a:gd name="T2" fmla="*/ 20 w 74"/>
                  <a:gd name="T3" fmla="*/ 0 h 86"/>
                  <a:gd name="T4" fmla="*/ 0 w 74"/>
                  <a:gd name="T5" fmla="*/ 20 h 86"/>
                  <a:gd name="T6" fmla="*/ 0 w 74"/>
                  <a:gd name="T7" fmla="*/ 36 h 86"/>
                  <a:gd name="T8" fmla="*/ 20 w 74"/>
                  <a:gd name="T9" fmla="*/ 56 h 86"/>
                  <a:gd name="T10" fmla="*/ 46 w 74"/>
                  <a:gd name="T11" fmla="*/ 56 h 86"/>
                  <a:gd name="T12" fmla="*/ 62 w 74"/>
                  <a:gd name="T13" fmla="*/ 86 h 86"/>
                  <a:gd name="T14" fmla="*/ 57 w 74"/>
                  <a:gd name="T15" fmla="*/ 56 h 86"/>
                  <a:gd name="T16" fmla="*/ 74 w 74"/>
                  <a:gd name="T17" fmla="*/ 36 h 86"/>
                  <a:gd name="T18" fmla="*/ 74 w 74"/>
                  <a:gd name="T19" fmla="*/ 20 h 86"/>
                  <a:gd name="T20" fmla="*/ 53 w 74"/>
                  <a:gd name="T21"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 h="86">
                    <a:moveTo>
                      <a:pt x="53" y="0"/>
                    </a:moveTo>
                    <a:cubicBezTo>
                      <a:pt x="20" y="0"/>
                      <a:pt x="20" y="0"/>
                      <a:pt x="20" y="0"/>
                    </a:cubicBezTo>
                    <a:cubicBezTo>
                      <a:pt x="9" y="0"/>
                      <a:pt x="0" y="9"/>
                      <a:pt x="0" y="20"/>
                    </a:cubicBezTo>
                    <a:cubicBezTo>
                      <a:pt x="0" y="36"/>
                      <a:pt x="0" y="36"/>
                      <a:pt x="0" y="36"/>
                    </a:cubicBezTo>
                    <a:cubicBezTo>
                      <a:pt x="0" y="47"/>
                      <a:pt x="9" y="56"/>
                      <a:pt x="20" y="56"/>
                    </a:cubicBezTo>
                    <a:cubicBezTo>
                      <a:pt x="46" y="56"/>
                      <a:pt x="46" y="56"/>
                      <a:pt x="46" y="56"/>
                    </a:cubicBezTo>
                    <a:cubicBezTo>
                      <a:pt x="47" y="63"/>
                      <a:pt x="50" y="83"/>
                      <a:pt x="62" y="86"/>
                    </a:cubicBezTo>
                    <a:cubicBezTo>
                      <a:pt x="62" y="86"/>
                      <a:pt x="55" y="66"/>
                      <a:pt x="57" y="56"/>
                    </a:cubicBezTo>
                    <a:cubicBezTo>
                      <a:pt x="66" y="54"/>
                      <a:pt x="74" y="46"/>
                      <a:pt x="74" y="36"/>
                    </a:cubicBezTo>
                    <a:cubicBezTo>
                      <a:pt x="74" y="20"/>
                      <a:pt x="74" y="20"/>
                      <a:pt x="74" y="20"/>
                    </a:cubicBezTo>
                    <a:cubicBezTo>
                      <a:pt x="74" y="9"/>
                      <a:pt x="64" y="0"/>
                      <a:pt x="5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000"/>
              </a:p>
            </p:txBody>
          </p:sp>
          <p:sp>
            <p:nvSpPr>
              <p:cNvPr id="13" name="Freeform 62"/>
              <p:cNvSpPr/>
              <p:nvPr/>
            </p:nvSpPr>
            <p:spPr bwMode="auto">
              <a:xfrm>
                <a:off x="2946401" y="1379538"/>
                <a:ext cx="369888" cy="436562"/>
              </a:xfrm>
              <a:custGeom>
                <a:avLst/>
                <a:gdLst>
                  <a:gd name="T0" fmla="*/ 36 w 98"/>
                  <a:gd name="T1" fmla="*/ 55 h 115"/>
                  <a:gd name="T2" fmla="*/ 36 w 98"/>
                  <a:gd name="T3" fmla="*/ 38 h 115"/>
                  <a:gd name="T4" fmla="*/ 59 w 98"/>
                  <a:gd name="T5" fmla="*/ 15 h 115"/>
                  <a:gd name="T6" fmla="*/ 95 w 98"/>
                  <a:gd name="T7" fmla="*/ 15 h 115"/>
                  <a:gd name="T8" fmla="*/ 98 w 98"/>
                  <a:gd name="T9" fmla="*/ 16 h 115"/>
                  <a:gd name="T10" fmla="*/ 78 w 98"/>
                  <a:gd name="T11" fmla="*/ 0 h 115"/>
                  <a:gd name="T12" fmla="*/ 21 w 98"/>
                  <a:gd name="T13" fmla="*/ 0 h 115"/>
                  <a:gd name="T14" fmla="*/ 0 w 98"/>
                  <a:gd name="T15" fmla="*/ 20 h 115"/>
                  <a:gd name="T16" fmla="*/ 0 w 98"/>
                  <a:gd name="T17" fmla="*/ 55 h 115"/>
                  <a:gd name="T18" fmla="*/ 21 w 98"/>
                  <a:gd name="T19" fmla="*/ 76 h 115"/>
                  <a:gd name="T20" fmla="*/ 30 w 98"/>
                  <a:gd name="T21" fmla="*/ 76 h 115"/>
                  <a:gd name="T22" fmla="*/ 11 w 98"/>
                  <a:gd name="T23" fmla="*/ 110 h 115"/>
                  <a:gd name="T24" fmla="*/ 50 w 98"/>
                  <a:gd name="T25" fmla="*/ 76 h 115"/>
                  <a:gd name="T26" fmla="*/ 36 w 98"/>
                  <a:gd name="T27" fmla="*/ 5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115">
                    <a:moveTo>
                      <a:pt x="36" y="55"/>
                    </a:moveTo>
                    <a:cubicBezTo>
                      <a:pt x="36" y="38"/>
                      <a:pt x="36" y="38"/>
                      <a:pt x="36" y="38"/>
                    </a:cubicBezTo>
                    <a:cubicBezTo>
                      <a:pt x="36" y="25"/>
                      <a:pt x="46" y="15"/>
                      <a:pt x="59" y="15"/>
                    </a:cubicBezTo>
                    <a:cubicBezTo>
                      <a:pt x="95" y="15"/>
                      <a:pt x="95" y="15"/>
                      <a:pt x="95" y="15"/>
                    </a:cubicBezTo>
                    <a:cubicBezTo>
                      <a:pt x="96" y="15"/>
                      <a:pt x="97" y="16"/>
                      <a:pt x="98" y="16"/>
                    </a:cubicBezTo>
                    <a:cubicBezTo>
                      <a:pt x="96" y="7"/>
                      <a:pt x="88" y="0"/>
                      <a:pt x="78" y="0"/>
                    </a:cubicBezTo>
                    <a:cubicBezTo>
                      <a:pt x="21" y="0"/>
                      <a:pt x="21" y="0"/>
                      <a:pt x="21" y="0"/>
                    </a:cubicBezTo>
                    <a:cubicBezTo>
                      <a:pt x="9" y="0"/>
                      <a:pt x="0" y="9"/>
                      <a:pt x="0" y="20"/>
                    </a:cubicBezTo>
                    <a:cubicBezTo>
                      <a:pt x="0" y="55"/>
                      <a:pt x="0" y="55"/>
                      <a:pt x="0" y="55"/>
                    </a:cubicBezTo>
                    <a:cubicBezTo>
                      <a:pt x="0" y="67"/>
                      <a:pt x="9" y="76"/>
                      <a:pt x="21" y="76"/>
                    </a:cubicBezTo>
                    <a:cubicBezTo>
                      <a:pt x="30" y="76"/>
                      <a:pt x="30" y="76"/>
                      <a:pt x="30" y="76"/>
                    </a:cubicBezTo>
                    <a:cubicBezTo>
                      <a:pt x="29" y="85"/>
                      <a:pt x="26" y="106"/>
                      <a:pt x="11" y="110"/>
                    </a:cubicBezTo>
                    <a:cubicBezTo>
                      <a:pt x="11" y="110"/>
                      <a:pt x="40" y="115"/>
                      <a:pt x="50" y="76"/>
                    </a:cubicBezTo>
                    <a:cubicBezTo>
                      <a:pt x="42" y="73"/>
                      <a:pt x="36" y="65"/>
                      <a:pt x="36" y="5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000"/>
              </a:p>
            </p:txBody>
          </p:sp>
        </p:grpSp>
      </p:grpSp>
      <p:grpSp>
        <p:nvGrpSpPr>
          <p:cNvPr id="14" name="组合 13"/>
          <p:cNvGrpSpPr/>
          <p:nvPr/>
        </p:nvGrpSpPr>
        <p:grpSpPr>
          <a:xfrm>
            <a:off x="5339593" y="1886142"/>
            <a:ext cx="735079" cy="747433"/>
            <a:chOff x="5339593" y="1779662"/>
            <a:chExt cx="735079" cy="747433"/>
          </a:xfrm>
          <a:solidFill>
            <a:srgbClr val="3A3A3A"/>
          </a:solidFill>
        </p:grpSpPr>
        <p:pic>
          <p:nvPicPr>
            <p:cNvPr id="15" name="图片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9593" y="1779662"/>
              <a:ext cx="735079" cy="747433"/>
            </a:xfrm>
            <a:prstGeom prst="rect">
              <a:avLst/>
            </a:prstGeom>
            <a:noFill/>
            <a:ln>
              <a:noFill/>
            </a:ln>
            <a:effectLst>
              <a:glow rad="228600">
                <a:schemeClr val="accent2">
                  <a:satMod val="175000"/>
                  <a:alpha val="40000"/>
                </a:schemeClr>
              </a:glow>
              <a:outerShdw blurRad="50800" dist="38100" dir="8100000" algn="tr" rotWithShape="0">
                <a:prstClr val="black">
                  <a:alpha val="40000"/>
                </a:prstClr>
              </a:outerShdw>
            </a:effectLst>
          </p:spPr>
        </p:pic>
        <p:grpSp>
          <p:nvGrpSpPr>
            <p:cNvPr id="16" name="组合 15"/>
            <p:cNvGrpSpPr/>
            <p:nvPr/>
          </p:nvGrpSpPr>
          <p:grpSpPr>
            <a:xfrm>
              <a:off x="5624299" y="1989908"/>
              <a:ext cx="250967" cy="188225"/>
              <a:chOff x="1716088" y="1390650"/>
              <a:chExt cx="495300" cy="371475"/>
            </a:xfrm>
            <a:grpFill/>
          </p:grpSpPr>
          <p:sp>
            <p:nvSpPr>
              <p:cNvPr id="17" name="Freeform 63"/>
              <p:cNvSpPr>
                <a:spLocks noEditPoints="1"/>
              </p:cNvSpPr>
              <p:nvPr/>
            </p:nvSpPr>
            <p:spPr bwMode="auto">
              <a:xfrm>
                <a:off x="1716088" y="1390650"/>
                <a:ext cx="106363" cy="368300"/>
              </a:xfrm>
              <a:custGeom>
                <a:avLst/>
                <a:gdLst>
                  <a:gd name="T0" fmla="*/ 27 w 28"/>
                  <a:gd name="T1" fmla="*/ 0 h 97"/>
                  <a:gd name="T2" fmla="*/ 1 w 28"/>
                  <a:gd name="T3" fmla="*/ 0 h 97"/>
                  <a:gd name="T4" fmla="*/ 0 w 28"/>
                  <a:gd name="T5" fmla="*/ 1 h 97"/>
                  <a:gd name="T6" fmla="*/ 0 w 28"/>
                  <a:gd name="T7" fmla="*/ 96 h 97"/>
                  <a:gd name="T8" fmla="*/ 1 w 28"/>
                  <a:gd name="T9" fmla="*/ 97 h 97"/>
                  <a:gd name="T10" fmla="*/ 27 w 28"/>
                  <a:gd name="T11" fmla="*/ 97 h 97"/>
                  <a:gd name="T12" fmla="*/ 28 w 28"/>
                  <a:gd name="T13" fmla="*/ 96 h 97"/>
                  <a:gd name="T14" fmla="*/ 28 w 28"/>
                  <a:gd name="T15" fmla="*/ 1 h 97"/>
                  <a:gd name="T16" fmla="*/ 27 w 28"/>
                  <a:gd name="T17" fmla="*/ 0 h 97"/>
                  <a:gd name="T18" fmla="*/ 14 w 28"/>
                  <a:gd name="T19" fmla="*/ 94 h 97"/>
                  <a:gd name="T20" fmla="*/ 7 w 28"/>
                  <a:gd name="T21" fmla="*/ 87 h 97"/>
                  <a:gd name="T22" fmla="*/ 14 w 28"/>
                  <a:gd name="T23" fmla="*/ 80 h 97"/>
                  <a:gd name="T24" fmla="*/ 21 w 28"/>
                  <a:gd name="T25" fmla="*/ 87 h 97"/>
                  <a:gd name="T26" fmla="*/ 14 w 28"/>
                  <a:gd name="T27" fmla="*/ 94 h 97"/>
                  <a:gd name="T28" fmla="*/ 24 w 28"/>
                  <a:gd name="T29" fmla="*/ 54 h 97"/>
                  <a:gd name="T30" fmla="*/ 23 w 28"/>
                  <a:gd name="T31" fmla="*/ 55 h 97"/>
                  <a:gd name="T32" fmla="*/ 5 w 28"/>
                  <a:gd name="T33" fmla="*/ 55 h 97"/>
                  <a:gd name="T34" fmla="*/ 4 w 28"/>
                  <a:gd name="T35" fmla="*/ 54 h 97"/>
                  <a:gd name="T36" fmla="*/ 4 w 28"/>
                  <a:gd name="T37" fmla="*/ 6 h 97"/>
                  <a:gd name="T38" fmla="*/ 5 w 28"/>
                  <a:gd name="T39" fmla="*/ 5 h 97"/>
                  <a:gd name="T40" fmla="*/ 23 w 28"/>
                  <a:gd name="T41" fmla="*/ 5 h 97"/>
                  <a:gd name="T42" fmla="*/ 24 w 28"/>
                  <a:gd name="T43" fmla="*/ 6 h 97"/>
                  <a:gd name="T44" fmla="*/ 24 w 28"/>
                  <a:gd name="T45" fmla="*/ 54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8" h="97">
                    <a:moveTo>
                      <a:pt x="27" y="0"/>
                    </a:moveTo>
                    <a:cubicBezTo>
                      <a:pt x="1" y="0"/>
                      <a:pt x="1" y="0"/>
                      <a:pt x="1" y="0"/>
                    </a:cubicBezTo>
                    <a:cubicBezTo>
                      <a:pt x="1" y="0"/>
                      <a:pt x="0" y="1"/>
                      <a:pt x="0" y="1"/>
                    </a:cubicBezTo>
                    <a:cubicBezTo>
                      <a:pt x="0" y="96"/>
                      <a:pt x="0" y="96"/>
                      <a:pt x="0" y="96"/>
                    </a:cubicBezTo>
                    <a:cubicBezTo>
                      <a:pt x="0" y="97"/>
                      <a:pt x="1" y="97"/>
                      <a:pt x="1" y="97"/>
                    </a:cubicBezTo>
                    <a:cubicBezTo>
                      <a:pt x="27" y="97"/>
                      <a:pt x="27" y="97"/>
                      <a:pt x="27" y="97"/>
                    </a:cubicBezTo>
                    <a:cubicBezTo>
                      <a:pt x="27" y="97"/>
                      <a:pt x="28" y="97"/>
                      <a:pt x="28" y="96"/>
                    </a:cubicBezTo>
                    <a:cubicBezTo>
                      <a:pt x="28" y="1"/>
                      <a:pt x="28" y="1"/>
                      <a:pt x="28" y="1"/>
                    </a:cubicBezTo>
                    <a:cubicBezTo>
                      <a:pt x="28" y="1"/>
                      <a:pt x="27" y="0"/>
                      <a:pt x="27" y="0"/>
                    </a:cubicBezTo>
                    <a:close/>
                    <a:moveTo>
                      <a:pt x="14" y="94"/>
                    </a:moveTo>
                    <a:cubicBezTo>
                      <a:pt x="10" y="94"/>
                      <a:pt x="7" y="91"/>
                      <a:pt x="7" y="87"/>
                    </a:cubicBezTo>
                    <a:cubicBezTo>
                      <a:pt x="7" y="83"/>
                      <a:pt x="10" y="80"/>
                      <a:pt x="14" y="80"/>
                    </a:cubicBezTo>
                    <a:cubicBezTo>
                      <a:pt x="18" y="80"/>
                      <a:pt x="21" y="83"/>
                      <a:pt x="21" y="87"/>
                    </a:cubicBezTo>
                    <a:cubicBezTo>
                      <a:pt x="21" y="91"/>
                      <a:pt x="18" y="94"/>
                      <a:pt x="14" y="94"/>
                    </a:cubicBezTo>
                    <a:close/>
                    <a:moveTo>
                      <a:pt x="24" y="54"/>
                    </a:moveTo>
                    <a:cubicBezTo>
                      <a:pt x="24" y="55"/>
                      <a:pt x="24" y="55"/>
                      <a:pt x="23" y="55"/>
                    </a:cubicBezTo>
                    <a:cubicBezTo>
                      <a:pt x="5" y="55"/>
                      <a:pt x="5" y="55"/>
                      <a:pt x="5" y="55"/>
                    </a:cubicBezTo>
                    <a:cubicBezTo>
                      <a:pt x="5" y="55"/>
                      <a:pt x="4" y="55"/>
                      <a:pt x="4" y="54"/>
                    </a:cubicBezTo>
                    <a:cubicBezTo>
                      <a:pt x="4" y="6"/>
                      <a:pt x="4" y="6"/>
                      <a:pt x="4" y="6"/>
                    </a:cubicBezTo>
                    <a:cubicBezTo>
                      <a:pt x="4" y="6"/>
                      <a:pt x="5" y="5"/>
                      <a:pt x="5" y="5"/>
                    </a:cubicBezTo>
                    <a:cubicBezTo>
                      <a:pt x="23" y="5"/>
                      <a:pt x="23" y="5"/>
                      <a:pt x="23" y="5"/>
                    </a:cubicBezTo>
                    <a:cubicBezTo>
                      <a:pt x="24" y="5"/>
                      <a:pt x="24" y="6"/>
                      <a:pt x="24" y="6"/>
                    </a:cubicBezTo>
                    <a:lnTo>
                      <a:pt x="24" y="5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000"/>
              </a:p>
            </p:txBody>
          </p:sp>
          <p:sp>
            <p:nvSpPr>
              <p:cNvPr id="18" name="Freeform 64"/>
              <p:cNvSpPr/>
              <p:nvPr/>
            </p:nvSpPr>
            <p:spPr bwMode="auto">
              <a:xfrm>
                <a:off x="1743076" y="1436688"/>
                <a:ext cx="55563" cy="14287"/>
              </a:xfrm>
              <a:custGeom>
                <a:avLst/>
                <a:gdLst>
                  <a:gd name="T0" fmla="*/ 15 w 15"/>
                  <a:gd name="T1" fmla="*/ 3 h 4"/>
                  <a:gd name="T2" fmla="*/ 14 w 15"/>
                  <a:gd name="T3" fmla="*/ 4 h 4"/>
                  <a:gd name="T4" fmla="*/ 0 w 15"/>
                  <a:gd name="T5" fmla="*/ 4 h 4"/>
                  <a:gd name="T6" fmla="*/ 0 w 15"/>
                  <a:gd name="T7" fmla="*/ 3 h 4"/>
                  <a:gd name="T8" fmla="*/ 0 w 15"/>
                  <a:gd name="T9" fmla="*/ 1 h 4"/>
                  <a:gd name="T10" fmla="*/ 0 w 15"/>
                  <a:gd name="T11" fmla="*/ 0 h 4"/>
                  <a:gd name="T12" fmla="*/ 14 w 15"/>
                  <a:gd name="T13" fmla="*/ 0 h 4"/>
                  <a:gd name="T14" fmla="*/ 15 w 15"/>
                  <a:gd name="T15" fmla="*/ 1 h 4"/>
                  <a:gd name="T16" fmla="*/ 15 w 15"/>
                  <a:gd name="T17"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4">
                    <a:moveTo>
                      <a:pt x="15" y="3"/>
                    </a:moveTo>
                    <a:cubicBezTo>
                      <a:pt x="15" y="3"/>
                      <a:pt x="14" y="4"/>
                      <a:pt x="14" y="4"/>
                    </a:cubicBezTo>
                    <a:cubicBezTo>
                      <a:pt x="0" y="4"/>
                      <a:pt x="0" y="4"/>
                      <a:pt x="0" y="4"/>
                    </a:cubicBezTo>
                    <a:cubicBezTo>
                      <a:pt x="0" y="4"/>
                      <a:pt x="0" y="3"/>
                      <a:pt x="0" y="3"/>
                    </a:cubicBezTo>
                    <a:cubicBezTo>
                      <a:pt x="0" y="1"/>
                      <a:pt x="0" y="1"/>
                      <a:pt x="0" y="1"/>
                    </a:cubicBezTo>
                    <a:cubicBezTo>
                      <a:pt x="0" y="0"/>
                      <a:pt x="0" y="0"/>
                      <a:pt x="0" y="0"/>
                    </a:cubicBezTo>
                    <a:cubicBezTo>
                      <a:pt x="14" y="0"/>
                      <a:pt x="14" y="0"/>
                      <a:pt x="14" y="0"/>
                    </a:cubicBezTo>
                    <a:cubicBezTo>
                      <a:pt x="14" y="0"/>
                      <a:pt x="15" y="0"/>
                      <a:pt x="15" y="1"/>
                    </a:cubicBezTo>
                    <a:lnTo>
                      <a:pt x="15" y="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000"/>
              </a:p>
            </p:txBody>
          </p:sp>
          <p:sp>
            <p:nvSpPr>
              <p:cNvPr id="19" name="Freeform 65"/>
              <p:cNvSpPr/>
              <p:nvPr/>
            </p:nvSpPr>
            <p:spPr bwMode="auto">
              <a:xfrm>
                <a:off x="1743076" y="1455738"/>
                <a:ext cx="55563" cy="14287"/>
              </a:xfrm>
              <a:custGeom>
                <a:avLst/>
                <a:gdLst>
                  <a:gd name="T0" fmla="*/ 15 w 15"/>
                  <a:gd name="T1" fmla="*/ 3 h 4"/>
                  <a:gd name="T2" fmla="*/ 14 w 15"/>
                  <a:gd name="T3" fmla="*/ 4 h 4"/>
                  <a:gd name="T4" fmla="*/ 1 w 15"/>
                  <a:gd name="T5" fmla="*/ 4 h 4"/>
                  <a:gd name="T6" fmla="*/ 0 w 15"/>
                  <a:gd name="T7" fmla="*/ 3 h 4"/>
                  <a:gd name="T8" fmla="*/ 0 w 15"/>
                  <a:gd name="T9" fmla="*/ 1 h 4"/>
                  <a:gd name="T10" fmla="*/ 1 w 15"/>
                  <a:gd name="T11" fmla="*/ 0 h 4"/>
                  <a:gd name="T12" fmla="*/ 14 w 15"/>
                  <a:gd name="T13" fmla="*/ 0 h 4"/>
                  <a:gd name="T14" fmla="*/ 15 w 15"/>
                  <a:gd name="T15" fmla="*/ 1 h 4"/>
                  <a:gd name="T16" fmla="*/ 15 w 15"/>
                  <a:gd name="T17"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4">
                    <a:moveTo>
                      <a:pt x="15" y="3"/>
                    </a:moveTo>
                    <a:cubicBezTo>
                      <a:pt x="15" y="3"/>
                      <a:pt x="14" y="4"/>
                      <a:pt x="14" y="4"/>
                    </a:cubicBezTo>
                    <a:cubicBezTo>
                      <a:pt x="1" y="4"/>
                      <a:pt x="1" y="4"/>
                      <a:pt x="1" y="4"/>
                    </a:cubicBezTo>
                    <a:cubicBezTo>
                      <a:pt x="0" y="4"/>
                      <a:pt x="0" y="3"/>
                      <a:pt x="0" y="3"/>
                    </a:cubicBezTo>
                    <a:cubicBezTo>
                      <a:pt x="0" y="1"/>
                      <a:pt x="0" y="1"/>
                      <a:pt x="0" y="1"/>
                    </a:cubicBezTo>
                    <a:cubicBezTo>
                      <a:pt x="0" y="0"/>
                      <a:pt x="0" y="0"/>
                      <a:pt x="1" y="0"/>
                    </a:cubicBezTo>
                    <a:cubicBezTo>
                      <a:pt x="14" y="0"/>
                      <a:pt x="14" y="0"/>
                      <a:pt x="14" y="0"/>
                    </a:cubicBezTo>
                    <a:cubicBezTo>
                      <a:pt x="14" y="0"/>
                      <a:pt x="15" y="0"/>
                      <a:pt x="15" y="1"/>
                    </a:cubicBezTo>
                    <a:lnTo>
                      <a:pt x="15" y="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000"/>
              </a:p>
            </p:txBody>
          </p:sp>
          <p:sp>
            <p:nvSpPr>
              <p:cNvPr id="20" name="Freeform 66"/>
              <p:cNvSpPr>
                <a:spLocks noEditPoints="1"/>
              </p:cNvSpPr>
              <p:nvPr/>
            </p:nvSpPr>
            <p:spPr bwMode="auto">
              <a:xfrm>
                <a:off x="1841501" y="1390650"/>
                <a:ext cx="101600" cy="368300"/>
              </a:xfrm>
              <a:custGeom>
                <a:avLst/>
                <a:gdLst>
                  <a:gd name="T0" fmla="*/ 27 w 27"/>
                  <a:gd name="T1" fmla="*/ 0 h 97"/>
                  <a:gd name="T2" fmla="*/ 1 w 27"/>
                  <a:gd name="T3" fmla="*/ 0 h 97"/>
                  <a:gd name="T4" fmla="*/ 0 w 27"/>
                  <a:gd name="T5" fmla="*/ 1 h 97"/>
                  <a:gd name="T6" fmla="*/ 0 w 27"/>
                  <a:gd name="T7" fmla="*/ 96 h 97"/>
                  <a:gd name="T8" fmla="*/ 1 w 27"/>
                  <a:gd name="T9" fmla="*/ 97 h 97"/>
                  <a:gd name="T10" fmla="*/ 27 w 27"/>
                  <a:gd name="T11" fmla="*/ 97 h 97"/>
                  <a:gd name="T12" fmla="*/ 27 w 27"/>
                  <a:gd name="T13" fmla="*/ 96 h 97"/>
                  <a:gd name="T14" fmla="*/ 27 w 27"/>
                  <a:gd name="T15" fmla="*/ 1 h 97"/>
                  <a:gd name="T16" fmla="*/ 27 w 27"/>
                  <a:gd name="T17" fmla="*/ 0 h 97"/>
                  <a:gd name="T18" fmla="*/ 14 w 27"/>
                  <a:gd name="T19" fmla="*/ 94 h 97"/>
                  <a:gd name="T20" fmla="*/ 7 w 27"/>
                  <a:gd name="T21" fmla="*/ 87 h 97"/>
                  <a:gd name="T22" fmla="*/ 14 w 27"/>
                  <a:gd name="T23" fmla="*/ 80 h 97"/>
                  <a:gd name="T24" fmla="*/ 21 w 27"/>
                  <a:gd name="T25" fmla="*/ 87 h 97"/>
                  <a:gd name="T26" fmla="*/ 14 w 27"/>
                  <a:gd name="T27" fmla="*/ 94 h 97"/>
                  <a:gd name="T28" fmla="*/ 24 w 27"/>
                  <a:gd name="T29" fmla="*/ 54 h 97"/>
                  <a:gd name="T30" fmla="*/ 23 w 27"/>
                  <a:gd name="T31" fmla="*/ 55 h 97"/>
                  <a:gd name="T32" fmla="*/ 5 w 27"/>
                  <a:gd name="T33" fmla="*/ 55 h 97"/>
                  <a:gd name="T34" fmla="*/ 4 w 27"/>
                  <a:gd name="T35" fmla="*/ 54 h 97"/>
                  <a:gd name="T36" fmla="*/ 4 w 27"/>
                  <a:gd name="T37" fmla="*/ 6 h 97"/>
                  <a:gd name="T38" fmla="*/ 5 w 27"/>
                  <a:gd name="T39" fmla="*/ 5 h 97"/>
                  <a:gd name="T40" fmla="*/ 23 w 27"/>
                  <a:gd name="T41" fmla="*/ 5 h 97"/>
                  <a:gd name="T42" fmla="*/ 24 w 27"/>
                  <a:gd name="T43" fmla="*/ 6 h 97"/>
                  <a:gd name="T44" fmla="*/ 24 w 27"/>
                  <a:gd name="T45" fmla="*/ 54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7" h="97">
                    <a:moveTo>
                      <a:pt x="27" y="0"/>
                    </a:moveTo>
                    <a:cubicBezTo>
                      <a:pt x="1" y="0"/>
                      <a:pt x="1" y="0"/>
                      <a:pt x="1" y="0"/>
                    </a:cubicBezTo>
                    <a:cubicBezTo>
                      <a:pt x="1" y="0"/>
                      <a:pt x="0" y="1"/>
                      <a:pt x="0" y="1"/>
                    </a:cubicBezTo>
                    <a:cubicBezTo>
                      <a:pt x="0" y="96"/>
                      <a:pt x="0" y="96"/>
                      <a:pt x="0" y="96"/>
                    </a:cubicBezTo>
                    <a:cubicBezTo>
                      <a:pt x="0" y="97"/>
                      <a:pt x="1" y="97"/>
                      <a:pt x="1" y="97"/>
                    </a:cubicBezTo>
                    <a:cubicBezTo>
                      <a:pt x="27" y="97"/>
                      <a:pt x="27" y="97"/>
                      <a:pt x="27" y="97"/>
                    </a:cubicBezTo>
                    <a:cubicBezTo>
                      <a:pt x="27" y="97"/>
                      <a:pt x="27" y="97"/>
                      <a:pt x="27" y="96"/>
                    </a:cubicBezTo>
                    <a:cubicBezTo>
                      <a:pt x="27" y="1"/>
                      <a:pt x="27" y="1"/>
                      <a:pt x="27" y="1"/>
                    </a:cubicBezTo>
                    <a:cubicBezTo>
                      <a:pt x="27" y="1"/>
                      <a:pt x="27" y="0"/>
                      <a:pt x="27" y="0"/>
                    </a:cubicBezTo>
                    <a:close/>
                    <a:moveTo>
                      <a:pt x="14" y="94"/>
                    </a:moveTo>
                    <a:cubicBezTo>
                      <a:pt x="10" y="94"/>
                      <a:pt x="7" y="91"/>
                      <a:pt x="7" y="87"/>
                    </a:cubicBezTo>
                    <a:cubicBezTo>
                      <a:pt x="7" y="83"/>
                      <a:pt x="10" y="80"/>
                      <a:pt x="14" y="80"/>
                    </a:cubicBezTo>
                    <a:cubicBezTo>
                      <a:pt x="18" y="80"/>
                      <a:pt x="21" y="83"/>
                      <a:pt x="21" y="87"/>
                    </a:cubicBezTo>
                    <a:cubicBezTo>
                      <a:pt x="21" y="91"/>
                      <a:pt x="18" y="94"/>
                      <a:pt x="14" y="94"/>
                    </a:cubicBezTo>
                    <a:close/>
                    <a:moveTo>
                      <a:pt x="24" y="54"/>
                    </a:moveTo>
                    <a:cubicBezTo>
                      <a:pt x="24" y="55"/>
                      <a:pt x="24" y="55"/>
                      <a:pt x="23" y="55"/>
                    </a:cubicBezTo>
                    <a:cubicBezTo>
                      <a:pt x="5" y="55"/>
                      <a:pt x="5" y="55"/>
                      <a:pt x="5" y="55"/>
                    </a:cubicBezTo>
                    <a:cubicBezTo>
                      <a:pt x="5" y="55"/>
                      <a:pt x="4" y="55"/>
                      <a:pt x="4" y="54"/>
                    </a:cubicBezTo>
                    <a:cubicBezTo>
                      <a:pt x="4" y="6"/>
                      <a:pt x="4" y="6"/>
                      <a:pt x="4" y="6"/>
                    </a:cubicBezTo>
                    <a:cubicBezTo>
                      <a:pt x="4" y="6"/>
                      <a:pt x="5" y="5"/>
                      <a:pt x="5" y="5"/>
                    </a:cubicBezTo>
                    <a:cubicBezTo>
                      <a:pt x="23" y="5"/>
                      <a:pt x="23" y="5"/>
                      <a:pt x="23" y="5"/>
                    </a:cubicBezTo>
                    <a:cubicBezTo>
                      <a:pt x="24" y="5"/>
                      <a:pt x="24" y="6"/>
                      <a:pt x="24" y="6"/>
                    </a:cubicBezTo>
                    <a:lnTo>
                      <a:pt x="24" y="5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000"/>
              </a:p>
            </p:txBody>
          </p:sp>
          <p:sp>
            <p:nvSpPr>
              <p:cNvPr id="21" name="Freeform 67"/>
              <p:cNvSpPr/>
              <p:nvPr/>
            </p:nvSpPr>
            <p:spPr bwMode="auto">
              <a:xfrm>
                <a:off x="1866901" y="1436688"/>
                <a:ext cx="53975" cy="14287"/>
              </a:xfrm>
              <a:custGeom>
                <a:avLst/>
                <a:gdLst>
                  <a:gd name="T0" fmla="*/ 14 w 14"/>
                  <a:gd name="T1" fmla="*/ 3 h 4"/>
                  <a:gd name="T2" fmla="*/ 14 w 14"/>
                  <a:gd name="T3" fmla="*/ 4 h 4"/>
                  <a:gd name="T4" fmla="*/ 0 w 14"/>
                  <a:gd name="T5" fmla="*/ 4 h 4"/>
                  <a:gd name="T6" fmla="*/ 0 w 14"/>
                  <a:gd name="T7" fmla="*/ 3 h 4"/>
                  <a:gd name="T8" fmla="*/ 0 w 14"/>
                  <a:gd name="T9" fmla="*/ 1 h 4"/>
                  <a:gd name="T10" fmla="*/ 0 w 14"/>
                  <a:gd name="T11" fmla="*/ 0 h 4"/>
                  <a:gd name="T12" fmla="*/ 14 w 14"/>
                  <a:gd name="T13" fmla="*/ 0 h 4"/>
                  <a:gd name="T14" fmla="*/ 14 w 14"/>
                  <a:gd name="T15" fmla="*/ 1 h 4"/>
                  <a:gd name="T16" fmla="*/ 14 w 14"/>
                  <a:gd name="T17"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4">
                    <a:moveTo>
                      <a:pt x="14" y="3"/>
                    </a:moveTo>
                    <a:cubicBezTo>
                      <a:pt x="14" y="3"/>
                      <a:pt x="14" y="4"/>
                      <a:pt x="14" y="4"/>
                    </a:cubicBezTo>
                    <a:cubicBezTo>
                      <a:pt x="0" y="4"/>
                      <a:pt x="0" y="4"/>
                      <a:pt x="0" y="4"/>
                    </a:cubicBezTo>
                    <a:cubicBezTo>
                      <a:pt x="0" y="4"/>
                      <a:pt x="0" y="3"/>
                      <a:pt x="0" y="3"/>
                    </a:cubicBezTo>
                    <a:cubicBezTo>
                      <a:pt x="0" y="1"/>
                      <a:pt x="0" y="1"/>
                      <a:pt x="0" y="1"/>
                    </a:cubicBezTo>
                    <a:cubicBezTo>
                      <a:pt x="0" y="0"/>
                      <a:pt x="0" y="0"/>
                      <a:pt x="0" y="0"/>
                    </a:cubicBezTo>
                    <a:cubicBezTo>
                      <a:pt x="14" y="0"/>
                      <a:pt x="14" y="0"/>
                      <a:pt x="14" y="0"/>
                    </a:cubicBezTo>
                    <a:cubicBezTo>
                      <a:pt x="14" y="0"/>
                      <a:pt x="14" y="0"/>
                      <a:pt x="14" y="1"/>
                    </a:cubicBezTo>
                    <a:lnTo>
                      <a:pt x="14" y="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000"/>
              </a:p>
            </p:txBody>
          </p:sp>
          <p:sp>
            <p:nvSpPr>
              <p:cNvPr id="22" name="Freeform 68"/>
              <p:cNvSpPr/>
              <p:nvPr/>
            </p:nvSpPr>
            <p:spPr bwMode="auto">
              <a:xfrm>
                <a:off x="1866901" y="1455738"/>
                <a:ext cx="57150" cy="14287"/>
              </a:xfrm>
              <a:custGeom>
                <a:avLst/>
                <a:gdLst>
                  <a:gd name="T0" fmla="*/ 15 w 15"/>
                  <a:gd name="T1" fmla="*/ 3 h 4"/>
                  <a:gd name="T2" fmla="*/ 14 w 15"/>
                  <a:gd name="T3" fmla="*/ 4 h 4"/>
                  <a:gd name="T4" fmla="*/ 0 w 15"/>
                  <a:gd name="T5" fmla="*/ 4 h 4"/>
                  <a:gd name="T6" fmla="*/ 0 w 15"/>
                  <a:gd name="T7" fmla="*/ 3 h 4"/>
                  <a:gd name="T8" fmla="*/ 0 w 15"/>
                  <a:gd name="T9" fmla="*/ 1 h 4"/>
                  <a:gd name="T10" fmla="*/ 0 w 15"/>
                  <a:gd name="T11" fmla="*/ 0 h 4"/>
                  <a:gd name="T12" fmla="*/ 14 w 15"/>
                  <a:gd name="T13" fmla="*/ 0 h 4"/>
                  <a:gd name="T14" fmla="*/ 15 w 15"/>
                  <a:gd name="T15" fmla="*/ 1 h 4"/>
                  <a:gd name="T16" fmla="*/ 15 w 15"/>
                  <a:gd name="T17"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4">
                    <a:moveTo>
                      <a:pt x="15" y="3"/>
                    </a:moveTo>
                    <a:cubicBezTo>
                      <a:pt x="15" y="3"/>
                      <a:pt x="14" y="4"/>
                      <a:pt x="14" y="4"/>
                    </a:cubicBezTo>
                    <a:cubicBezTo>
                      <a:pt x="0" y="4"/>
                      <a:pt x="0" y="4"/>
                      <a:pt x="0" y="4"/>
                    </a:cubicBezTo>
                    <a:cubicBezTo>
                      <a:pt x="0" y="4"/>
                      <a:pt x="0" y="3"/>
                      <a:pt x="0" y="3"/>
                    </a:cubicBezTo>
                    <a:cubicBezTo>
                      <a:pt x="0" y="1"/>
                      <a:pt x="0" y="1"/>
                      <a:pt x="0" y="1"/>
                    </a:cubicBezTo>
                    <a:cubicBezTo>
                      <a:pt x="0" y="0"/>
                      <a:pt x="0" y="0"/>
                      <a:pt x="0" y="0"/>
                    </a:cubicBezTo>
                    <a:cubicBezTo>
                      <a:pt x="14" y="0"/>
                      <a:pt x="14" y="0"/>
                      <a:pt x="14" y="0"/>
                    </a:cubicBezTo>
                    <a:cubicBezTo>
                      <a:pt x="14" y="0"/>
                      <a:pt x="15" y="0"/>
                      <a:pt x="15" y="1"/>
                    </a:cubicBezTo>
                    <a:lnTo>
                      <a:pt x="15" y="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000"/>
              </a:p>
            </p:txBody>
          </p:sp>
          <p:sp>
            <p:nvSpPr>
              <p:cNvPr id="23" name="Freeform 69"/>
              <p:cNvSpPr>
                <a:spLocks noEditPoints="1"/>
              </p:cNvSpPr>
              <p:nvPr/>
            </p:nvSpPr>
            <p:spPr bwMode="auto">
              <a:xfrm>
                <a:off x="1954213" y="1390650"/>
                <a:ext cx="257175" cy="371475"/>
              </a:xfrm>
              <a:custGeom>
                <a:avLst/>
                <a:gdLst>
                  <a:gd name="T0" fmla="*/ 23 w 68"/>
                  <a:gd name="T1" fmla="*/ 0 h 98"/>
                  <a:gd name="T2" fmla="*/ 0 w 68"/>
                  <a:gd name="T3" fmla="*/ 12 h 98"/>
                  <a:gd name="T4" fmla="*/ 0 w 68"/>
                  <a:gd name="T5" fmla="*/ 13 h 98"/>
                  <a:gd name="T6" fmla="*/ 44 w 68"/>
                  <a:gd name="T7" fmla="*/ 97 h 98"/>
                  <a:gd name="T8" fmla="*/ 45 w 68"/>
                  <a:gd name="T9" fmla="*/ 98 h 98"/>
                  <a:gd name="T10" fmla="*/ 67 w 68"/>
                  <a:gd name="T11" fmla="*/ 86 h 98"/>
                  <a:gd name="T12" fmla="*/ 68 w 68"/>
                  <a:gd name="T13" fmla="*/ 85 h 98"/>
                  <a:gd name="T14" fmla="*/ 24 w 68"/>
                  <a:gd name="T15" fmla="*/ 0 h 98"/>
                  <a:gd name="T16" fmla="*/ 23 w 68"/>
                  <a:gd name="T17" fmla="*/ 0 h 98"/>
                  <a:gd name="T18" fmla="*/ 54 w 68"/>
                  <a:gd name="T19" fmla="*/ 89 h 98"/>
                  <a:gd name="T20" fmla="*/ 45 w 68"/>
                  <a:gd name="T21" fmla="*/ 86 h 98"/>
                  <a:gd name="T22" fmla="*/ 48 w 68"/>
                  <a:gd name="T23" fmla="*/ 77 h 98"/>
                  <a:gd name="T24" fmla="*/ 57 w 68"/>
                  <a:gd name="T25" fmla="*/ 80 h 98"/>
                  <a:gd name="T26" fmla="*/ 54 w 68"/>
                  <a:gd name="T27" fmla="*/ 89 h 98"/>
                  <a:gd name="T28" fmla="*/ 45 w 68"/>
                  <a:gd name="T29" fmla="*/ 49 h 98"/>
                  <a:gd name="T30" fmla="*/ 45 w 68"/>
                  <a:gd name="T31" fmla="*/ 50 h 98"/>
                  <a:gd name="T32" fmla="*/ 29 w 68"/>
                  <a:gd name="T33" fmla="*/ 59 h 98"/>
                  <a:gd name="T34" fmla="*/ 28 w 68"/>
                  <a:gd name="T35" fmla="*/ 58 h 98"/>
                  <a:gd name="T36" fmla="*/ 6 w 68"/>
                  <a:gd name="T37" fmla="*/ 15 h 98"/>
                  <a:gd name="T38" fmla="*/ 6 w 68"/>
                  <a:gd name="T39" fmla="*/ 14 h 98"/>
                  <a:gd name="T40" fmla="*/ 22 w 68"/>
                  <a:gd name="T41" fmla="*/ 6 h 98"/>
                  <a:gd name="T42" fmla="*/ 23 w 68"/>
                  <a:gd name="T43" fmla="*/ 6 h 98"/>
                  <a:gd name="T44" fmla="*/ 45 w 68"/>
                  <a:gd name="T45" fmla="*/ 49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8" h="98">
                    <a:moveTo>
                      <a:pt x="23" y="0"/>
                    </a:moveTo>
                    <a:cubicBezTo>
                      <a:pt x="0" y="12"/>
                      <a:pt x="0" y="12"/>
                      <a:pt x="0" y="12"/>
                    </a:cubicBezTo>
                    <a:cubicBezTo>
                      <a:pt x="0" y="12"/>
                      <a:pt x="0" y="12"/>
                      <a:pt x="0" y="13"/>
                    </a:cubicBezTo>
                    <a:cubicBezTo>
                      <a:pt x="44" y="97"/>
                      <a:pt x="44" y="97"/>
                      <a:pt x="44" y="97"/>
                    </a:cubicBezTo>
                    <a:cubicBezTo>
                      <a:pt x="44" y="98"/>
                      <a:pt x="44" y="98"/>
                      <a:pt x="45" y="98"/>
                    </a:cubicBezTo>
                    <a:cubicBezTo>
                      <a:pt x="67" y="86"/>
                      <a:pt x="67" y="86"/>
                      <a:pt x="67" y="86"/>
                    </a:cubicBezTo>
                    <a:cubicBezTo>
                      <a:pt x="68" y="86"/>
                      <a:pt x="68" y="85"/>
                      <a:pt x="68" y="85"/>
                    </a:cubicBezTo>
                    <a:cubicBezTo>
                      <a:pt x="24" y="0"/>
                      <a:pt x="24" y="0"/>
                      <a:pt x="24" y="0"/>
                    </a:cubicBezTo>
                    <a:cubicBezTo>
                      <a:pt x="24" y="0"/>
                      <a:pt x="23" y="0"/>
                      <a:pt x="23" y="0"/>
                    </a:cubicBezTo>
                    <a:close/>
                    <a:moveTo>
                      <a:pt x="54" y="89"/>
                    </a:moveTo>
                    <a:cubicBezTo>
                      <a:pt x="51" y="90"/>
                      <a:pt x="47" y="89"/>
                      <a:pt x="45" y="86"/>
                    </a:cubicBezTo>
                    <a:cubicBezTo>
                      <a:pt x="44" y="83"/>
                      <a:pt x="45" y="79"/>
                      <a:pt x="48" y="77"/>
                    </a:cubicBezTo>
                    <a:cubicBezTo>
                      <a:pt x="52" y="75"/>
                      <a:pt x="56" y="76"/>
                      <a:pt x="57" y="80"/>
                    </a:cubicBezTo>
                    <a:cubicBezTo>
                      <a:pt x="59" y="83"/>
                      <a:pt x="58" y="87"/>
                      <a:pt x="54" y="89"/>
                    </a:cubicBezTo>
                    <a:close/>
                    <a:moveTo>
                      <a:pt x="45" y="49"/>
                    </a:moveTo>
                    <a:cubicBezTo>
                      <a:pt x="46" y="50"/>
                      <a:pt x="45" y="50"/>
                      <a:pt x="45" y="50"/>
                    </a:cubicBezTo>
                    <a:cubicBezTo>
                      <a:pt x="29" y="59"/>
                      <a:pt x="29" y="59"/>
                      <a:pt x="29" y="59"/>
                    </a:cubicBezTo>
                    <a:cubicBezTo>
                      <a:pt x="29" y="59"/>
                      <a:pt x="28" y="59"/>
                      <a:pt x="28" y="58"/>
                    </a:cubicBezTo>
                    <a:cubicBezTo>
                      <a:pt x="6" y="15"/>
                      <a:pt x="6" y="15"/>
                      <a:pt x="6" y="15"/>
                    </a:cubicBezTo>
                    <a:cubicBezTo>
                      <a:pt x="6" y="15"/>
                      <a:pt x="6" y="14"/>
                      <a:pt x="6" y="14"/>
                    </a:cubicBezTo>
                    <a:cubicBezTo>
                      <a:pt x="22" y="6"/>
                      <a:pt x="22" y="6"/>
                      <a:pt x="22" y="6"/>
                    </a:cubicBezTo>
                    <a:cubicBezTo>
                      <a:pt x="22" y="6"/>
                      <a:pt x="23" y="6"/>
                      <a:pt x="23" y="6"/>
                    </a:cubicBezTo>
                    <a:lnTo>
                      <a:pt x="45" y="4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000"/>
              </a:p>
            </p:txBody>
          </p:sp>
          <p:sp>
            <p:nvSpPr>
              <p:cNvPr id="24" name="Freeform 70"/>
              <p:cNvSpPr/>
              <p:nvPr/>
            </p:nvSpPr>
            <p:spPr bwMode="auto">
              <a:xfrm>
                <a:off x="1995488" y="1439863"/>
                <a:ext cx="52388" cy="38100"/>
              </a:xfrm>
              <a:custGeom>
                <a:avLst/>
                <a:gdLst>
                  <a:gd name="T0" fmla="*/ 14 w 14"/>
                  <a:gd name="T1" fmla="*/ 2 h 10"/>
                  <a:gd name="T2" fmla="*/ 14 w 14"/>
                  <a:gd name="T3" fmla="*/ 3 h 10"/>
                  <a:gd name="T4" fmla="*/ 2 w 14"/>
                  <a:gd name="T5" fmla="*/ 9 h 10"/>
                  <a:gd name="T6" fmla="*/ 1 w 14"/>
                  <a:gd name="T7" fmla="*/ 9 h 10"/>
                  <a:gd name="T8" fmla="*/ 0 w 14"/>
                  <a:gd name="T9" fmla="*/ 7 h 10"/>
                  <a:gd name="T10" fmla="*/ 0 w 14"/>
                  <a:gd name="T11" fmla="*/ 6 h 10"/>
                  <a:gd name="T12" fmla="*/ 12 w 14"/>
                  <a:gd name="T13" fmla="*/ 0 h 10"/>
                  <a:gd name="T14" fmla="*/ 13 w 14"/>
                  <a:gd name="T15" fmla="*/ 0 h 10"/>
                  <a:gd name="T16" fmla="*/ 14 w 14"/>
                  <a:gd name="T17" fmla="*/ 2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10">
                    <a:moveTo>
                      <a:pt x="14" y="2"/>
                    </a:moveTo>
                    <a:cubicBezTo>
                      <a:pt x="14" y="3"/>
                      <a:pt x="14" y="3"/>
                      <a:pt x="14" y="3"/>
                    </a:cubicBezTo>
                    <a:cubicBezTo>
                      <a:pt x="2" y="9"/>
                      <a:pt x="2" y="9"/>
                      <a:pt x="2" y="9"/>
                    </a:cubicBezTo>
                    <a:cubicBezTo>
                      <a:pt x="1" y="10"/>
                      <a:pt x="1" y="9"/>
                      <a:pt x="1" y="9"/>
                    </a:cubicBezTo>
                    <a:cubicBezTo>
                      <a:pt x="0" y="7"/>
                      <a:pt x="0" y="7"/>
                      <a:pt x="0" y="7"/>
                    </a:cubicBezTo>
                    <a:cubicBezTo>
                      <a:pt x="0" y="7"/>
                      <a:pt x="0" y="6"/>
                      <a:pt x="0" y="6"/>
                    </a:cubicBezTo>
                    <a:cubicBezTo>
                      <a:pt x="12" y="0"/>
                      <a:pt x="12" y="0"/>
                      <a:pt x="12" y="0"/>
                    </a:cubicBezTo>
                    <a:cubicBezTo>
                      <a:pt x="12" y="0"/>
                      <a:pt x="13" y="0"/>
                      <a:pt x="13" y="0"/>
                    </a:cubicBezTo>
                    <a:lnTo>
                      <a:pt x="14"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000"/>
              </a:p>
            </p:txBody>
          </p:sp>
          <p:sp>
            <p:nvSpPr>
              <p:cNvPr id="25" name="Freeform 71"/>
              <p:cNvSpPr/>
              <p:nvPr/>
            </p:nvSpPr>
            <p:spPr bwMode="auto">
              <a:xfrm>
                <a:off x="2003426" y="1455738"/>
                <a:ext cx="57150" cy="38100"/>
              </a:xfrm>
              <a:custGeom>
                <a:avLst/>
                <a:gdLst>
                  <a:gd name="T0" fmla="*/ 14 w 15"/>
                  <a:gd name="T1" fmla="*/ 3 h 10"/>
                  <a:gd name="T2" fmla="*/ 14 w 15"/>
                  <a:gd name="T3" fmla="*/ 4 h 10"/>
                  <a:gd name="T4" fmla="*/ 2 w 15"/>
                  <a:gd name="T5" fmla="*/ 10 h 10"/>
                  <a:gd name="T6" fmla="*/ 1 w 15"/>
                  <a:gd name="T7" fmla="*/ 9 h 10"/>
                  <a:gd name="T8" fmla="*/ 0 w 15"/>
                  <a:gd name="T9" fmla="*/ 8 h 10"/>
                  <a:gd name="T10" fmla="*/ 1 w 15"/>
                  <a:gd name="T11" fmla="*/ 6 h 10"/>
                  <a:gd name="T12" fmla="*/ 12 w 15"/>
                  <a:gd name="T13" fmla="*/ 0 h 10"/>
                  <a:gd name="T14" fmla="*/ 13 w 15"/>
                  <a:gd name="T15" fmla="*/ 1 h 10"/>
                  <a:gd name="T16" fmla="*/ 14 w 15"/>
                  <a:gd name="T17" fmla="*/ 3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0">
                    <a:moveTo>
                      <a:pt x="14" y="3"/>
                    </a:moveTo>
                    <a:cubicBezTo>
                      <a:pt x="15" y="3"/>
                      <a:pt x="14" y="3"/>
                      <a:pt x="14" y="4"/>
                    </a:cubicBezTo>
                    <a:cubicBezTo>
                      <a:pt x="2" y="10"/>
                      <a:pt x="2" y="10"/>
                      <a:pt x="2" y="10"/>
                    </a:cubicBezTo>
                    <a:cubicBezTo>
                      <a:pt x="2" y="10"/>
                      <a:pt x="1" y="10"/>
                      <a:pt x="1" y="9"/>
                    </a:cubicBezTo>
                    <a:cubicBezTo>
                      <a:pt x="0" y="8"/>
                      <a:pt x="0" y="8"/>
                      <a:pt x="0" y="8"/>
                    </a:cubicBezTo>
                    <a:cubicBezTo>
                      <a:pt x="0" y="7"/>
                      <a:pt x="0" y="7"/>
                      <a:pt x="1" y="6"/>
                    </a:cubicBezTo>
                    <a:cubicBezTo>
                      <a:pt x="12" y="0"/>
                      <a:pt x="12" y="0"/>
                      <a:pt x="12" y="0"/>
                    </a:cubicBezTo>
                    <a:cubicBezTo>
                      <a:pt x="13" y="0"/>
                      <a:pt x="13" y="0"/>
                      <a:pt x="13" y="1"/>
                    </a:cubicBezTo>
                    <a:lnTo>
                      <a:pt x="14" y="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000"/>
              </a:p>
            </p:txBody>
          </p:sp>
        </p:grpSp>
      </p:grpSp>
      <p:grpSp>
        <p:nvGrpSpPr>
          <p:cNvPr id="26" name="组合 25"/>
          <p:cNvGrpSpPr/>
          <p:nvPr/>
        </p:nvGrpSpPr>
        <p:grpSpPr>
          <a:xfrm>
            <a:off x="2857463" y="2894254"/>
            <a:ext cx="735079" cy="747433"/>
            <a:chOff x="2857463" y="2787774"/>
            <a:chExt cx="735079" cy="747433"/>
          </a:xfrm>
          <a:solidFill>
            <a:srgbClr val="E74C2E"/>
          </a:solidFill>
        </p:grpSpPr>
        <p:pic>
          <p:nvPicPr>
            <p:cNvPr id="27" name="图片 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57463" y="2787774"/>
              <a:ext cx="735079" cy="747433"/>
            </a:xfrm>
            <a:prstGeom prst="rect">
              <a:avLst/>
            </a:prstGeom>
            <a:noFill/>
            <a:ln>
              <a:noFill/>
            </a:ln>
            <a:effectLst>
              <a:glow rad="127000">
                <a:srgbClr val="E74C2E"/>
              </a:glow>
              <a:outerShdw blurRad="50800" dist="38100" dir="8100000" algn="tr" rotWithShape="0">
                <a:prstClr val="black">
                  <a:alpha val="40000"/>
                </a:prstClr>
              </a:outerShdw>
            </a:effectLst>
          </p:spPr>
        </p:pic>
        <p:grpSp>
          <p:nvGrpSpPr>
            <p:cNvPr id="28" name="组合 27"/>
            <p:cNvGrpSpPr/>
            <p:nvPr/>
          </p:nvGrpSpPr>
          <p:grpSpPr>
            <a:xfrm>
              <a:off x="3125366" y="3024736"/>
              <a:ext cx="193052" cy="238097"/>
              <a:chOff x="1674813" y="1797050"/>
              <a:chExt cx="381001" cy="469900"/>
            </a:xfrm>
            <a:grpFill/>
          </p:grpSpPr>
          <p:sp>
            <p:nvSpPr>
              <p:cNvPr id="29" name="Freeform 72"/>
              <p:cNvSpPr>
                <a:spLocks noEditPoints="1"/>
              </p:cNvSpPr>
              <p:nvPr/>
            </p:nvSpPr>
            <p:spPr bwMode="auto">
              <a:xfrm>
                <a:off x="1674813" y="1978025"/>
                <a:ext cx="90488" cy="288925"/>
              </a:xfrm>
              <a:custGeom>
                <a:avLst/>
                <a:gdLst>
                  <a:gd name="T0" fmla="*/ 2 w 24"/>
                  <a:gd name="T1" fmla="*/ 0 h 76"/>
                  <a:gd name="T2" fmla="*/ 0 w 24"/>
                  <a:gd name="T3" fmla="*/ 75 h 76"/>
                  <a:gd name="T4" fmla="*/ 2 w 24"/>
                  <a:gd name="T5" fmla="*/ 76 h 76"/>
                  <a:gd name="T6" fmla="*/ 8 w 24"/>
                  <a:gd name="T7" fmla="*/ 66 h 76"/>
                  <a:gd name="T8" fmla="*/ 22 w 24"/>
                  <a:gd name="T9" fmla="*/ 76 h 76"/>
                  <a:gd name="T10" fmla="*/ 24 w 24"/>
                  <a:gd name="T11" fmla="*/ 1 h 76"/>
                  <a:gd name="T12" fmla="*/ 11 w 24"/>
                  <a:gd name="T13" fmla="*/ 60 h 76"/>
                  <a:gd name="T14" fmla="*/ 3 w 24"/>
                  <a:gd name="T15" fmla="*/ 55 h 76"/>
                  <a:gd name="T16" fmla="*/ 11 w 24"/>
                  <a:gd name="T17" fmla="*/ 60 h 76"/>
                  <a:gd name="T18" fmla="*/ 3 w 24"/>
                  <a:gd name="T19" fmla="*/ 51 h 76"/>
                  <a:gd name="T20" fmla="*/ 11 w 24"/>
                  <a:gd name="T21" fmla="*/ 46 h 76"/>
                  <a:gd name="T22" fmla="*/ 11 w 24"/>
                  <a:gd name="T23" fmla="*/ 43 h 76"/>
                  <a:gd name="T24" fmla="*/ 3 w 24"/>
                  <a:gd name="T25" fmla="*/ 38 h 76"/>
                  <a:gd name="T26" fmla="*/ 11 w 24"/>
                  <a:gd name="T27" fmla="*/ 43 h 76"/>
                  <a:gd name="T28" fmla="*/ 3 w 24"/>
                  <a:gd name="T29" fmla="*/ 34 h 76"/>
                  <a:gd name="T30" fmla="*/ 11 w 24"/>
                  <a:gd name="T31" fmla="*/ 29 h 76"/>
                  <a:gd name="T32" fmla="*/ 11 w 24"/>
                  <a:gd name="T33" fmla="*/ 26 h 76"/>
                  <a:gd name="T34" fmla="*/ 3 w 24"/>
                  <a:gd name="T35" fmla="*/ 21 h 76"/>
                  <a:gd name="T36" fmla="*/ 11 w 24"/>
                  <a:gd name="T37" fmla="*/ 26 h 76"/>
                  <a:gd name="T38" fmla="*/ 3 w 24"/>
                  <a:gd name="T39" fmla="*/ 17 h 76"/>
                  <a:gd name="T40" fmla="*/ 11 w 24"/>
                  <a:gd name="T41" fmla="*/ 12 h 76"/>
                  <a:gd name="T42" fmla="*/ 11 w 24"/>
                  <a:gd name="T43" fmla="*/ 9 h 76"/>
                  <a:gd name="T44" fmla="*/ 3 w 24"/>
                  <a:gd name="T45" fmla="*/ 3 h 76"/>
                  <a:gd name="T46" fmla="*/ 11 w 24"/>
                  <a:gd name="T47" fmla="*/ 9 h 76"/>
                  <a:gd name="T48" fmla="*/ 13 w 24"/>
                  <a:gd name="T49" fmla="*/ 60 h 76"/>
                  <a:gd name="T50" fmla="*/ 21 w 24"/>
                  <a:gd name="T51" fmla="*/ 55 h 76"/>
                  <a:gd name="T52" fmla="*/ 21 w 24"/>
                  <a:gd name="T53" fmla="*/ 51 h 76"/>
                  <a:gd name="T54" fmla="*/ 13 w 24"/>
                  <a:gd name="T55" fmla="*/ 46 h 76"/>
                  <a:gd name="T56" fmla="*/ 21 w 24"/>
                  <a:gd name="T57" fmla="*/ 51 h 76"/>
                  <a:gd name="T58" fmla="*/ 13 w 24"/>
                  <a:gd name="T59" fmla="*/ 43 h 76"/>
                  <a:gd name="T60" fmla="*/ 21 w 24"/>
                  <a:gd name="T61" fmla="*/ 38 h 76"/>
                  <a:gd name="T62" fmla="*/ 21 w 24"/>
                  <a:gd name="T63" fmla="*/ 34 h 76"/>
                  <a:gd name="T64" fmla="*/ 13 w 24"/>
                  <a:gd name="T65" fmla="*/ 29 h 76"/>
                  <a:gd name="T66" fmla="*/ 21 w 24"/>
                  <a:gd name="T67" fmla="*/ 34 h 76"/>
                  <a:gd name="T68" fmla="*/ 13 w 24"/>
                  <a:gd name="T69" fmla="*/ 26 h 76"/>
                  <a:gd name="T70" fmla="*/ 21 w 24"/>
                  <a:gd name="T71" fmla="*/ 21 h 76"/>
                  <a:gd name="T72" fmla="*/ 21 w 24"/>
                  <a:gd name="T73" fmla="*/ 17 h 76"/>
                  <a:gd name="T74" fmla="*/ 13 w 24"/>
                  <a:gd name="T75" fmla="*/ 12 h 76"/>
                  <a:gd name="T76" fmla="*/ 21 w 24"/>
                  <a:gd name="T77" fmla="*/ 17 h 76"/>
                  <a:gd name="T78" fmla="*/ 13 w 24"/>
                  <a:gd name="T79" fmla="*/ 9 h 76"/>
                  <a:gd name="T80" fmla="*/ 21 w 24"/>
                  <a:gd name="T81" fmla="*/ 3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4" h="76">
                    <a:moveTo>
                      <a:pt x="22" y="0"/>
                    </a:moveTo>
                    <a:cubicBezTo>
                      <a:pt x="2" y="0"/>
                      <a:pt x="2" y="0"/>
                      <a:pt x="2" y="0"/>
                    </a:cubicBezTo>
                    <a:cubicBezTo>
                      <a:pt x="1" y="0"/>
                      <a:pt x="0" y="1"/>
                      <a:pt x="0" y="1"/>
                    </a:cubicBezTo>
                    <a:cubicBezTo>
                      <a:pt x="0" y="75"/>
                      <a:pt x="0" y="75"/>
                      <a:pt x="0" y="75"/>
                    </a:cubicBezTo>
                    <a:cubicBezTo>
                      <a:pt x="0" y="75"/>
                      <a:pt x="1" y="76"/>
                      <a:pt x="2" y="76"/>
                    </a:cubicBezTo>
                    <a:cubicBezTo>
                      <a:pt x="2" y="76"/>
                      <a:pt x="2" y="76"/>
                      <a:pt x="2" y="76"/>
                    </a:cubicBezTo>
                    <a:cubicBezTo>
                      <a:pt x="2" y="66"/>
                      <a:pt x="2" y="66"/>
                      <a:pt x="2" y="66"/>
                    </a:cubicBezTo>
                    <a:cubicBezTo>
                      <a:pt x="8" y="66"/>
                      <a:pt x="8" y="66"/>
                      <a:pt x="8" y="66"/>
                    </a:cubicBezTo>
                    <a:cubicBezTo>
                      <a:pt x="8" y="76"/>
                      <a:pt x="8" y="76"/>
                      <a:pt x="8" y="76"/>
                    </a:cubicBezTo>
                    <a:cubicBezTo>
                      <a:pt x="22" y="76"/>
                      <a:pt x="22" y="76"/>
                      <a:pt x="22" y="76"/>
                    </a:cubicBezTo>
                    <a:cubicBezTo>
                      <a:pt x="23" y="76"/>
                      <a:pt x="24" y="75"/>
                      <a:pt x="24" y="75"/>
                    </a:cubicBezTo>
                    <a:cubicBezTo>
                      <a:pt x="24" y="1"/>
                      <a:pt x="24" y="1"/>
                      <a:pt x="24" y="1"/>
                    </a:cubicBezTo>
                    <a:cubicBezTo>
                      <a:pt x="24" y="1"/>
                      <a:pt x="23" y="0"/>
                      <a:pt x="22" y="0"/>
                    </a:cubicBezTo>
                    <a:close/>
                    <a:moveTo>
                      <a:pt x="11" y="60"/>
                    </a:moveTo>
                    <a:cubicBezTo>
                      <a:pt x="3" y="60"/>
                      <a:pt x="3" y="60"/>
                      <a:pt x="3" y="60"/>
                    </a:cubicBezTo>
                    <a:cubicBezTo>
                      <a:pt x="3" y="55"/>
                      <a:pt x="3" y="55"/>
                      <a:pt x="3" y="55"/>
                    </a:cubicBezTo>
                    <a:cubicBezTo>
                      <a:pt x="11" y="55"/>
                      <a:pt x="11" y="55"/>
                      <a:pt x="11" y="55"/>
                    </a:cubicBezTo>
                    <a:lnTo>
                      <a:pt x="11" y="60"/>
                    </a:lnTo>
                    <a:close/>
                    <a:moveTo>
                      <a:pt x="11" y="51"/>
                    </a:moveTo>
                    <a:cubicBezTo>
                      <a:pt x="3" y="51"/>
                      <a:pt x="3" y="51"/>
                      <a:pt x="3" y="51"/>
                    </a:cubicBezTo>
                    <a:cubicBezTo>
                      <a:pt x="3" y="46"/>
                      <a:pt x="3" y="46"/>
                      <a:pt x="3" y="46"/>
                    </a:cubicBezTo>
                    <a:cubicBezTo>
                      <a:pt x="11" y="46"/>
                      <a:pt x="11" y="46"/>
                      <a:pt x="11" y="46"/>
                    </a:cubicBezTo>
                    <a:lnTo>
                      <a:pt x="11" y="51"/>
                    </a:lnTo>
                    <a:close/>
                    <a:moveTo>
                      <a:pt x="11" y="43"/>
                    </a:moveTo>
                    <a:cubicBezTo>
                      <a:pt x="3" y="43"/>
                      <a:pt x="3" y="43"/>
                      <a:pt x="3" y="43"/>
                    </a:cubicBezTo>
                    <a:cubicBezTo>
                      <a:pt x="3" y="38"/>
                      <a:pt x="3" y="38"/>
                      <a:pt x="3" y="38"/>
                    </a:cubicBezTo>
                    <a:cubicBezTo>
                      <a:pt x="11" y="38"/>
                      <a:pt x="11" y="38"/>
                      <a:pt x="11" y="38"/>
                    </a:cubicBezTo>
                    <a:lnTo>
                      <a:pt x="11" y="43"/>
                    </a:lnTo>
                    <a:close/>
                    <a:moveTo>
                      <a:pt x="11" y="34"/>
                    </a:moveTo>
                    <a:cubicBezTo>
                      <a:pt x="3" y="34"/>
                      <a:pt x="3" y="34"/>
                      <a:pt x="3" y="34"/>
                    </a:cubicBezTo>
                    <a:cubicBezTo>
                      <a:pt x="3" y="29"/>
                      <a:pt x="3" y="29"/>
                      <a:pt x="3" y="29"/>
                    </a:cubicBezTo>
                    <a:cubicBezTo>
                      <a:pt x="11" y="29"/>
                      <a:pt x="11" y="29"/>
                      <a:pt x="11" y="29"/>
                    </a:cubicBezTo>
                    <a:lnTo>
                      <a:pt x="11" y="34"/>
                    </a:lnTo>
                    <a:close/>
                    <a:moveTo>
                      <a:pt x="11" y="26"/>
                    </a:moveTo>
                    <a:cubicBezTo>
                      <a:pt x="3" y="26"/>
                      <a:pt x="3" y="26"/>
                      <a:pt x="3" y="26"/>
                    </a:cubicBezTo>
                    <a:cubicBezTo>
                      <a:pt x="3" y="21"/>
                      <a:pt x="3" y="21"/>
                      <a:pt x="3" y="21"/>
                    </a:cubicBezTo>
                    <a:cubicBezTo>
                      <a:pt x="11" y="21"/>
                      <a:pt x="11" y="21"/>
                      <a:pt x="11" y="21"/>
                    </a:cubicBezTo>
                    <a:lnTo>
                      <a:pt x="11" y="26"/>
                    </a:lnTo>
                    <a:close/>
                    <a:moveTo>
                      <a:pt x="11" y="17"/>
                    </a:moveTo>
                    <a:cubicBezTo>
                      <a:pt x="3" y="17"/>
                      <a:pt x="3" y="17"/>
                      <a:pt x="3" y="17"/>
                    </a:cubicBezTo>
                    <a:cubicBezTo>
                      <a:pt x="3" y="12"/>
                      <a:pt x="3" y="12"/>
                      <a:pt x="3" y="12"/>
                    </a:cubicBezTo>
                    <a:cubicBezTo>
                      <a:pt x="11" y="12"/>
                      <a:pt x="11" y="12"/>
                      <a:pt x="11" y="12"/>
                    </a:cubicBezTo>
                    <a:lnTo>
                      <a:pt x="11" y="17"/>
                    </a:lnTo>
                    <a:close/>
                    <a:moveTo>
                      <a:pt x="11" y="9"/>
                    </a:moveTo>
                    <a:cubicBezTo>
                      <a:pt x="3" y="9"/>
                      <a:pt x="3" y="9"/>
                      <a:pt x="3" y="9"/>
                    </a:cubicBezTo>
                    <a:cubicBezTo>
                      <a:pt x="3" y="3"/>
                      <a:pt x="3" y="3"/>
                      <a:pt x="3" y="3"/>
                    </a:cubicBezTo>
                    <a:cubicBezTo>
                      <a:pt x="11" y="3"/>
                      <a:pt x="11" y="3"/>
                      <a:pt x="11" y="3"/>
                    </a:cubicBezTo>
                    <a:lnTo>
                      <a:pt x="11" y="9"/>
                    </a:lnTo>
                    <a:close/>
                    <a:moveTo>
                      <a:pt x="21" y="60"/>
                    </a:moveTo>
                    <a:cubicBezTo>
                      <a:pt x="13" y="60"/>
                      <a:pt x="13" y="60"/>
                      <a:pt x="13" y="60"/>
                    </a:cubicBezTo>
                    <a:cubicBezTo>
                      <a:pt x="13" y="55"/>
                      <a:pt x="13" y="55"/>
                      <a:pt x="13" y="55"/>
                    </a:cubicBezTo>
                    <a:cubicBezTo>
                      <a:pt x="21" y="55"/>
                      <a:pt x="21" y="55"/>
                      <a:pt x="21" y="55"/>
                    </a:cubicBezTo>
                    <a:lnTo>
                      <a:pt x="21" y="60"/>
                    </a:lnTo>
                    <a:close/>
                    <a:moveTo>
                      <a:pt x="21" y="51"/>
                    </a:moveTo>
                    <a:cubicBezTo>
                      <a:pt x="13" y="51"/>
                      <a:pt x="13" y="51"/>
                      <a:pt x="13" y="51"/>
                    </a:cubicBezTo>
                    <a:cubicBezTo>
                      <a:pt x="13" y="46"/>
                      <a:pt x="13" y="46"/>
                      <a:pt x="13" y="46"/>
                    </a:cubicBezTo>
                    <a:cubicBezTo>
                      <a:pt x="21" y="46"/>
                      <a:pt x="21" y="46"/>
                      <a:pt x="21" y="46"/>
                    </a:cubicBezTo>
                    <a:lnTo>
                      <a:pt x="21" y="51"/>
                    </a:lnTo>
                    <a:close/>
                    <a:moveTo>
                      <a:pt x="21" y="43"/>
                    </a:moveTo>
                    <a:cubicBezTo>
                      <a:pt x="13" y="43"/>
                      <a:pt x="13" y="43"/>
                      <a:pt x="13" y="43"/>
                    </a:cubicBezTo>
                    <a:cubicBezTo>
                      <a:pt x="13" y="38"/>
                      <a:pt x="13" y="38"/>
                      <a:pt x="13" y="38"/>
                    </a:cubicBezTo>
                    <a:cubicBezTo>
                      <a:pt x="21" y="38"/>
                      <a:pt x="21" y="38"/>
                      <a:pt x="21" y="38"/>
                    </a:cubicBezTo>
                    <a:lnTo>
                      <a:pt x="21" y="43"/>
                    </a:lnTo>
                    <a:close/>
                    <a:moveTo>
                      <a:pt x="21" y="34"/>
                    </a:moveTo>
                    <a:cubicBezTo>
                      <a:pt x="13" y="34"/>
                      <a:pt x="13" y="34"/>
                      <a:pt x="13" y="34"/>
                    </a:cubicBezTo>
                    <a:cubicBezTo>
                      <a:pt x="13" y="29"/>
                      <a:pt x="13" y="29"/>
                      <a:pt x="13" y="29"/>
                    </a:cubicBezTo>
                    <a:cubicBezTo>
                      <a:pt x="21" y="29"/>
                      <a:pt x="21" y="29"/>
                      <a:pt x="21" y="29"/>
                    </a:cubicBezTo>
                    <a:lnTo>
                      <a:pt x="21" y="34"/>
                    </a:lnTo>
                    <a:close/>
                    <a:moveTo>
                      <a:pt x="21" y="26"/>
                    </a:moveTo>
                    <a:cubicBezTo>
                      <a:pt x="13" y="26"/>
                      <a:pt x="13" y="26"/>
                      <a:pt x="13" y="26"/>
                    </a:cubicBezTo>
                    <a:cubicBezTo>
                      <a:pt x="13" y="21"/>
                      <a:pt x="13" y="21"/>
                      <a:pt x="13" y="21"/>
                    </a:cubicBezTo>
                    <a:cubicBezTo>
                      <a:pt x="21" y="21"/>
                      <a:pt x="21" y="21"/>
                      <a:pt x="21" y="21"/>
                    </a:cubicBezTo>
                    <a:lnTo>
                      <a:pt x="21" y="26"/>
                    </a:lnTo>
                    <a:close/>
                    <a:moveTo>
                      <a:pt x="21" y="17"/>
                    </a:moveTo>
                    <a:cubicBezTo>
                      <a:pt x="13" y="17"/>
                      <a:pt x="13" y="17"/>
                      <a:pt x="13" y="17"/>
                    </a:cubicBezTo>
                    <a:cubicBezTo>
                      <a:pt x="13" y="12"/>
                      <a:pt x="13" y="12"/>
                      <a:pt x="13" y="12"/>
                    </a:cubicBezTo>
                    <a:cubicBezTo>
                      <a:pt x="21" y="12"/>
                      <a:pt x="21" y="12"/>
                      <a:pt x="21" y="12"/>
                    </a:cubicBezTo>
                    <a:lnTo>
                      <a:pt x="21" y="17"/>
                    </a:lnTo>
                    <a:close/>
                    <a:moveTo>
                      <a:pt x="21" y="9"/>
                    </a:moveTo>
                    <a:cubicBezTo>
                      <a:pt x="13" y="9"/>
                      <a:pt x="13" y="9"/>
                      <a:pt x="13" y="9"/>
                    </a:cubicBezTo>
                    <a:cubicBezTo>
                      <a:pt x="13" y="3"/>
                      <a:pt x="13" y="3"/>
                      <a:pt x="13" y="3"/>
                    </a:cubicBezTo>
                    <a:cubicBezTo>
                      <a:pt x="21" y="3"/>
                      <a:pt x="21" y="3"/>
                      <a:pt x="21" y="3"/>
                    </a:cubicBezTo>
                    <a:lnTo>
                      <a:pt x="21" y="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000"/>
              </a:p>
            </p:txBody>
          </p:sp>
          <p:sp>
            <p:nvSpPr>
              <p:cNvPr id="30" name="Freeform 73"/>
              <p:cNvSpPr>
                <a:spLocks noEditPoints="1"/>
              </p:cNvSpPr>
              <p:nvPr/>
            </p:nvSpPr>
            <p:spPr bwMode="auto">
              <a:xfrm>
                <a:off x="1927226" y="2100263"/>
                <a:ext cx="128588" cy="166687"/>
              </a:xfrm>
              <a:custGeom>
                <a:avLst/>
                <a:gdLst>
                  <a:gd name="T0" fmla="*/ 33 w 34"/>
                  <a:gd name="T1" fmla="*/ 0 h 44"/>
                  <a:gd name="T2" fmla="*/ 1 w 34"/>
                  <a:gd name="T3" fmla="*/ 0 h 44"/>
                  <a:gd name="T4" fmla="*/ 0 w 34"/>
                  <a:gd name="T5" fmla="*/ 1 h 44"/>
                  <a:gd name="T6" fmla="*/ 0 w 34"/>
                  <a:gd name="T7" fmla="*/ 43 h 44"/>
                  <a:gd name="T8" fmla="*/ 1 w 34"/>
                  <a:gd name="T9" fmla="*/ 44 h 44"/>
                  <a:gd name="T10" fmla="*/ 33 w 34"/>
                  <a:gd name="T11" fmla="*/ 44 h 44"/>
                  <a:gd name="T12" fmla="*/ 34 w 34"/>
                  <a:gd name="T13" fmla="*/ 43 h 44"/>
                  <a:gd name="T14" fmla="*/ 34 w 34"/>
                  <a:gd name="T15" fmla="*/ 1 h 44"/>
                  <a:gd name="T16" fmla="*/ 33 w 34"/>
                  <a:gd name="T17" fmla="*/ 0 h 44"/>
                  <a:gd name="T18" fmla="*/ 15 w 34"/>
                  <a:gd name="T19" fmla="*/ 37 h 44"/>
                  <a:gd name="T20" fmla="*/ 2 w 34"/>
                  <a:gd name="T21" fmla="*/ 37 h 44"/>
                  <a:gd name="T22" fmla="*/ 2 w 34"/>
                  <a:gd name="T23" fmla="*/ 32 h 44"/>
                  <a:gd name="T24" fmla="*/ 15 w 34"/>
                  <a:gd name="T25" fmla="*/ 32 h 44"/>
                  <a:gd name="T26" fmla="*/ 15 w 34"/>
                  <a:gd name="T27" fmla="*/ 37 h 44"/>
                  <a:gd name="T28" fmla="*/ 15 w 34"/>
                  <a:gd name="T29" fmla="*/ 28 h 44"/>
                  <a:gd name="T30" fmla="*/ 2 w 34"/>
                  <a:gd name="T31" fmla="*/ 28 h 44"/>
                  <a:gd name="T32" fmla="*/ 2 w 34"/>
                  <a:gd name="T33" fmla="*/ 22 h 44"/>
                  <a:gd name="T34" fmla="*/ 15 w 34"/>
                  <a:gd name="T35" fmla="*/ 22 h 44"/>
                  <a:gd name="T36" fmla="*/ 15 w 34"/>
                  <a:gd name="T37" fmla="*/ 28 h 44"/>
                  <a:gd name="T38" fmla="*/ 15 w 34"/>
                  <a:gd name="T39" fmla="*/ 18 h 44"/>
                  <a:gd name="T40" fmla="*/ 2 w 34"/>
                  <a:gd name="T41" fmla="*/ 18 h 44"/>
                  <a:gd name="T42" fmla="*/ 2 w 34"/>
                  <a:gd name="T43" fmla="*/ 13 h 44"/>
                  <a:gd name="T44" fmla="*/ 15 w 34"/>
                  <a:gd name="T45" fmla="*/ 13 h 44"/>
                  <a:gd name="T46" fmla="*/ 15 w 34"/>
                  <a:gd name="T47" fmla="*/ 18 h 44"/>
                  <a:gd name="T48" fmla="*/ 15 w 34"/>
                  <a:gd name="T49" fmla="*/ 9 h 44"/>
                  <a:gd name="T50" fmla="*/ 2 w 34"/>
                  <a:gd name="T51" fmla="*/ 9 h 44"/>
                  <a:gd name="T52" fmla="*/ 2 w 34"/>
                  <a:gd name="T53" fmla="*/ 3 h 44"/>
                  <a:gd name="T54" fmla="*/ 15 w 34"/>
                  <a:gd name="T55" fmla="*/ 3 h 44"/>
                  <a:gd name="T56" fmla="*/ 15 w 34"/>
                  <a:gd name="T57" fmla="*/ 9 h 44"/>
                  <a:gd name="T58" fmla="*/ 32 w 34"/>
                  <a:gd name="T59" fmla="*/ 37 h 44"/>
                  <a:gd name="T60" fmla="*/ 19 w 34"/>
                  <a:gd name="T61" fmla="*/ 37 h 44"/>
                  <a:gd name="T62" fmla="*/ 19 w 34"/>
                  <a:gd name="T63" fmla="*/ 32 h 44"/>
                  <a:gd name="T64" fmla="*/ 32 w 34"/>
                  <a:gd name="T65" fmla="*/ 32 h 44"/>
                  <a:gd name="T66" fmla="*/ 32 w 34"/>
                  <a:gd name="T67" fmla="*/ 37 h 44"/>
                  <a:gd name="T68" fmla="*/ 32 w 34"/>
                  <a:gd name="T69" fmla="*/ 28 h 44"/>
                  <a:gd name="T70" fmla="*/ 19 w 34"/>
                  <a:gd name="T71" fmla="*/ 28 h 44"/>
                  <a:gd name="T72" fmla="*/ 19 w 34"/>
                  <a:gd name="T73" fmla="*/ 22 h 44"/>
                  <a:gd name="T74" fmla="*/ 32 w 34"/>
                  <a:gd name="T75" fmla="*/ 22 h 44"/>
                  <a:gd name="T76" fmla="*/ 32 w 34"/>
                  <a:gd name="T77" fmla="*/ 28 h 44"/>
                  <a:gd name="T78" fmla="*/ 32 w 34"/>
                  <a:gd name="T79" fmla="*/ 18 h 44"/>
                  <a:gd name="T80" fmla="*/ 19 w 34"/>
                  <a:gd name="T81" fmla="*/ 18 h 44"/>
                  <a:gd name="T82" fmla="*/ 19 w 34"/>
                  <a:gd name="T83" fmla="*/ 13 h 44"/>
                  <a:gd name="T84" fmla="*/ 32 w 34"/>
                  <a:gd name="T85" fmla="*/ 13 h 44"/>
                  <a:gd name="T86" fmla="*/ 32 w 34"/>
                  <a:gd name="T87" fmla="*/ 18 h 44"/>
                  <a:gd name="T88" fmla="*/ 32 w 34"/>
                  <a:gd name="T89" fmla="*/ 9 h 44"/>
                  <a:gd name="T90" fmla="*/ 19 w 34"/>
                  <a:gd name="T91" fmla="*/ 9 h 44"/>
                  <a:gd name="T92" fmla="*/ 19 w 34"/>
                  <a:gd name="T93" fmla="*/ 3 h 44"/>
                  <a:gd name="T94" fmla="*/ 32 w 34"/>
                  <a:gd name="T95" fmla="*/ 3 h 44"/>
                  <a:gd name="T96" fmla="*/ 32 w 34"/>
                  <a:gd name="T97" fmla="*/ 9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4" h="44">
                    <a:moveTo>
                      <a:pt x="33" y="0"/>
                    </a:moveTo>
                    <a:cubicBezTo>
                      <a:pt x="1" y="0"/>
                      <a:pt x="1" y="0"/>
                      <a:pt x="1" y="0"/>
                    </a:cubicBezTo>
                    <a:cubicBezTo>
                      <a:pt x="1" y="0"/>
                      <a:pt x="0" y="1"/>
                      <a:pt x="0" y="1"/>
                    </a:cubicBezTo>
                    <a:cubicBezTo>
                      <a:pt x="0" y="43"/>
                      <a:pt x="0" y="43"/>
                      <a:pt x="0" y="43"/>
                    </a:cubicBezTo>
                    <a:cubicBezTo>
                      <a:pt x="0" y="44"/>
                      <a:pt x="1" y="44"/>
                      <a:pt x="1" y="44"/>
                    </a:cubicBezTo>
                    <a:cubicBezTo>
                      <a:pt x="33" y="44"/>
                      <a:pt x="33" y="44"/>
                      <a:pt x="33" y="44"/>
                    </a:cubicBezTo>
                    <a:cubicBezTo>
                      <a:pt x="33" y="44"/>
                      <a:pt x="34" y="44"/>
                      <a:pt x="34" y="43"/>
                    </a:cubicBezTo>
                    <a:cubicBezTo>
                      <a:pt x="34" y="1"/>
                      <a:pt x="34" y="1"/>
                      <a:pt x="34" y="1"/>
                    </a:cubicBezTo>
                    <a:cubicBezTo>
                      <a:pt x="34" y="1"/>
                      <a:pt x="33" y="0"/>
                      <a:pt x="33" y="0"/>
                    </a:cubicBezTo>
                    <a:close/>
                    <a:moveTo>
                      <a:pt x="15" y="37"/>
                    </a:moveTo>
                    <a:cubicBezTo>
                      <a:pt x="2" y="37"/>
                      <a:pt x="2" y="37"/>
                      <a:pt x="2" y="37"/>
                    </a:cubicBezTo>
                    <a:cubicBezTo>
                      <a:pt x="2" y="32"/>
                      <a:pt x="2" y="32"/>
                      <a:pt x="2" y="32"/>
                    </a:cubicBezTo>
                    <a:cubicBezTo>
                      <a:pt x="15" y="32"/>
                      <a:pt x="15" y="32"/>
                      <a:pt x="15" y="32"/>
                    </a:cubicBezTo>
                    <a:lnTo>
                      <a:pt x="15" y="37"/>
                    </a:lnTo>
                    <a:close/>
                    <a:moveTo>
                      <a:pt x="15" y="28"/>
                    </a:moveTo>
                    <a:cubicBezTo>
                      <a:pt x="2" y="28"/>
                      <a:pt x="2" y="28"/>
                      <a:pt x="2" y="28"/>
                    </a:cubicBezTo>
                    <a:cubicBezTo>
                      <a:pt x="2" y="22"/>
                      <a:pt x="2" y="22"/>
                      <a:pt x="2" y="22"/>
                    </a:cubicBezTo>
                    <a:cubicBezTo>
                      <a:pt x="15" y="22"/>
                      <a:pt x="15" y="22"/>
                      <a:pt x="15" y="22"/>
                    </a:cubicBezTo>
                    <a:lnTo>
                      <a:pt x="15" y="28"/>
                    </a:lnTo>
                    <a:close/>
                    <a:moveTo>
                      <a:pt x="15" y="18"/>
                    </a:moveTo>
                    <a:cubicBezTo>
                      <a:pt x="2" y="18"/>
                      <a:pt x="2" y="18"/>
                      <a:pt x="2" y="18"/>
                    </a:cubicBezTo>
                    <a:cubicBezTo>
                      <a:pt x="2" y="13"/>
                      <a:pt x="2" y="13"/>
                      <a:pt x="2" y="13"/>
                    </a:cubicBezTo>
                    <a:cubicBezTo>
                      <a:pt x="15" y="13"/>
                      <a:pt x="15" y="13"/>
                      <a:pt x="15" y="13"/>
                    </a:cubicBezTo>
                    <a:lnTo>
                      <a:pt x="15" y="18"/>
                    </a:lnTo>
                    <a:close/>
                    <a:moveTo>
                      <a:pt x="15" y="9"/>
                    </a:moveTo>
                    <a:cubicBezTo>
                      <a:pt x="2" y="9"/>
                      <a:pt x="2" y="9"/>
                      <a:pt x="2" y="9"/>
                    </a:cubicBezTo>
                    <a:cubicBezTo>
                      <a:pt x="2" y="3"/>
                      <a:pt x="2" y="3"/>
                      <a:pt x="2" y="3"/>
                    </a:cubicBezTo>
                    <a:cubicBezTo>
                      <a:pt x="15" y="3"/>
                      <a:pt x="15" y="3"/>
                      <a:pt x="15" y="3"/>
                    </a:cubicBezTo>
                    <a:lnTo>
                      <a:pt x="15" y="9"/>
                    </a:lnTo>
                    <a:close/>
                    <a:moveTo>
                      <a:pt x="32" y="37"/>
                    </a:moveTo>
                    <a:cubicBezTo>
                      <a:pt x="19" y="37"/>
                      <a:pt x="19" y="37"/>
                      <a:pt x="19" y="37"/>
                    </a:cubicBezTo>
                    <a:cubicBezTo>
                      <a:pt x="19" y="32"/>
                      <a:pt x="19" y="32"/>
                      <a:pt x="19" y="32"/>
                    </a:cubicBezTo>
                    <a:cubicBezTo>
                      <a:pt x="32" y="32"/>
                      <a:pt x="32" y="32"/>
                      <a:pt x="32" y="32"/>
                    </a:cubicBezTo>
                    <a:lnTo>
                      <a:pt x="32" y="37"/>
                    </a:lnTo>
                    <a:close/>
                    <a:moveTo>
                      <a:pt x="32" y="28"/>
                    </a:moveTo>
                    <a:cubicBezTo>
                      <a:pt x="19" y="28"/>
                      <a:pt x="19" y="28"/>
                      <a:pt x="19" y="28"/>
                    </a:cubicBezTo>
                    <a:cubicBezTo>
                      <a:pt x="19" y="22"/>
                      <a:pt x="19" y="22"/>
                      <a:pt x="19" y="22"/>
                    </a:cubicBezTo>
                    <a:cubicBezTo>
                      <a:pt x="32" y="22"/>
                      <a:pt x="32" y="22"/>
                      <a:pt x="32" y="22"/>
                    </a:cubicBezTo>
                    <a:lnTo>
                      <a:pt x="32" y="28"/>
                    </a:lnTo>
                    <a:close/>
                    <a:moveTo>
                      <a:pt x="32" y="18"/>
                    </a:moveTo>
                    <a:cubicBezTo>
                      <a:pt x="19" y="18"/>
                      <a:pt x="19" y="18"/>
                      <a:pt x="19" y="18"/>
                    </a:cubicBezTo>
                    <a:cubicBezTo>
                      <a:pt x="19" y="13"/>
                      <a:pt x="19" y="13"/>
                      <a:pt x="19" y="13"/>
                    </a:cubicBezTo>
                    <a:cubicBezTo>
                      <a:pt x="32" y="13"/>
                      <a:pt x="32" y="13"/>
                      <a:pt x="32" y="13"/>
                    </a:cubicBezTo>
                    <a:lnTo>
                      <a:pt x="32" y="18"/>
                    </a:lnTo>
                    <a:close/>
                    <a:moveTo>
                      <a:pt x="32" y="9"/>
                    </a:moveTo>
                    <a:cubicBezTo>
                      <a:pt x="19" y="9"/>
                      <a:pt x="19" y="9"/>
                      <a:pt x="19" y="9"/>
                    </a:cubicBezTo>
                    <a:cubicBezTo>
                      <a:pt x="19" y="3"/>
                      <a:pt x="19" y="3"/>
                      <a:pt x="19" y="3"/>
                    </a:cubicBezTo>
                    <a:cubicBezTo>
                      <a:pt x="32" y="3"/>
                      <a:pt x="32" y="3"/>
                      <a:pt x="32" y="3"/>
                    </a:cubicBezTo>
                    <a:lnTo>
                      <a:pt x="32" y="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000"/>
              </a:p>
            </p:txBody>
          </p:sp>
          <p:sp>
            <p:nvSpPr>
              <p:cNvPr id="31" name="Freeform 74"/>
              <p:cNvSpPr>
                <a:spLocks noEditPoints="1"/>
              </p:cNvSpPr>
              <p:nvPr/>
            </p:nvSpPr>
            <p:spPr bwMode="auto">
              <a:xfrm>
                <a:off x="1781176" y="1797050"/>
                <a:ext cx="131763" cy="469900"/>
              </a:xfrm>
              <a:custGeom>
                <a:avLst/>
                <a:gdLst>
                  <a:gd name="T0" fmla="*/ 23 w 35"/>
                  <a:gd name="T1" fmla="*/ 11 h 124"/>
                  <a:gd name="T2" fmla="*/ 22 w 35"/>
                  <a:gd name="T3" fmla="*/ 0 h 124"/>
                  <a:gd name="T4" fmla="*/ 21 w 35"/>
                  <a:gd name="T5" fmla="*/ 11 h 124"/>
                  <a:gd name="T6" fmla="*/ 8 w 35"/>
                  <a:gd name="T7" fmla="*/ 9 h 124"/>
                  <a:gd name="T8" fmla="*/ 4 w 35"/>
                  <a:gd name="T9" fmla="*/ 7 h 124"/>
                  <a:gd name="T10" fmla="*/ 3 w 35"/>
                  <a:gd name="T11" fmla="*/ 11 h 124"/>
                  <a:gd name="T12" fmla="*/ 0 w 35"/>
                  <a:gd name="T13" fmla="*/ 13 h 124"/>
                  <a:gd name="T14" fmla="*/ 2 w 35"/>
                  <a:gd name="T15" fmla="*/ 124 h 124"/>
                  <a:gd name="T16" fmla="*/ 3 w 35"/>
                  <a:gd name="T17" fmla="*/ 109 h 124"/>
                  <a:gd name="T18" fmla="*/ 12 w 35"/>
                  <a:gd name="T19" fmla="*/ 124 h 124"/>
                  <a:gd name="T20" fmla="*/ 35 w 35"/>
                  <a:gd name="T21" fmla="*/ 122 h 124"/>
                  <a:gd name="T22" fmla="*/ 32 w 35"/>
                  <a:gd name="T23" fmla="*/ 11 h 124"/>
                  <a:gd name="T24" fmla="*/ 4 w 35"/>
                  <a:gd name="T25" fmla="*/ 100 h 124"/>
                  <a:gd name="T26" fmla="*/ 16 w 35"/>
                  <a:gd name="T27" fmla="*/ 93 h 124"/>
                  <a:gd name="T28" fmla="*/ 16 w 35"/>
                  <a:gd name="T29" fmla="*/ 87 h 124"/>
                  <a:gd name="T30" fmla="*/ 4 w 35"/>
                  <a:gd name="T31" fmla="*/ 80 h 124"/>
                  <a:gd name="T32" fmla="*/ 16 w 35"/>
                  <a:gd name="T33" fmla="*/ 87 h 124"/>
                  <a:gd name="T34" fmla="*/ 4 w 35"/>
                  <a:gd name="T35" fmla="*/ 75 h 124"/>
                  <a:gd name="T36" fmla="*/ 16 w 35"/>
                  <a:gd name="T37" fmla="*/ 67 h 124"/>
                  <a:gd name="T38" fmla="*/ 16 w 35"/>
                  <a:gd name="T39" fmla="*/ 62 h 124"/>
                  <a:gd name="T40" fmla="*/ 4 w 35"/>
                  <a:gd name="T41" fmla="*/ 54 h 124"/>
                  <a:gd name="T42" fmla="*/ 16 w 35"/>
                  <a:gd name="T43" fmla="*/ 62 h 124"/>
                  <a:gd name="T44" fmla="*/ 4 w 35"/>
                  <a:gd name="T45" fmla="*/ 49 h 124"/>
                  <a:gd name="T46" fmla="*/ 16 w 35"/>
                  <a:gd name="T47" fmla="*/ 41 h 124"/>
                  <a:gd name="T48" fmla="*/ 16 w 35"/>
                  <a:gd name="T49" fmla="*/ 36 h 124"/>
                  <a:gd name="T50" fmla="*/ 4 w 35"/>
                  <a:gd name="T51" fmla="*/ 29 h 124"/>
                  <a:gd name="T52" fmla="*/ 16 w 35"/>
                  <a:gd name="T53" fmla="*/ 36 h 124"/>
                  <a:gd name="T54" fmla="*/ 4 w 35"/>
                  <a:gd name="T55" fmla="*/ 24 h 124"/>
                  <a:gd name="T56" fmla="*/ 16 w 35"/>
                  <a:gd name="T57" fmla="*/ 16 h 124"/>
                  <a:gd name="T58" fmla="*/ 30 w 35"/>
                  <a:gd name="T59" fmla="*/ 100 h 124"/>
                  <a:gd name="T60" fmla="*/ 18 w 35"/>
                  <a:gd name="T61" fmla="*/ 93 h 124"/>
                  <a:gd name="T62" fmla="*/ 30 w 35"/>
                  <a:gd name="T63" fmla="*/ 100 h 124"/>
                  <a:gd name="T64" fmla="*/ 18 w 35"/>
                  <a:gd name="T65" fmla="*/ 87 h 124"/>
                  <a:gd name="T66" fmla="*/ 30 w 35"/>
                  <a:gd name="T67" fmla="*/ 80 h 124"/>
                  <a:gd name="T68" fmla="*/ 30 w 35"/>
                  <a:gd name="T69" fmla="*/ 75 h 124"/>
                  <a:gd name="T70" fmla="*/ 18 w 35"/>
                  <a:gd name="T71" fmla="*/ 67 h 124"/>
                  <a:gd name="T72" fmla="*/ 30 w 35"/>
                  <a:gd name="T73" fmla="*/ 75 h 124"/>
                  <a:gd name="T74" fmla="*/ 18 w 35"/>
                  <a:gd name="T75" fmla="*/ 62 h 124"/>
                  <a:gd name="T76" fmla="*/ 30 w 35"/>
                  <a:gd name="T77" fmla="*/ 54 h 124"/>
                  <a:gd name="T78" fmla="*/ 30 w 35"/>
                  <a:gd name="T79" fmla="*/ 49 h 124"/>
                  <a:gd name="T80" fmla="*/ 18 w 35"/>
                  <a:gd name="T81" fmla="*/ 41 h 124"/>
                  <a:gd name="T82" fmla="*/ 30 w 35"/>
                  <a:gd name="T83" fmla="*/ 49 h 124"/>
                  <a:gd name="T84" fmla="*/ 18 w 35"/>
                  <a:gd name="T85" fmla="*/ 36 h 124"/>
                  <a:gd name="T86" fmla="*/ 30 w 35"/>
                  <a:gd name="T87" fmla="*/ 29 h 124"/>
                  <a:gd name="T88" fmla="*/ 30 w 35"/>
                  <a:gd name="T89" fmla="*/ 24 h 124"/>
                  <a:gd name="T90" fmla="*/ 18 w 35"/>
                  <a:gd name="T91" fmla="*/ 16 h 124"/>
                  <a:gd name="T92" fmla="*/ 30 w 35"/>
                  <a:gd name="T93" fmla="*/ 24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5" h="124">
                    <a:moveTo>
                      <a:pt x="32" y="11"/>
                    </a:moveTo>
                    <a:cubicBezTo>
                      <a:pt x="23" y="11"/>
                      <a:pt x="23" y="11"/>
                      <a:pt x="23" y="11"/>
                    </a:cubicBezTo>
                    <a:cubicBezTo>
                      <a:pt x="23" y="1"/>
                      <a:pt x="23" y="1"/>
                      <a:pt x="23" y="1"/>
                    </a:cubicBezTo>
                    <a:cubicBezTo>
                      <a:pt x="23" y="1"/>
                      <a:pt x="22" y="0"/>
                      <a:pt x="22" y="0"/>
                    </a:cubicBezTo>
                    <a:cubicBezTo>
                      <a:pt x="21" y="0"/>
                      <a:pt x="21" y="1"/>
                      <a:pt x="21" y="1"/>
                    </a:cubicBezTo>
                    <a:cubicBezTo>
                      <a:pt x="21" y="11"/>
                      <a:pt x="21" y="11"/>
                      <a:pt x="21" y="11"/>
                    </a:cubicBezTo>
                    <a:cubicBezTo>
                      <a:pt x="8" y="11"/>
                      <a:pt x="8" y="11"/>
                      <a:pt x="8" y="11"/>
                    </a:cubicBezTo>
                    <a:cubicBezTo>
                      <a:pt x="8" y="9"/>
                      <a:pt x="8" y="9"/>
                      <a:pt x="8" y="9"/>
                    </a:cubicBezTo>
                    <a:cubicBezTo>
                      <a:pt x="8" y="8"/>
                      <a:pt x="7" y="7"/>
                      <a:pt x="6" y="7"/>
                    </a:cubicBezTo>
                    <a:cubicBezTo>
                      <a:pt x="4" y="7"/>
                      <a:pt x="4" y="7"/>
                      <a:pt x="4" y="7"/>
                    </a:cubicBezTo>
                    <a:cubicBezTo>
                      <a:pt x="3" y="7"/>
                      <a:pt x="3" y="8"/>
                      <a:pt x="3" y="9"/>
                    </a:cubicBezTo>
                    <a:cubicBezTo>
                      <a:pt x="3" y="11"/>
                      <a:pt x="3" y="11"/>
                      <a:pt x="3" y="11"/>
                    </a:cubicBezTo>
                    <a:cubicBezTo>
                      <a:pt x="2" y="11"/>
                      <a:pt x="2" y="11"/>
                      <a:pt x="2" y="11"/>
                    </a:cubicBezTo>
                    <a:cubicBezTo>
                      <a:pt x="1" y="11"/>
                      <a:pt x="0" y="12"/>
                      <a:pt x="0" y="13"/>
                    </a:cubicBezTo>
                    <a:cubicBezTo>
                      <a:pt x="0" y="122"/>
                      <a:pt x="0" y="122"/>
                      <a:pt x="0" y="122"/>
                    </a:cubicBezTo>
                    <a:cubicBezTo>
                      <a:pt x="0" y="123"/>
                      <a:pt x="1" y="124"/>
                      <a:pt x="2" y="124"/>
                    </a:cubicBezTo>
                    <a:cubicBezTo>
                      <a:pt x="3" y="124"/>
                      <a:pt x="3" y="124"/>
                      <a:pt x="3" y="124"/>
                    </a:cubicBezTo>
                    <a:cubicBezTo>
                      <a:pt x="3" y="109"/>
                      <a:pt x="3" y="109"/>
                      <a:pt x="3" y="109"/>
                    </a:cubicBezTo>
                    <a:cubicBezTo>
                      <a:pt x="12" y="109"/>
                      <a:pt x="12" y="109"/>
                      <a:pt x="12" y="109"/>
                    </a:cubicBezTo>
                    <a:cubicBezTo>
                      <a:pt x="12" y="124"/>
                      <a:pt x="12" y="124"/>
                      <a:pt x="12" y="124"/>
                    </a:cubicBezTo>
                    <a:cubicBezTo>
                      <a:pt x="32" y="124"/>
                      <a:pt x="32" y="124"/>
                      <a:pt x="32" y="124"/>
                    </a:cubicBezTo>
                    <a:cubicBezTo>
                      <a:pt x="34" y="124"/>
                      <a:pt x="35" y="123"/>
                      <a:pt x="35" y="122"/>
                    </a:cubicBezTo>
                    <a:cubicBezTo>
                      <a:pt x="35" y="13"/>
                      <a:pt x="35" y="13"/>
                      <a:pt x="35" y="13"/>
                    </a:cubicBezTo>
                    <a:cubicBezTo>
                      <a:pt x="35" y="12"/>
                      <a:pt x="34" y="11"/>
                      <a:pt x="32" y="11"/>
                    </a:cubicBezTo>
                    <a:close/>
                    <a:moveTo>
                      <a:pt x="16" y="100"/>
                    </a:moveTo>
                    <a:cubicBezTo>
                      <a:pt x="4" y="100"/>
                      <a:pt x="4" y="100"/>
                      <a:pt x="4" y="100"/>
                    </a:cubicBezTo>
                    <a:cubicBezTo>
                      <a:pt x="4" y="93"/>
                      <a:pt x="4" y="93"/>
                      <a:pt x="4" y="93"/>
                    </a:cubicBezTo>
                    <a:cubicBezTo>
                      <a:pt x="16" y="93"/>
                      <a:pt x="16" y="93"/>
                      <a:pt x="16" y="93"/>
                    </a:cubicBezTo>
                    <a:lnTo>
                      <a:pt x="16" y="100"/>
                    </a:lnTo>
                    <a:close/>
                    <a:moveTo>
                      <a:pt x="16" y="87"/>
                    </a:moveTo>
                    <a:cubicBezTo>
                      <a:pt x="4" y="87"/>
                      <a:pt x="4" y="87"/>
                      <a:pt x="4" y="87"/>
                    </a:cubicBezTo>
                    <a:cubicBezTo>
                      <a:pt x="4" y="80"/>
                      <a:pt x="4" y="80"/>
                      <a:pt x="4" y="80"/>
                    </a:cubicBezTo>
                    <a:cubicBezTo>
                      <a:pt x="16" y="80"/>
                      <a:pt x="16" y="80"/>
                      <a:pt x="16" y="80"/>
                    </a:cubicBezTo>
                    <a:lnTo>
                      <a:pt x="16" y="87"/>
                    </a:lnTo>
                    <a:close/>
                    <a:moveTo>
                      <a:pt x="16" y="75"/>
                    </a:moveTo>
                    <a:cubicBezTo>
                      <a:pt x="4" y="75"/>
                      <a:pt x="4" y="75"/>
                      <a:pt x="4" y="75"/>
                    </a:cubicBezTo>
                    <a:cubicBezTo>
                      <a:pt x="4" y="67"/>
                      <a:pt x="4" y="67"/>
                      <a:pt x="4" y="67"/>
                    </a:cubicBezTo>
                    <a:cubicBezTo>
                      <a:pt x="16" y="67"/>
                      <a:pt x="16" y="67"/>
                      <a:pt x="16" y="67"/>
                    </a:cubicBezTo>
                    <a:lnTo>
                      <a:pt x="16" y="75"/>
                    </a:lnTo>
                    <a:close/>
                    <a:moveTo>
                      <a:pt x="16" y="62"/>
                    </a:moveTo>
                    <a:cubicBezTo>
                      <a:pt x="4" y="62"/>
                      <a:pt x="4" y="62"/>
                      <a:pt x="4" y="62"/>
                    </a:cubicBezTo>
                    <a:cubicBezTo>
                      <a:pt x="4" y="54"/>
                      <a:pt x="4" y="54"/>
                      <a:pt x="4" y="54"/>
                    </a:cubicBezTo>
                    <a:cubicBezTo>
                      <a:pt x="16" y="54"/>
                      <a:pt x="16" y="54"/>
                      <a:pt x="16" y="54"/>
                    </a:cubicBezTo>
                    <a:lnTo>
                      <a:pt x="16" y="62"/>
                    </a:lnTo>
                    <a:close/>
                    <a:moveTo>
                      <a:pt x="16" y="49"/>
                    </a:moveTo>
                    <a:cubicBezTo>
                      <a:pt x="4" y="49"/>
                      <a:pt x="4" y="49"/>
                      <a:pt x="4" y="49"/>
                    </a:cubicBezTo>
                    <a:cubicBezTo>
                      <a:pt x="4" y="41"/>
                      <a:pt x="4" y="41"/>
                      <a:pt x="4" y="41"/>
                    </a:cubicBezTo>
                    <a:cubicBezTo>
                      <a:pt x="16" y="41"/>
                      <a:pt x="16" y="41"/>
                      <a:pt x="16" y="41"/>
                    </a:cubicBezTo>
                    <a:lnTo>
                      <a:pt x="16" y="49"/>
                    </a:lnTo>
                    <a:close/>
                    <a:moveTo>
                      <a:pt x="16" y="36"/>
                    </a:moveTo>
                    <a:cubicBezTo>
                      <a:pt x="4" y="36"/>
                      <a:pt x="4" y="36"/>
                      <a:pt x="4" y="36"/>
                    </a:cubicBezTo>
                    <a:cubicBezTo>
                      <a:pt x="4" y="29"/>
                      <a:pt x="4" y="29"/>
                      <a:pt x="4" y="29"/>
                    </a:cubicBezTo>
                    <a:cubicBezTo>
                      <a:pt x="16" y="29"/>
                      <a:pt x="16" y="29"/>
                      <a:pt x="16" y="29"/>
                    </a:cubicBezTo>
                    <a:lnTo>
                      <a:pt x="16" y="36"/>
                    </a:lnTo>
                    <a:close/>
                    <a:moveTo>
                      <a:pt x="16" y="24"/>
                    </a:moveTo>
                    <a:cubicBezTo>
                      <a:pt x="4" y="24"/>
                      <a:pt x="4" y="24"/>
                      <a:pt x="4" y="24"/>
                    </a:cubicBezTo>
                    <a:cubicBezTo>
                      <a:pt x="4" y="16"/>
                      <a:pt x="4" y="16"/>
                      <a:pt x="4" y="16"/>
                    </a:cubicBezTo>
                    <a:cubicBezTo>
                      <a:pt x="16" y="16"/>
                      <a:pt x="16" y="16"/>
                      <a:pt x="16" y="16"/>
                    </a:cubicBezTo>
                    <a:lnTo>
                      <a:pt x="16" y="24"/>
                    </a:lnTo>
                    <a:close/>
                    <a:moveTo>
                      <a:pt x="30" y="100"/>
                    </a:moveTo>
                    <a:cubicBezTo>
                      <a:pt x="18" y="100"/>
                      <a:pt x="18" y="100"/>
                      <a:pt x="18" y="100"/>
                    </a:cubicBezTo>
                    <a:cubicBezTo>
                      <a:pt x="18" y="93"/>
                      <a:pt x="18" y="93"/>
                      <a:pt x="18" y="93"/>
                    </a:cubicBezTo>
                    <a:cubicBezTo>
                      <a:pt x="30" y="93"/>
                      <a:pt x="30" y="93"/>
                      <a:pt x="30" y="93"/>
                    </a:cubicBezTo>
                    <a:lnTo>
                      <a:pt x="30" y="100"/>
                    </a:lnTo>
                    <a:close/>
                    <a:moveTo>
                      <a:pt x="30" y="87"/>
                    </a:moveTo>
                    <a:cubicBezTo>
                      <a:pt x="18" y="87"/>
                      <a:pt x="18" y="87"/>
                      <a:pt x="18" y="87"/>
                    </a:cubicBezTo>
                    <a:cubicBezTo>
                      <a:pt x="18" y="80"/>
                      <a:pt x="18" y="80"/>
                      <a:pt x="18" y="80"/>
                    </a:cubicBezTo>
                    <a:cubicBezTo>
                      <a:pt x="30" y="80"/>
                      <a:pt x="30" y="80"/>
                      <a:pt x="30" y="80"/>
                    </a:cubicBezTo>
                    <a:lnTo>
                      <a:pt x="30" y="87"/>
                    </a:lnTo>
                    <a:close/>
                    <a:moveTo>
                      <a:pt x="30" y="75"/>
                    </a:moveTo>
                    <a:cubicBezTo>
                      <a:pt x="18" y="75"/>
                      <a:pt x="18" y="75"/>
                      <a:pt x="18" y="75"/>
                    </a:cubicBezTo>
                    <a:cubicBezTo>
                      <a:pt x="18" y="67"/>
                      <a:pt x="18" y="67"/>
                      <a:pt x="18" y="67"/>
                    </a:cubicBezTo>
                    <a:cubicBezTo>
                      <a:pt x="30" y="67"/>
                      <a:pt x="30" y="67"/>
                      <a:pt x="30" y="67"/>
                    </a:cubicBezTo>
                    <a:lnTo>
                      <a:pt x="30" y="75"/>
                    </a:lnTo>
                    <a:close/>
                    <a:moveTo>
                      <a:pt x="30" y="62"/>
                    </a:moveTo>
                    <a:cubicBezTo>
                      <a:pt x="18" y="62"/>
                      <a:pt x="18" y="62"/>
                      <a:pt x="18" y="62"/>
                    </a:cubicBezTo>
                    <a:cubicBezTo>
                      <a:pt x="18" y="54"/>
                      <a:pt x="18" y="54"/>
                      <a:pt x="18" y="54"/>
                    </a:cubicBezTo>
                    <a:cubicBezTo>
                      <a:pt x="30" y="54"/>
                      <a:pt x="30" y="54"/>
                      <a:pt x="30" y="54"/>
                    </a:cubicBezTo>
                    <a:lnTo>
                      <a:pt x="30" y="62"/>
                    </a:lnTo>
                    <a:close/>
                    <a:moveTo>
                      <a:pt x="30" y="49"/>
                    </a:moveTo>
                    <a:cubicBezTo>
                      <a:pt x="18" y="49"/>
                      <a:pt x="18" y="49"/>
                      <a:pt x="18" y="49"/>
                    </a:cubicBezTo>
                    <a:cubicBezTo>
                      <a:pt x="18" y="41"/>
                      <a:pt x="18" y="41"/>
                      <a:pt x="18" y="41"/>
                    </a:cubicBezTo>
                    <a:cubicBezTo>
                      <a:pt x="30" y="41"/>
                      <a:pt x="30" y="41"/>
                      <a:pt x="30" y="41"/>
                    </a:cubicBezTo>
                    <a:lnTo>
                      <a:pt x="30" y="49"/>
                    </a:lnTo>
                    <a:close/>
                    <a:moveTo>
                      <a:pt x="30" y="36"/>
                    </a:moveTo>
                    <a:cubicBezTo>
                      <a:pt x="18" y="36"/>
                      <a:pt x="18" y="36"/>
                      <a:pt x="18" y="36"/>
                    </a:cubicBezTo>
                    <a:cubicBezTo>
                      <a:pt x="18" y="29"/>
                      <a:pt x="18" y="29"/>
                      <a:pt x="18" y="29"/>
                    </a:cubicBezTo>
                    <a:cubicBezTo>
                      <a:pt x="30" y="29"/>
                      <a:pt x="30" y="29"/>
                      <a:pt x="30" y="29"/>
                    </a:cubicBezTo>
                    <a:lnTo>
                      <a:pt x="30" y="36"/>
                    </a:lnTo>
                    <a:close/>
                    <a:moveTo>
                      <a:pt x="30" y="24"/>
                    </a:moveTo>
                    <a:cubicBezTo>
                      <a:pt x="18" y="24"/>
                      <a:pt x="18" y="24"/>
                      <a:pt x="18" y="24"/>
                    </a:cubicBezTo>
                    <a:cubicBezTo>
                      <a:pt x="18" y="16"/>
                      <a:pt x="18" y="16"/>
                      <a:pt x="18" y="16"/>
                    </a:cubicBezTo>
                    <a:cubicBezTo>
                      <a:pt x="30" y="16"/>
                      <a:pt x="30" y="16"/>
                      <a:pt x="30" y="16"/>
                    </a:cubicBezTo>
                    <a:lnTo>
                      <a:pt x="30" y="2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000"/>
              </a:p>
            </p:txBody>
          </p:sp>
          <p:sp>
            <p:nvSpPr>
              <p:cNvPr id="32" name="Freeform 75"/>
              <p:cNvSpPr/>
              <p:nvPr/>
            </p:nvSpPr>
            <p:spPr bwMode="auto">
              <a:xfrm>
                <a:off x="1927226" y="2035175"/>
                <a:ext cx="128588" cy="60325"/>
              </a:xfrm>
              <a:custGeom>
                <a:avLst/>
                <a:gdLst>
                  <a:gd name="T0" fmla="*/ 33 w 34"/>
                  <a:gd name="T1" fmla="*/ 15 h 16"/>
                  <a:gd name="T2" fmla="*/ 28 w 34"/>
                  <a:gd name="T3" fmla="*/ 10 h 16"/>
                  <a:gd name="T4" fmla="*/ 28 w 34"/>
                  <a:gd name="T5" fmla="*/ 3 h 16"/>
                  <a:gd name="T6" fmla="*/ 26 w 34"/>
                  <a:gd name="T7" fmla="*/ 2 h 16"/>
                  <a:gd name="T8" fmla="*/ 24 w 34"/>
                  <a:gd name="T9" fmla="*/ 2 h 16"/>
                  <a:gd name="T10" fmla="*/ 22 w 34"/>
                  <a:gd name="T11" fmla="*/ 3 h 16"/>
                  <a:gd name="T12" fmla="*/ 22 w 34"/>
                  <a:gd name="T13" fmla="*/ 5 h 16"/>
                  <a:gd name="T14" fmla="*/ 18 w 34"/>
                  <a:gd name="T15" fmla="*/ 0 h 16"/>
                  <a:gd name="T16" fmla="*/ 16 w 34"/>
                  <a:gd name="T17" fmla="*/ 0 h 16"/>
                  <a:gd name="T18" fmla="*/ 1 w 34"/>
                  <a:gd name="T19" fmla="*/ 15 h 16"/>
                  <a:gd name="T20" fmla="*/ 1 w 34"/>
                  <a:gd name="T21" fmla="*/ 16 h 16"/>
                  <a:gd name="T22" fmla="*/ 33 w 34"/>
                  <a:gd name="T23" fmla="*/ 16 h 16"/>
                  <a:gd name="T24" fmla="*/ 33 w 34"/>
                  <a:gd name="T25" fmla="*/ 15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 h="16">
                    <a:moveTo>
                      <a:pt x="33" y="15"/>
                    </a:moveTo>
                    <a:cubicBezTo>
                      <a:pt x="28" y="10"/>
                      <a:pt x="28" y="10"/>
                      <a:pt x="28" y="10"/>
                    </a:cubicBezTo>
                    <a:cubicBezTo>
                      <a:pt x="28" y="3"/>
                      <a:pt x="28" y="3"/>
                      <a:pt x="28" y="3"/>
                    </a:cubicBezTo>
                    <a:cubicBezTo>
                      <a:pt x="28" y="2"/>
                      <a:pt x="27" y="2"/>
                      <a:pt x="26" y="2"/>
                    </a:cubicBezTo>
                    <a:cubicBezTo>
                      <a:pt x="24" y="2"/>
                      <a:pt x="24" y="2"/>
                      <a:pt x="24" y="2"/>
                    </a:cubicBezTo>
                    <a:cubicBezTo>
                      <a:pt x="23" y="2"/>
                      <a:pt x="22" y="2"/>
                      <a:pt x="22" y="3"/>
                    </a:cubicBezTo>
                    <a:cubicBezTo>
                      <a:pt x="22" y="5"/>
                      <a:pt x="22" y="5"/>
                      <a:pt x="22" y="5"/>
                    </a:cubicBezTo>
                    <a:cubicBezTo>
                      <a:pt x="18" y="0"/>
                      <a:pt x="18" y="0"/>
                      <a:pt x="18" y="0"/>
                    </a:cubicBezTo>
                    <a:cubicBezTo>
                      <a:pt x="17" y="0"/>
                      <a:pt x="17" y="0"/>
                      <a:pt x="16" y="0"/>
                    </a:cubicBezTo>
                    <a:cubicBezTo>
                      <a:pt x="1" y="15"/>
                      <a:pt x="1" y="15"/>
                      <a:pt x="1" y="15"/>
                    </a:cubicBezTo>
                    <a:cubicBezTo>
                      <a:pt x="0" y="16"/>
                      <a:pt x="0" y="16"/>
                      <a:pt x="1" y="16"/>
                    </a:cubicBezTo>
                    <a:cubicBezTo>
                      <a:pt x="33" y="16"/>
                      <a:pt x="33" y="16"/>
                      <a:pt x="33" y="16"/>
                    </a:cubicBezTo>
                    <a:cubicBezTo>
                      <a:pt x="34" y="16"/>
                      <a:pt x="34" y="16"/>
                      <a:pt x="33" y="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000"/>
              </a:p>
            </p:txBody>
          </p:sp>
        </p:grpSp>
      </p:grpSp>
      <p:grpSp>
        <p:nvGrpSpPr>
          <p:cNvPr id="33" name="组合 32"/>
          <p:cNvGrpSpPr/>
          <p:nvPr/>
        </p:nvGrpSpPr>
        <p:grpSpPr>
          <a:xfrm>
            <a:off x="5560538" y="2894254"/>
            <a:ext cx="735079" cy="747433"/>
            <a:chOff x="5560538" y="2787774"/>
            <a:chExt cx="735079" cy="747433"/>
          </a:xfrm>
          <a:solidFill>
            <a:srgbClr val="31859C"/>
          </a:solidFill>
          <a:effectLst/>
        </p:grpSpPr>
        <p:pic>
          <p:nvPicPr>
            <p:cNvPr id="34" name="图片 3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60538" y="2787774"/>
              <a:ext cx="735079" cy="747433"/>
            </a:xfrm>
            <a:prstGeom prst="rect">
              <a:avLst/>
            </a:prstGeom>
            <a:noFill/>
            <a:effectLst>
              <a:glow rad="127000">
                <a:srgbClr val="31859C"/>
              </a:glow>
              <a:outerShdw blurRad="50800" dist="38100" dir="8100000" algn="tr" rotWithShape="0">
                <a:prstClr val="black">
                  <a:alpha val="40000"/>
                </a:prstClr>
              </a:outerShdw>
            </a:effectLst>
          </p:spPr>
        </p:pic>
        <p:grpSp>
          <p:nvGrpSpPr>
            <p:cNvPr id="35" name="组合 34"/>
            <p:cNvGrpSpPr/>
            <p:nvPr/>
          </p:nvGrpSpPr>
          <p:grpSpPr>
            <a:xfrm>
              <a:off x="5800527" y="3063109"/>
              <a:ext cx="213965" cy="203508"/>
              <a:chOff x="2921001" y="1944688"/>
              <a:chExt cx="422275" cy="401637"/>
            </a:xfrm>
            <a:grpFill/>
          </p:grpSpPr>
          <p:sp>
            <p:nvSpPr>
              <p:cNvPr id="36" name="Oval 81"/>
              <p:cNvSpPr>
                <a:spLocks noChangeArrowheads="1"/>
              </p:cNvSpPr>
              <p:nvPr/>
            </p:nvSpPr>
            <p:spPr bwMode="auto">
              <a:xfrm>
                <a:off x="3082926" y="2281238"/>
                <a:ext cx="63500" cy="6508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000"/>
              </a:p>
            </p:txBody>
          </p:sp>
          <p:sp>
            <p:nvSpPr>
              <p:cNvPr id="37" name="Oval 82"/>
              <p:cNvSpPr>
                <a:spLocks noChangeArrowheads="1"/>
              </p:cNvSpPr>
              <p:nvPr/>
            </p:nvSpPr>
            <p:spPr bwMode="auto">
              <a:xfrm>
                <a:off x="3244851" y="2281238"/>
                <a:ext cx="63500" cy="6508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000"/>
              </a:p>
            </p:txBody>
          </p:sp>
          <p:sp>
            <p:nvSpPr>
              <p:cNvPr id="38" name="Oval 83"/>
              <p:cNvSpPr>
                <a:spLocks noChangeArrowheads="1"/>
              </p:cNvSpPr>
              <p:nvPr/>
            </p:nvSpPr>
            <p:spPr bwMode="auto">
              <a:xfrm>
                <a:off x="3101976" y="2092325"/>
                <a:ext cx="41275" cy="4127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000"/>
              </a:p>
            </p:txBody>
          </p:sp>
          <p:sp>
            <p:nvSpPr>
              <p:cNvPr id="39" name="Oval 84"/>
              <p:cNvSpPr>
                <a:spLocks noChangeArrowheads="1"/>
              </p:cNvSpPr>
              <p:nvPr/>
            </p:nvSpPr>
            <p:spPr bwMode="auto">
              <a:xfrm>
                <a:off x="3241676" y="2092325"/>
                <a:ext cx="41275" cy="4127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000"/>
              </a:p>
            </p:txBody>
          </p:sp>
          <p:sp>
            <p:nvSpPr>
              <p:cNvPr id="40" name="Oval 85"/>
              <p:cNvSpPr>
                <a:spLocks noChangeArrowheads="1"/>
              </p:cNvSpPr>
              <p:nvPr/>
            </p:nvSpPr>
            <p:spPr bwMode="auto">
              <a:xfrm>
                <a:off x="3138488" y="2160588"/>
                <a:ext cx="42863" cy="3810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000"/>
              </a:p>
            </p:txBody>
          </p:sp>
          <p:sp>
            <p:nvSpPr>
              <p:cNvPr id="41" name="Oval 86"/>
              <p:cNvSpPr>
                <a:spLocks noChangeArrowheads="1"/>
              </p:cNvSpPr>
              <p:nvPr/>
            </p:nvSpPr>
            <p:spPr bwMode="auto">
              <a:xfrm>
                <a:off x="3206751" y="2160588"/>
                <a:ext cx="41275" cy="3810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000"/>
              </a:p>
            </p:txBody>
          </p:sp>
          <p:sp>
            <p:nvSpPr>
              <p:cNvPr id="42" name="Freeform 87"/>
              <p:cNvSpPr/>
              <p:nvPr/>
            </p:nvSpPr>
            <p:spPr bwMode="auto">
              <a:xfrm>
                <a:off x="2921001" y="2012950"/>
                <a:ext cx="422275" cy="246062"/>
              </a:xfrm>
              <a:custGeom>
                <a:avLst/>
                <a:gdLst>
                  <a:gd name="T0" fmla="*/ 111 w 112"/>
                  <a:gd name="T1" fmla="*/ 24 h 65"/>
                  <a:gd name="T2" fmla="*/ 112 w 112"/>
                  <a:gd name="T3" fmla="*/ 25 h 65"/>
                  <a:gd name="T4" fmla="*/ 98 w 112"/>
                  <a:gd name="T5" fmla="*/ 64 h 65"/>
                  <a:gd name="T6" fmla="*/ 98 w 112"/>
                  <a:gd name="T7" fmla="*/ 65 h 65"/>
                  <a:gd name="T8" fmla="*/ 47 w 112"/>
                  <a:gd name="T9" fmla="*/ 65 h 65"/>
                  <a:gd name="T10" fmla="*/ 47 w 112"/>
                  <a:gd name="T11" fmla="*/ 64 h 65"/>
                  <a:gd name="T12" fmla="*/ 25 w 112"/>
                  <a:gd name="T13" fmla="*/ 9 h 65"/>
                  <a:gd name="T14" fmla="*/ 24 w 112"/>
                  <a:gd name="T15" fmla="*/ 9 h 65"/>
                  <a:gd name="T16" fmla="*/ 2 w 112"/>
                  <a:gd name="T17" fmla="*/ 9 h 65"/>
                  <a:gd name="T18" fmla="*/ 0 w 112"/>
                  <a:gd name="T19" fmla="*/ 8 h 65"/>
                  <a:gd name="T20" fmla="*/ 1 w 112"/>
                  <a:gd name="T21" fmla="*/ 0 h 65"/>
                  <a:gd name="T22" fmla="*/ 2 w 112"/>
                  <a:gd name="T23" fmla="*/ 0 h 65"/>
                  <a:gd name="T24" fmla="*/ 30 w 112"/>
                  <a:gd name="T25" fmla="*/ 0 h 65"/>
                  <a:gd name="T26" fmla="*/ 31 w 112"/>
                  <a:gd name="T27" fmla="*/ 0 h 65"/>
                  <a:gd name="T28" fmla="*/ 53 w 112"/>
                  <a:gd name="T29" fmla="*/ 55 h 65"/>
                  <a:gd name="T30" fmla="*/ 54 w 112"/>
                  <a:gd name="T31" fmla="*/ 56 h 65"/>
                  <a:gd name="T32" fmla="*/ 91 w 112"/>
                  <a:gd name="T33" fmla="*/ 56 h 65"/>
                  <a:gd name="T34" fmla="*/ 92 w 112"/>
                  <a:gd name="T35" fmla="*/ 55 h 65"/>
                  <a:gd name="T36" fmla="*/ 103 w 112"/>
                  <a:gd name="T37" fmla="*/ 22 h 65"/>
                  <a:gd name="T38" fmla="*/ 104 w 112"/>
                  <a:gd name="T39" fmla="*/ 21 h 65"/>
                  <a:gd name="T40" fmla="*/ 111 w 112"/>
                  <a:gd name="T41" fmla="*/ 24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2" h="65">
                    <a:moveTo>
                      <a:pt x="111" y="24"/>
                    </a:moveTo>
                    <a:cubicBezTo>
                      <a:pt x="112" y="24"/>
                      <a:pt x="112" y="24"/>
                      <a:pt x="112" y="25"/>
                    </a:cubicBezTo>
                    <a:cubicBezTo>
                      <a:pt x="98" y="64"/>
                      <a:pt x="98" y="64"/>
                      <a:pt x="98" y="64"/>
                    </a:cubicBezTo>
                    <a:cubicBezTo>
                      <a:pt x="98" y="64"/>
                      <a:pt x="98" y="65"/>
                      <a:pt x="98" y="65"/>
                    </a:cubicBezTo>
                    <a:cubicBezTo>
                      <a:pt x="47" y="65"/>
                      <a:pt x="47" y="65"/>
                      <a:pt x="47" y="65"/>
                    </a:cubicBezTo>
                    <a:cubicBezTo>
                      <a:pt x="47" y="65"/>
                      <a:pt x="47" y="64"/>
                      <a:pt x="47" y="64"/>
                    </a:cubicBezTo>
                    <a:cubicBezTo>
                      <a:pt x="25" y="9"/>
                      <a:pt x="25" y="9"/>
                      <a:pt x="25" y="9"/>
                    </a:cubicBezTo>
                    <a:cubicBezTo>
                      <a:pt x="24" y="9"/>
                      <a:pt x="24" y="9"/>
                      <a:pt x="24" y="9"/>
                    </a:cubicBezTo>
                    <a:cubicBezTo>
                      <a:pt x="2" y="9"/>
                      <a:pt x="2" y="9"/>
                      <a:pt x="2" y="9"/>
                    </a:cubicBezTo>
                    <a:cubicBezTo>
                      <a:pt x="1" y="9"/>
                      <a:pt x="1" y="9"/>
                      <a:pt x="0" y="8"/>
                    </a:cubicBezTo>
                    <a:cubicBezTo>
                      <a:pt x="1" y="0"/>
                      <a:pt x="1" y="0"/>
                      <a:pt x="1" y="0"/>
                    </a:cubicBezTo>
                    <a:cubicBezTo>
                      <a:pt x="1" y="0"/>
                      <a:pt x="1" y="0"/>
                      <a:pt x="2" y="0"/>
                    </a:cubicBezTo>
                    <a:cubicBezTo>
                      <a:pt x="30" y="0"/>
                      <a:pt x="30" y="0"/>
                      <a:pt x="30" y="0"/>
                    </a:cubicBezTo>
                    <a:cubicBezTo>
                      <a:pt x="30" y="0"/>
                      <a:pt x="31" y="0"/>
                      <a:pt x="31" y="0"/>
                    </a:cubicBezTo>
                    <a:cubicBezTo>
                      <a:pt x="53" y="55"/>
                      <a:pt x="53" y="55"/>
                      <a:pt x="53" y="55"/>
                    </a:cubicBezTo>
                    <a:cubicBezTo>
                      <a:pt x="53" y="55"/>
                      <a:pt x="53" y="56"/>
                      <a:pt x="54" y="56"/>
                    </a:cubicBezTo>
                    <a:cubicBezTo>
                      <a:pt x="91" y="56"/>
                      <a:pt x="91" y="56"/>
                      <a:pt x="91" y="56"/>
                    </a:cubicBezTo>
                    <a:cubicBezTo>
                      <a:pt x="91" y="56"/>
                      <a:pt x="92" y="55"/>
                      <a:pt x="92" y="55"/>
                    </a:cubicBezTo>
                    <a:cubicBezTo>
                      <a:pt x="103" y="22"/>
                      <a:pt x="103" y="22"/>
                      <a:pt x="103" y="22"/>
                    </a:cubicBezTo>
                    <a:cubicBezTo>
                      <a:pt x="103" y="21"/>
                      <a:pt x="104" y="21"/>
                      <a:pt x="104" y="21"/>
                    </a:cubicBezTo>
                    <a:lnTo>
                      <a:pt x="111" y="2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000"/>
              </a:p>
            </p:txBody>
          </p:sp>
          <p:sp>
            <p:nvSpPr>
              <p:cNvPr id="43" name="Freeform 88"/>
              <p:cNvSpPr/>
              <p:nvPr/>
            </p:nvSpPr>
            <p:spPr bwMode="auto">
              <a:xfrm>
                <a:off x="3151188" y="1944688"/>
                <a:ext cx="85725" cy="204787"/>
              </a:xfrm>
              <a:custGeom>
                <a:avLst/>
                <a:gdLst>
                  <a:gd name="T0" fmla="*/ 8 w 23"/>
                  <a:gd name="T1" fmla="*/ 54 h 54"/>
                  <a:gd name="T2" fmla="*/ 7 w 23"/>
                  <a:gd name="T3" fmla="*/ 53 h 54"/>
                  <a:gd name="T4" fmla="*/ 7 w 23"/>
                  <a:gd name="T5" fmla="*/ 19 h 54"/>
                  <a:gd name="T6" fmla="*/ 7 w 23"/>
                  <a:gd name="T7" fmla="*/ 19 h 54"/>
                  <a:gd name="T8" fmla="*/ 1 w 23"/>
                  <a:gd name="T9" fmla="*/ 19 h 54"/>
                  <a:gd name="T10" fmla="*/ 1 w 23"/>
                  <a:gd name="T11" fmla="*/ 18 h 54"/>
                  <a:gd name="T12" fmla="*/ 11 w 23"/>
                  <a:gd name="T13" fmla="*/ 1 h 54"/>
                  <a:gd name="T14" fmla="*/ 12 w 23"/>
                  <a:gd name="T15" fmla="*/ 1 h 54"/>
                  <a:gd name="T16" fmla="*/ 23 w 23"/>
                  <a:gd name="T17" fmla="*/ 18 h 54"/>
                  <a:gd name="T18" fmla="*/ 22 w 23"/>
                  <a:gd name="T19" fmla="*/ 19 h 54"/>
                  <a:gd name="T20" fmla="*/ 17 w 23"/>
                  <a:gd name="T21" fmla="*/ 19 h 54"/>
                  <a:gd name="T22" fmla="*/ 16 w 23"/>
                  <a:gd name="T23" fmla="*/ 19 h 54"/>
                  <a:gd name="T24" fmla="*/ 16 w 23"/>
                  <a:gd name="T25" fmla="*/ 53 h 54"/>
                  <a:gd name="T26" fmla="*/ 16 w 23"/>
                  <a:gd name="T27" fmla="*/ 54 h 54"/>
                  <a:gd name="T28" fmla="*/ 8 w 23"/>
                  <a:gd name="T29"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 h="54">
                    <a:moveTo>
                      <a:pt x="8" y="54"/>
                    </a:moveTo>
                    <a:cubicBezTo>
                      <a:pt x="7" y="54"/>
                      <a:pt x="7" y="54"/>
                      <a:pt x="7" y="53"/>
                    </a:cubicBezTo>
                    <a:cubicBezTo>
                      <a:pt x="7" y="19"/>
                      <a:pt x="7" y="19"/>
                      <a:pt x="7" y="19"/>
                    </a:cubicBezTo>
                    <a:cubicBezTo>
                      <a:pt x="7" y="19"/>
                      <a:pt x="7" y="19"/>
                      <a:pt x="7" y="19"/>
                    </a:cubicBezTo>
                    <a:cubicBezTo>
                      <a:pt x="1" y="19"/>
                      <a:pt x="1" y="19"/>
                      <a:pt x="1" y="19"/>
                    </a:cubicBezTo>
                    <a:cubicBezTo>
                      <a:pt x="1" y="19"/>
                      <a:pt x="0" y="19"/>
                      <a:pt x="1" y="18"/>
                    </a:cubicBezTo>
                    <a:cubicBezTo>
                      <a:pt x="11" y="1"/>
                      <a:pt x="11" y="1"/>
                      <a:pt x="11" y="1"/>
                    </a:cubicBezTo>
                    <a:cubicBezTo>
                      <a:pt x="12" y="0"/>
                      <a:pt x="12" y="0"/>
                      <a:pt x="12" y="1"/>
                    </a:cubicBezTo>
                    <a:cubicBezTo>
                      <a:pt x="23" y="18"/>
                      <a:pt x="23" y="18"/>
                      <a:pt x="23" y="18"/>
                    </a:cubicBezTo>
                    <a:cubicBezTo>
                      <a:pt x="23" y="19"/>
                      <a:pt x="23" y="19"/>
                      <a:pt x="22" y="19"/>
                    </a:cubicBezTo>
                    <a:cubicBezTo>
                      <a:pt x="17" y="19"/>
                      <a:pt x="17" y="19"/>
                      <a:pt x="17" y="19"/>
                    </a:cubicBezTo>
                    <a:cubicBezTo>
                      <a:pt x="16" y="19"/>
                      <a:pt x="16" y="19"/>
                      <a:pt x="16" y="19"/>
                    </a:cubicBezTo>
                    <a:cubicBezTo>
                      <a:pt x="16" y="53"/>
                      <a:pt x="16" y="53"/>
                      <a:pt x="16" y="53"/>
                    </a:cubicBezTo>
                    <a:cubicBezTo>
                      <a:pt x="16" y="54"/>
                      <a:pt x="16" y="54"/>
                      <a:pt x="16" y="54"/>
                    </a:cubicBezTo>
                    <a:lnTo>
                      <a:pt x="8" y="5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000"/>
              </a:p>
            </p:txBody>
          </p:sp>
        </p:grpSp>
      </p:grpSp>
      <p:grpSp>
        <p:nvGrpSpPr>
          <p:cNvPr id="44" name="组合 43"/>
          <p:cNvGrpSpPr/>
          <p:nvPr/>
        </p:nvGrpSpPr>
        <p:grpSpPr>
          <a:xfrm>
            <a:off x="3896558" y="2407683"/>
            <a:ext cx="1353773" cy="2108283"/>
            <a:chOff x="3896558" y="2301203"/>
            <a:chExt cx="1353773" cy="2108283"/>
          </a:xfrm>
        </p:grpSpPr>
        <p:grpSp>
          <p:nvGrpSpPr>
            <p:cNvPr id="45" name="组合 44"/>
            <p:cNvGrpSpPr/>
            <p:nvPr/>
          </p:nvGrpSpPr>
          <p:grpSpPr>
            <a:xfrm>
              <a:off x="3896558" y="2301203"/>
              <a:ext cx="1353773" cy="2108283"/>
              <a:chOff x="7056440" y="2401888"/>
              <a:chExt cx="2671764" cy="4160838"/>
            </a:xfrm>
            <a:effectLst>
              <a:outerShdw blurRad="254000" dist="101600" dir="8100000" sx="102000" sy="102000" algn="tr" rotWithShape="0">
                <a:prstClr val="black">
                  <a:alpha val="28000"/>
                </a:prstClr>
              </a:outerShdw>
            </a:effectLst>
          </p:grpSpPr>
          <p:sp>
            <p:nvSpPr>
              <p:cNvPr id="53" name="Freeform 49"/>
              <p:cNvSpPr/>
              <p:nvPr/>
            </p:nvSpPr>
            <p:spPr bwMode="auto">
              <a:xfrm>
                <a:off x="7056440" y="2401888"/>
                <a:ext cx="2671764" cy="4160838"/>
              </a:xfrm>
              <a:custGeom>
                <a:avLst/>
                <a:gdLst>
                  <a:gd name="T0" fmla="*/ 388 w 842"/>
                  <a:gd name="T1" fmla="*/ 1312 h 1312"/>
                  <a:gd name="T2" fmla="*/ 340 w 842"/>
                  <a:gd name="T3" fmla="*/ 1265 h 1312"/>
                  <a:gd name="T4" fmla="*/ 343 w 842"/>
                  <a:gd name="T5" fmla="*/ 1249 h 1312"/>
                  <a:gd name="T6" fmla="*/ 278 w 842"/>
                  <a:gd name="T7" fmla="*/ 1249 h 1312"/>
                  <a:gd name="T8" fmla="*/ 228 w 842"/>
                  <a:gd name="T9" fmla="*/ 1199 h 1312"/>
                  <a:gd name="T10" fmla="*/ 241 w 842"/>
                  <a:gd name="T11" fmla="*/ 1164 h 1312"/>
                  <a:gd name="T12" fmla="*/ 219 w 842"/>
                  <a:gd name="T13" fmla="*/ 1121 h 1312"/>
                  <a:gd name="T14" fmla="*/ 232 w 842"/>
                  <a:gd name="T15" fmla="*/ 1086 h 1312"/>
                  <a:gd name="T16" fmla="*/ 196 w 842"/>
                  <a:gd name="T17" fmla="*/ 1022 h 1312"/>
                  <a:gd name="T18" fmla="*/ 196 w 842"/>
                  <a:gd name="T19" fmla="*/ 982 h 1312"/>
                  <a:gd name="T20" fmla="*/ 196 w 842"/>
                  <a:gd name="T21" fmla="*/ 982 h 1312"/>
                  <a:gd name="T22" fmla="*/ 196 w 842"/>
                  <a:gd name="T23" fmla="*/ 976 h 1312"/>
                  <a:gd name="T24" fmla="*/ 196 w 842"/>
                  <a:gd name="T25" fmla="*/ 947 h 1312"/>
                  <a:gd name="T26" fmla="*/ 197 w 842"/>
                  <a:gd name="T27" fmla="*/ 940 h 1312"/>
                  <a:gd name="T28" fmla="*/ 197 w 842"/>
                  <a:gd name="T29" fmla="*/ 917 h 1312"/>
                  <a:gd name="T30" fmla="*/ 180 w 842"/>
                  <a:gd name="T31" fmla="*/ 849 h 1312"/>
                  <a:gd name="T32" fmla="*/ 129 w 842"/>
                  <a:gd name="T33" fmla="*/ 779 h 1312"/>
                  <a:gd name="T34" fmla="*/ 0 w 842"/>
                  <a:gd name="T35" fmla="*/ 419 h 1312"/>
                  <a:gd name="T36" fmla="*/ 419 w 842"/>
                  <a:gd name="T37" fmla="*/ 0 h 1312"/>
                  <a:gd name="T38" fmla="*/ 423 w 842"/>
                  <a:gd name="T39" fmla="*/ 0 h 1312"/>
                  <a:gd name="T40" fmla="*/ 842 w 842"/>
                  <a:gd name="T41" fmla="*/ 419 h 1312"/>
                  <a:gd name="T42" fmla="*/ 713 w 842"/>
                  <a:gd name="T43" fmla="*/ 779 h 1312"/>
                  <a:gd name="T44" fmla="*/ 662 w 842"/>
                  <a:gd name="T45" fmla="*/ 849 h 1312"/>
                  <a:gd name="T46" fmla="*/ 647 w 842"/>
                  <a:gd name="T47" fmla="*/ 899 h 1312"/>
                  <a:gd name="T48" fmla="*/ 646 w 842"/>
                  <a:gd name="T49" fmla="*/ 1023 h 1312"/>
                  <a:gd name="T50" fmla="*/ 610 w 842"/>
                  <a:gd name="T51" fmla="*/ 1086 h 1312"/>
                  <a:gd name="T52" fmla="*/ 623 w 842"/>
                  <a:gd name="T53" fmla="*/ 1121 h 1312"/>
                  <a:gd name="T54" fmla="*/ 601 w 842"/>
                  <a:gd name="T55" fmla="*/ 1164 h 1312"/>
                  <a:gd name="T56" fmla="*/ 614 w 842"/>
                  <a:gd name="T57" fmla="*/ 1199 h 1312"/>
                  <a:gd name="T58" fmla="*/ 564 w 842"/>
                  <a:gd name="T59" fmla="*/ 1249 h 1312"/>
                  <a:gd name="T60" fmla="*/ 499 w 842"/>
                  <a:gd name="T61" fmla="*/ 1249 h 1312"/>
                  <a:gd name="T62" fmla="*/ 502 w 842"/>
                  <a:gd name="T63" fmla="*/ 1265 h 1312"/>
                  <a:gd name="T64" fmla="*/ 455 w 842"/>
                  <a:gd name="T65" fmla="*/ 1312 h 1312"/>
                  <a:gd name="T66" fmla="*/ 388 w 842"/>
                  <a:gd name="T67" fmla="*/ 1312 h 1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42" h="1312">
                    <a:moveTo>
                      <a:pt x="388" y="1312"/>
                    </a:moveTo>
                    <a:cubicBezTo>
                      <a:pt x="362" y="1312"/>
                      <a:pt x="340" y="1291"/>
                      <a:pt x="340" y="1265"/>
                    </a:cubicBezTo>
                    <a:cubicBezTo>
                      <a:pt x="340" y="1259"/>
                      <a:pt x="341" y="1254"/>
                      <a:pt x="343" y="1249"/>
                    </a:cubicBezTo>
                    <a:cubicBezTo>
                      <a:pt x="278" y="1249"/>
                      <a:pt x="278" y="1249"/>
                      <a:pt x="278" y="1249"/>
                    </a:cubicBezTo>
                    <a:cubicBezTo>
                      <a:pt x="250" y="1249"/>
                      <a:pt x="228" y="1226"/>
                      <a:pt x="228" y="1199"/>
                    </a:cubicBezTo>
                    <a:cubicBezTo>
                      <a:pt x="228" y="1186"/>
                      <a:pt x="233" y="1173"/>
                      <a:pt x="241" y="1164"/>
                    </a:cubicBezTo>
                    <a:cubicBezTo>
                      <a:pt x="228" y="1156"/>
                      <a:pt x="219" y="1140"/>
                      <a:pt x="219" y="1121"/>
                    </a:cubicBezTo>
                    <a:cubicBezTo>
                      <a:pt x="219" y="1108"/>
                      <a:pt x="223" y="1095"/>
                      <a:pt x="232" y="1086"/>
                    </a:cubicBezTo>
                    <a:cubicBezTo>
                      <a:pt x="210" y="1073"/>
                      <a:pt x="196" y="1049"/>
                      <a:pt x="196" y="1022"/>
                    </a:cubicBezTo>
                    <a:cubicBezTo>
                      <a:pt x="196" y="982"/>
                      <a:pt x="196" y="982"/>
                      <a:pt x="196" y="982"/>
                    </a:cubicBezTo>
                    <a:cubicBezTo>
                      <a:pt x="196" y="982"/>
                      <a:pt x="196" y="982"/>
                      <a:pt x="196" y="982"/>
                    </a:cubicBezTo>
                    <a:cubicBezTo>
                      <a:pt x="196" y="976"/>
                      <a:pt x="196" y="976"/>
                      <a:pt x="196" y="976"/>
                    </a:cubicBezTo>
                    <a:cubicBezTo>
                      <a:pt x="196" y="966"/>
                      <a:pt x="196" y="957"/>
                      <a:pt x="196" y="947"/>
                    </a:cubicBezTo>
                    <a:cubicBezTo>
                      <a:pt x="197" y="940"/>
                      <a:pt x="197" y="940"/>
                      <a:pt x="197" y="940"/>
                    </a:cubicBezTo>
                    <a:cubicBezTo>
                      <a:pt x="197" y="917"/>
                      <a:pt x="197" y="917"/>
                      <a:pt x="197" y="917"/>
                    </a:cubicBezTo>
                    <a:cubicBezTo>
                      <a:pt x="196" y="897"/>
                      <a:pt x="194" y="871"/>
                      <a:pt x="180" y="849"/>
                    </a:cubicBezTo>
                    <a:cubicBezTo>
                      <a:pt x="166" y="824"/>
                      <a:pt x="148" y="802"/>
                      <a:pt x="129" y="779"/>
                    </a:cubicBezTo>
                    <a:cubicBezTo>
                      <a:pt x="69" y="706"/>
                      <a:pt x="0" y="623"/>
                      <a:pt x="0" y="419"/>
                    </a:cubicBezTo>
                    <a:cubicBezTo>
                      <a:pt x="0" y="188"/>
                      <a:pt x="188" y="0"/>
                      <a:pt x="419" y="0"/>
                    </a:cubicBezTo>
                    <a:cubicBezTo>
                      <a:pt x="423" y="0"/>
                      <a:pt x="423" y="0"/>
                      <a:pt x="423" y="0"/>
                    </a:cubicBezTo>
                    <a:cubicBezTo>
                      <a:pt x="654" y="0"/>
                      <a:pt x="842" y="188"/>
                      <a:pt x="842" y="419"/>
                    </a:cubicBezTo>
                    <a:cubicBezTo>
                      <a:pt x="842" y="623"/>
                      <a:pt x="773" y="706"/>
                      <a:pt x="713" y="779"/>
                    </a:cubicBezTo>
                    <a:cubicBezTo>
                      <a:pt x="694" y="802"/>
                      <a:pt x="676" y="824"/>
                      <a:pt x="662" y="849"/>
                    </a:cubicBezTo>
                    <a:cubicBezTo>
                      <a:pt x="653" y="863"/>
                      <a:pt x="649" y="879"/>
                      <a:pt x="647" y="899"/>
                    </a:cubicBezTo>
                    <a:cubicBezTo>
                      <a:pt x="646" y="1023"/>
                      <a:pt x="646" y="1023"/>
                      <a:pt x="646" y="1023"/>
                    </a:cubicBezTo>
                    <a:cubicBezTo>
                      <a:pt x="646" y="1049"/>
                      <a:pt x="632" y="1073"/>
                      <a:pt x="610" y="1086"/>
                    </a:cubicBezTo>
                    <a:cubicBezTo>
                      <a:pt x="619" y="1095"/>
                      <a:pt x="623" y="1108"/>
                      <a:pt x="623" y="1121"/>
                    </a:cubicBezTo>
                    <a:cubicBezTo>
                      <a:pt x="623" y="1140"/>
                      <a:pt x="614" y="1156"/>
                      <a:pt x="601" y="1164"/>
                    </a:cubicBezTo>
                    <a:cubicBezTo>
                      <a:pt x="609" y="1173"/>
                      <a:pt x="614" y="1186"/>
                      <a:pt x="614" y="1199"/>
                    </a:cubicBezTo>
                    <a:cubicBezTo>
                      <a:pt x="614" y="1226"/>
                      <a:pt x="592" y="1249"/>
                      <a:pt x="564" y="1249"/>
                    </a:cubicBezTo>
                    <a:cubicBezTo>
                      <a:pt x="499" y="1249"/>
                      <a:pt x="499" y="1249"/>
                      <a:pt x="499" y="1249"/>
                    </a:cubicBezTo>
                    <a:cubicBezTo>
                      <a:pt x="501" y="1254"/>
                      <a:pt x="502" y="1259"/>
                      <a:pt x="502" y="1265"/>
                    </a:cubicBezTo>
                    <a:cubicBezTo>
                      <a:pt x="502" y="1291"/>
                      <a:pt x="480" y="1312"/>
                      <a:pt x="455" y="1312"/>
                    </a:cubicBezTo>
                    <a:lnTo>
                      <a:pt x="388" y="1312"/>
                    </a:lnTo>
                    <a:close/>
                  </a:path>
                </a:pathLst>
              </a:custGeom>
              <a:solidFill>
                <a:srgbClr val="F4F4F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000"/>
              </a:p>
            </p:txBody>
          </p:sp>
          <p:sp>
            <p:nvSpPr>
              <p:cNvPr id="54" name="Freeform 50"/>
              <p:cNvSpPr/>
              <p:nvPr/>
            </p:nvSpPr>
            <p:spPr bwMode="auto">
              <a:xfrm>
                <a:off x="8247063" y="6384925"/>
                <a:ext cx="293688" cy="82550"/>
              </a:xfrm>
              <a:custGeom>
                <a:avLst/>
                <a:gdLst>
                  <a:gd name="T0" fmla="*/ 13 w 93"/>
                  <a:gd name="T1" fmla="*/ 26 h 26"/>
                  <a:gd name="T2" fmla="*/ 0 w 93"/>
                  <a:gd name="T3" fmla="*/ 13 h 26"/>
                  <a:gd name="T4" fmla="*/ 13 w 93"/>
                  <a:gd name="T5" fmla="*/ 0 h 26"/>
                  <a:gd name="T6" fmla="*/ 80 w 93"/>
                  <a:gd name="T7" fmla="*/ 0 h 26"/>
                  <a:gd name="T8" fmla="*/ 93 w 93"/>
                  <a:gd name="T9" fmla="*/ 13 h 26"/>
                  <a:gd name="T10" fmla="*/ 80 w 93"/>
                  <a:gd name="T11" fmla="*/ 26 h 26"/>
                  <a:gd name="T12" fmla="*/ 13 w 93"/>
                  <a:gd name="T13" fmla="*/ 26 h 26"/>
                </a:gdLst>
                <a:ahLst/>
                <a:cxnLst>
                  <a:cxn ang="0">
                    <a:pos x="T0" y="T1"/>
                  </a:cxn>
                  <a:cxn ang="0">
                    <a:pos x="T2" y="T3"/>
                  </a:cxn>
                  <a:cxn ang="0">
                    <a:pos x="T4" y="T5"/>
                  </a:cxn>
                  <a:cxn ang="0">
                    <a:pos x="T6" y="T7"/>
                  </a:cxn>
                  <a:cxn ang="0">
                    <a:pos x="T8" y="T9"/>
                  </a:cxn>
                  <a:cxn ang="0">
                    <a:pos x="T10" y="T11"/>
                  </a:cxn>
                  <a:cxn ang="0">
                    <a:pos x="T12" y="T13"/>
                  </a:cxn>
                </a:cxnLst>
                <a:rect l="0" t="0" r="r" b="b"/>
                <a:pathLst>
                  <a:path w="93" h="26">
                    <a:moveTo>
                      <a:pt x="13" y="26"/>
                    </a:moveTo>
                    <a:cubicBezTo>
                      <a:pt x="5" y="26"/>
                      <a:pt x="0" y="20"/>
                      <a:pt x="0" y="13"/>
                    </a:cubicBezTo>
                    <a:cubicBezTo>
                      <a:pt x="0" y="6"/>
                      <a:pt x="5" y="0"/>
                      <a:pt x="13" y="0"/>
                    </a:cubicBezTo>
                    <a:cubicBezTo>
                      <a:pt x="80" y="0"/>
                      <a:pt x="80" y="0"/>
                      <a:pt x="80" y="0"/>
                    </a:cubicBezTo>
                    <a:cubicBezTo>
                      <a:pt x="87" y="0"/>
                      <a:pt x="93" y="6"/>
                      <a:pt x="93" y="13"/>
                    </a:cubicBezTo>
                    <a:cubicBezTo>
                      <a:pt x="93" y="20"/>
                      <a:pt x="87" y="26"/>
                      <a:pt x="80" y="26"/>
                    </a:cubicBezTo>
                    <a:lnTo>
                      <a:pt x="13" y="26"/>
                    </a:lnTo>
                    <a:close/>
                  </a:path>
                </a:pathLst>
              </a:custGeom>
              <a:solidFill>
                <a:srgbClr val="1737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000"/>
              </a:p>
            </p:txBody>
          </p:sp>
          <p:sp>
            <p:nvSpPr>
              <p:cNvPr id="55" name="Freeform 51"/>
              <p:cNvSpPr/>
              <p:nvPr/>
            </p:nvSpPr>
            <p:spPr bwMode="auto">
              <a:xfrm>
                <a:off x="7888288" y="6162675"/>
                <a:ext cx="1008063" cy="104775"/>
              </a:xfrm>
              <a:custGeom>
                <a:avLst/>
                <a:gdLst>
                  <a:gd name="T0" fmla="*/ 16 w 318"/>
                  <a:gd name="T1" fmla="*/ 33 h 33"/>
                  <a:gd name="T2" fmla="*/ 0 w 318"/>
                  <a:gd name="T3" fmla="*/ 16 h 33"/>
                  <a:gd name="T4" fmla="*/ 16 w 318"/>
                  <a:gd name="T5" fmla="*/ 0 h 33"/>
                  <a:gd name="T6" fmla="*/ 302 w 318"/>
                  <a:gd name="T7" fmla="*/ 0 h 33"/>
                  <a:gd name="T8" fmla="*/ 318 w 318"/>
                  <a:gd name="T9" fmla="*/ 16 h 33"/>
                  <a:gd name="T10" fmla="*/ 302 w 318"/>
                  <a:gd name="T11" fmla="*/ 33 h 33"/>
                  <a:gd name="T12" fmla="*/ 16 w 318"/>
                  <a:gd name="T13" fmla="*/ 33 h 33"/>
                </a:gdLst>
                <a:ahLst/>
                <a:cxnLst>
                  <a:cxn ang="0">
                    <a:pos x="T0" y="T1"/>
                  </a:cxn>
                  <a:cxn ang="0">
                    <a:pos x="T2" y="T3"/>
                  </a:cxn>
                  <a:cxn ang="0">
                    <a:pos x="T4" y="T5"/>
                  </a:cxn>
                  <a:cxn ang="0">
                    <a:pos x="T6" y="T7"/>
                  </a:cxn>
                  <a:cxn ang="0">
                    <a:pos x="T8" y="T9"/>
                  </a:cxn>
                  <a:cxn ang="0">
                    <a:pos x="T10" y="T11"/>
                  </a:cxn>
                  <a:cxn ang="0">
                    <a:pos x="T12" y="T13"/>
                  </a:cxn>
                </a:cxnLst>
                <a:rect l="0" t="0" r="r" b="b"/>
                <a:pathLst>
                  <a:path w="318" h="33">
                    <a:moveTo>
                      <a:pt x="16" y="33"/>
                    </a:moveTo>
                    <a:cubicBezTo>
                      <a:pt x="7" y="33"/>
                      <a:pt x="0" y="25"/>
                      <a:pt x="0" y="16"/>
                    </a:cubicBezTo>
                    <a:cubicBezTo>
                      <a:pt x="0" y="7"/>
                      <a:pt x="7" y="0"/>
                      <a:pt x="16" y="0"/>
                    </a:cubicBezTo>
                    <a:cubicBezTo>
                      <a:pt x="302" y="0"/>
                      <a:pt x="302" y="0"/>
                      <a:pt x="302" y="0"/>
                    </a:cubicBezTo>
                    <a:cubicBezTo>
                      <a:pt x="311" y="0"/>
                      <a:pt x="318" y="7"/>
                      <a:pt x="318" y="16"/>
                    </a:cubicBezTo>
                    <a:cubicBezTo>
                      <a:pt x="318" y="25"/>
                      <a:pt x="311" y="33"/>
                      <a:pt x="302" y="33"/>
                    </a:cubicBezTo>
                    <a:lnTo>
                      <a:pt x="16" y="33"/>
                    </a:lnTo>
                    <a:close/>
                  </a:path>
                </a:pathLst>
              </a:custGeom>
              <a:solidFill>
                <a:srgbClr val="1737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000"/>
              </a:p>
            </p:txBody>
          </p:sp>
          <p:sp>
            <p:nvSpPr>
              <p:cNvPr id="56" name="Freeform 52"/>
              <p:cNvSpPr/>
              <p:nvPr/>
            </p:nvSpPr>
            <p:spPr bwMode="auto">
              <a:xfrm>
                <a:off x="7856538" y="5897563"/>
                <a:ext cx="1052513" cy="107950"/>
              </a:xfrm>
              <a:custGeom>
                <a:avLst/>
                <a:gdLst>
                  <a:gd name="T0" fmla="*/ 17 w 332"/>
                  <a:gd name="T1" fmla="*/ 34 h 34"/>
                  <a:gd name="T2" fmla="*/ 0 w 332"/>
                  <a:gd name="T3" fmla="*/ 17 h 34"/>
                  <a:gd name="T4" fmla="*/ 17 w 332"/>
                  <a:gd name="T5" fmla="*/ 0 h 34"/>
                  <a:gd name="T6" fmla="*/ 315 w 332"/>
                  <a:gd name="T7" fmla="*/ 0 h 34"/>
                  <a:gd name="T8" fmla="*/ 332 w 332"/>
                  <a:gd name="T9" fmla="*/ 17 h 34"/>
                  <a:gd name="T10" fmla="*/ 315 w 332"/>
                  <a:gd name="T11" fmla="*/ 34 h 34"/>
                  <a:gd name="T12" fmla="*/ 17 w 332"/>
                  <a:gd name="T13" fmla="*/ 34 h 34"/>
                </a:gdLst>
                <a:ahLst/>
                <a:cxnLst>
                  <a:cxn ang="0">
                    <a:pos x="T0" y="T1"/>
                  </a:cxn>
                  <a:cxn ang="0">
                    <a:pos x="T2" y="T3"/>
                  </a:cxn>
                  <a:cxn ang="0">
                    <a:pos x="T4" y="T5"/>
                  </a:cxn>
                  <a:cxn ang="0">
                    <a:pos x="T6" y="T7"/>
                  </a:cxn>
                  <a:cxn ang="0">
                    <a:pos x="T8" y="T9"/>
                  </a:cxn>
                  <a:cxn ang="0">
                    <a:pos x="T10" y="T11"/>
                  </a:cxn>
                  <a:cxn ang="0">
                    <a:pos x="T12" y="T13"/>
                  </a:cxn>
                </a:cxnLst>
                <a:rect l="0" t="0" r="r" b="b"/>
                <a:pathLst>
                  <a:path w="332" h="34">
                    <a:moveTo>
                      <a:pt x="17" y="34"/>
                    </a:moveTo>
                    <a:cubicBezTo>
                      <a:pt x="8" y="34"/>
                      <a:pt x="0" y="26"/>
                      <a:pt x="0" y="17"/>
                    </a:cubicBezTo>
                    <a:cubicBezTo>
                      <a:pt x="0" y="7"/>
                      <a:pt x="8" y="0"/>
                      <a:pt x="17" y="0"/>
                    </a:cubicBezTo>
                    <a:cubicBezTo>
                      <a:pt x="315" y="0"/>
                      <a:pt x="315" y="0"/>
                      <a:pt x="315" y="0"/>
                    </a:cubicBezTo>
                    <a:cubicBezTo>
                      <a:pt x="324" y="0"/>
                      <a:pt x="332" y="7"/>
                      <a:pt x="332" y="17"/>
                    </a:cubicBezTo>
                    <a:cubicBezTo>
                      <a:pt x="332" y="26"/>
                      <a:pt x="324" y="34"/>
                      <a:pt x="315" y="34"/>
                    </a:cubicBezTo>
                    <a:lnTo>
                      <a:pt x="17" y="34"/>
                    </a:lnTo>
                    <a:close/>
                  </a:path>
                </a:pathLst>
              </a:custGeom>
              <a:solidFill>
                <a:srgbClr val="1737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000"/>
              </a:p>
            </p:txBody>
          </p:sp>
          <p:sp>
            <p:nvSpPr>
              <p:cNvPr id="57" name="Freeform 53"/>
              <p:cNvSpPr/>
              <p:nvPr/>
            </p:nvSpPr>
            <p:spPr bwMode="auto">
              <a:xfrm>
                <a:off x="7780338" y="5211763"/>
                <a:ext cx="1223963" cy="552450"/>
              </a:xfrm>
              <a:custGeom>
                <a:avLst/>
                <a:gdLst>
                  <a:gd name="T0" fmla="*/ 3 w 386"/>
                  <a:gd name="T1" fmla="*/ 30 h 174"/>
                  <a:gd name="T2" fmla="*/ 3 w 386"/>
                  <a:gd name="T3" fmla="*/ 30 h 174"/>
                  <a:gd name="T4" fmla="*/ 3 w 386"/>
                  <a:gd name="T5" fmla="*/ 54 h 174"/>
                  <a:gd name="T6" fmla="*/ 2 w 386"/>
                  <a:gd name="T7" fmla="*/ 62 h 174"/>
                  <a:gd name="T8" fmla="*/ 3 w 386"/>
                  <a:gd name="T9" fmla="*/ 62 h 174"/>
                  <a:gd name="T10" fmla="*/ 2 w 386"/>
                  <a:gd name="T11" fmla="*/ 137 h 174"/>
                  <a:gd name="T12" fmla="*/ 27 w 386"/>
                  <a:gd name="T13" fmla="*/ 174 h 174"/>
                  <a:gd name="T14" fmla="*/ 359 w 386"/>
                  <a:gd name="T15" fmla="*/ 174 h 174"/>
                  <a:gd name="T16" fmla="*/ 384 w 386"/>
                  <a:gd name="T17" fmla="*/ 136 h 174"/>
                  <a:gd name="T18" fmla="*/ 385 w 386"/>
                  <a:gd name="T19" fmla="*/ 11 h 174"/>
                  <a:gd name="T20" fmla="*/ 385 w 386"/>
                  <a:gd name="T21" fmla="*/ 10 h 174"/>
                  <a:gd name="T22" fmla="*/ 386 w 386"/>
                  <a:gd name="T23" fmla="*/ 0 h 174"/>
                  <a:gd name="T24" fmla="*/ 0 w 386"/>
                  <a:gd name="T25" fmla="*/ 0 h 174"/>
                  <a:gd name="T26" fmla="*/ 3 w 386"/>
                  <a:gd name="T27" fmla="*/ 30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86" h="174">
                    <a:moveTo>
                      <a:pt x="3" y="30"/>
                    </a:moveTo>
                    <a:cubicBezTo>
                      <a:pt x="3" y="30"/>
                      <a:pt x="3" y="30"/>
                      <a:pt x="3" y="30"/>
                    </a:cubicBezTo>
                    <a:cubicBezTo>
                      <a:pt x="3" y="54"/>
                      <a:pt x="3" y="54"/>
                      <a:pt x="3" y="54"/>
                    </a:cubicBezTo>
                    <a:cubicBezTo>
                      <a:pt x="3" y="54"/>
                      <a:pt x="2" y="62"/>
                      <a:pt x="2" y="62"/>
                    </a:cubicBezTo>
                    <a:cubicBezTo>
                      <a:pt x="3" y="62"/>
                      <a:pt x="3" y="62"/>
                      <a:pt x="3" y="62"/>
                    </a:cubicBezTo>
                    <a:cubicBezTo>
                      <a:pt x="2" y="137"/>
                      <a:pt x="2" y="137"/>
                      <a:pt x="2" y="137"/>
                    </a:cubicBezTo>
                    <a:cubicBezTo>
                      <a:pt x="2" y="153"/>
                      <a:pt x="12" y="168"/>
                      <a:pt x="27" y="174"/>
                    </a:cubicBezTo>
                    <a:cubicBezTo>
                      <a:pt x="34" y="173"/>
                      <a:pt x="359" y="174"/>
                      <a:pt x="359" y="174"/>
                    </a:cubicBezTo>
                    <a:cubicBezTo>
                      <a:pt x="374" y="168"/>
                      <a:pt x="384" y="153"/>
                      <a:pt x="384" y="136"/>
                    </a:cubicBezTo>
                    <a:cubicBezTo>
                      <a:pt x="385" y="11"/>
                      <a:pt x="385" y="11"/>
                      <a:pt x="385" y="11"/>
                    </a:cubicBezTo>
                    <a:cubicBezTo>
                      <a:pt x="385" y="10"/>
                      <a:pt x="385" y="10"/>
                      <a:pt x="385" y="10"/>
                    </a:cubicBezTo>
                    <a:cubicBezTo>
                      <a:pt x="385" y="6"/>
                      <a:pt x="385" y="3"/>
                      <a:pt x="386" y="0"/>
                    </a:cubicBezTo>
                    <a:cubicBezTo>
                      <a:pt x="0" y="0"/>
                      <a:pt x="0" y="0"/>
                      <a:pt x="0" y="0"/>
                    </a:cubicBezTo>
                    <a:cubicBezTo>
                      <a:pt x="2" y="11"/>
                      <a:pt x="2" y="21"/>
                      <a:pt x="3" y="30"/>
                    </a:cubicBezTo>
                    <a:close/>
                  </a:path>
                </a:pathLst>
              </a:custGeom>
              <a:solidFill>
                <a:srgbClr val="1737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000"/>
              </a:p>
            </p:txBody>
          </p:sp>
          <p:sp>
            <p:nvSpPr>
              <p:cNvPr id="58" name="Freeform 54"/>
              <p:cNvSpPr/>
              <p:nvPr/>
            </p:nvSpPr>
            <p:spPr bwMode="auto">
              <a:xfrm>
                <a:off x="7167563" y="2509838"/>
                <a:ext cx="2452688" cy="2578100"/>
              </a:xfrm>
              <a:custGeom>
                <a:avLst/>
                <a:gdLst>
                  <a:gd name="T0" fmla="*/ 597 w 773"/>
                  <a:gd name="T1" fmla="*/ 797 h 813"/>
                  <a:gd name="T2" fmla="*/ 652 w 773"/>
                  <a:gd name="T3" fmla="*/ 723 h 813"/>
                  <a:gd name="T4" fmla="*/ 773 w 773"/>
                  <a:gd name="T5" fmla="*/ 385 h 813"/>
                  <a:gd name="T6" fmla="*/ 388 w 773"/>
                  <a:gd name="T7" fmla="*/ 0 h 813"/>
                  <a:gd name="T8" fmla="*/ 384 w 773"/>
                  <a:gd name="T9" fmla="*/ 0 h 813"/>
                  <a:gd name="T10" fmla="*/ 0 w 773"/>
                  <a:gd name="T11" fmla="*/ 385 h 813"/>
                  <a:gd name="T12" fmla="*/ 120 w 773"/>
                  <a:gd name="T13" fmla="*/ 723 h 813"/>
                  <a:gd name="T14" fmla="*/ 175 w 773"/>
                  <a:gd name="T15" fmla="*/ 797 h 813"/>
                  <a:gd name="T16" fmla="*/ 183 w 773"/>
                  <a:gd name="T17" fmla="*/ 813 h 813"/>
                  <a:gd name="T18" fmla="*/ 589 w 773"/>
                  <a:gd name="T19" fmla="*/ 813 h 813"/>
                  <a:gd name="T20" fmla="*/ 597 w 773"/>
                  <a:gd name="T21" fmla="*/ 797 h 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3" h="813">
                    <a:moveTo>
                      <a:pt x="597" y="797"/>
                    </a:moveTo>
                    <a:cubicBezTo>
                      <a:pt x="613" y="771"/>
                      <a:pt x="632" y="748"/>
                      <a:pt x="652" y="723"/>
                    </a:cubicBezTo>
                    <a:cubicBezTo>
                      <a:pt x="709" y="655"/>
                      <a:pt x="773" y="577"/>
                      <a:pt x="773" y="385"/>
                    </a:cubicBezTo>
                    <a:cubicBezTo>
                      <a:pt x="773" y="173"/>
                      <a:pt x="600" y="0"/>
                      <a:pt x="388" y="0"/>
                    </a:cubicBezTo>
                    <a:cubicBezTo>
                      <a:pt x="384" y="0"/>
                      <a:pt x="384" y="0"/>
                      <a:pt x="384" y="0"/>
                    </a:cubicBezTo>
                    <a:cubicBezTo>
                      <a:pt x="172" y="0"/>
                      <a:pt x="0" y="173"/>
                      <a:pt x="0" y="385"/>
                    </a:cubicBezTo>
                    <a:cubicBezTo>
                      <a:pt x="0" y="577"/>
                      <a:pt x="64" y="655"/>
                      <a:pt x="120" y="723"/>
                    </a:cubicBezTo>
                    <a:cubicBezTo>
                      <a:pt x="140" y="748"/>
                      <a:pt x="159" y="771"/>
                      <a:pt x="175" y="797"/>
                    </a:cubicBezTo>
                    <a:cubicBezTo>
                      <a:pt x="178" y="803"/>
                      <a:pt x="180" y="808"/>
                      <a:pt x="183" y="813"/>
                    </a:cubicBezTo>
                    <a:cubicBezTo>
                      <a:pt x="589" y="813"/>
                      <a:pt x="589" y="813"/>
                      <a:pt x="589" y="813"/>
                    </a:cubicBezTo>
                    <a:cubicBezTo>
                      <a:pt x="592" y="808"/>
                      <a:pt x="594" y="802"/>
                      <a:pt x="597" y="797"/>
                    </a:cubicBezTo>
                    <a:close/>
                  </a:path>
                </a:pathLst>
              </a:custGeom>
              <a:solidFill>
                <a:srgbClr val="1737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000"/>
              </a:p>
            </p:txBody>
          </p:sp>
        </p:grpSp>
        <p:grpSp>
          <p:nvGrpSpPr>
            <p:cNvPr id="46" name="组合 45"/>
            <p:cNvGrpSpPr/>
            <p:nvPr/>
          </p:nvGrpSpPr>
          <p:grpSpPr>
            <a:xfrm>
              <a:off x="4420419" y="3212843"/>
              <a:ext cx="294092" cy="396812"/>
              <a:chOff x="2301876" y="1898650"/>
              <a:chExt cx="331788" cy="447675"/>
            </a:xfrm>
          </p:grpSpPr>
          <p:sp>
            <p:nvSpPr>
              <p:cNvPr id="48" name="Freeform 76"/>
              <p:cNvSpPr/>
              <p:nvPr/>
            </p:nvSpPr>
            <p:spPr bwMode="auto">
              <a:xfrm>
                <a:off x="2308226" y="2266950"/>
                <a:ext cx="53975" cy="79375"/>
              </a:xfrm>
              <a:custGeom>
                <a:avLst/>
                <a:gdLst>
                  <a:gd name="T0" fmla="*/ 13 w 14"/>
                  <a:gd name="T1" fmla="*/ 0 h 21"/>
                  <a:gd name="T2" fmla="*/ 1 w 14"/>
                  <a:gd name="T3" fmla="*/ 0 h 21"/>
                  <a:gd name="T4" fmla="*/ 0 w 14"/>
                  <a:gd name="T5" fmla="*/ 1 h 21"/>
                  <a:gd name="T6" fmla="*/ 0 w 14"/>
                  <a:gd name="T7" fmla="*/ 20 h 21"/>
                  <a:gd name="T8" fmla="*/ 1 w 14"/>
                  <a:gd name="T9" fmla="*/ 21 h 21"/>
                  <a:gd name="T10" fmla="*/ 13 w 14"/>
                  <a:gd name="T11" fmla="*/ 21 h 21"/>
                  <a:gd name="T12" fmla="*/ 14 w 14"/>
                  <a:gd name="T13" fmla="*/ 20 h 21"/>
                  <a:gd name="T14" fmla="*/ 14 w 14"/>
                  <a:gd name="T15" fmla="*/ 1 h 21"/>
                  <a:gd name="T16" fmla="*/ 13 w 14"/>
                  <a:gd name="T17"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21">
                    <a:moveTo>
                      <a:pt x="13" y="0"/>
                    </a:moveTo>
                    <a:cubicBezTo>
                      <a:pt x="1" y="0"/>
                      <a:pt x="1" y="0"/>
                      <a:pt x="1" y="0"/>
                    </a:cubicBezTo>
                    <a:cubicBezTo>
                      <a:pt x="1" y="0"/>
                      <a:pt x="0" y="0"/>
                      <a:pt x="0" y="1"/>
                    </a:cubicBezTo>
                    <a:cubicBezTo>
                      <a:pt x="0" y="20"/>
                      <a:pt x="0" y="20"/>
                      <a:pt x="0" y="20"/>
                    </a:cubicBezTo>
                    <a:cubicBezTo>
                      <a:pt x="0" y="21"/>
                      <a:pt x="1" y="21"/>
                      <a:pt x="1" y="21"/>
                    </a:cubicBezTo>
                    <a:cubicBezTo>
                      <a:pt x="13" y="21"/>
                      <a:pt x="13" y="21"/>
                      <a:pt x="13" y="21"/>
                    </a:cubicBezTo>
                    <a:cubicBezTo>
                      <a:pt x="14" y="21"/>
                      <a:pt x="14" y="21"/>
                      <a:pt x="14" y="20"/>
                    </a:cubicBezTo>
                    <a:cubicBezTo>
                      <a:pt x="14" y="1"/>
                      <a:pt x="14" y="1"/>
                      <a:pt x="14" y="1"/>
                    </a:cubicBezTo>
                    <a:cubicBezTo>
                      <a:pt x="14" y="0"/>
                      <a:pt x="14" y="0"/>
                      <a:pt x="13" y="0"/>
                    </a:cubicBezTo>
                    <a:close/>
                  </a:path>
                </a:pathLst>
              </a:custGeom>
              <a:solidFill>
                <a:srgbClr val="F6F6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000"/>
              </a:p>
            </p:txBody>
          </p:sp>
          <p:sp>
            <p:nvSpPr>
              <p:cNvPr id="49" name="Freeform 77"/>
              <p:cNvSpPr/>
              <p:nvPr/>
            </p:nvSpPr>
            <p:spPr bwMode="auto">
              <a:xfrm>
                <a:off x="2398713" y="2300288"/>
                <a:ext cx="53975" cy="46037"/>
              </a:xfrm>
              <a:custGeom>
                <a:avLst/>
                <a:gdLst>
                  <a:gd name="T0" fmla="*/ 13 w 14"/>
                  <a:gd name="T1" fmla="*/ 0 h 12"/>
                  <a:gd name="T2" fmla="*/ 1 w 14"/>
                  <a:gd name="T3" fmla="*/ 0 h 12"/>
                  <a:gd name="T4" fmla="*/ 0 w 14"/>
                  <a:gd name="T5" fmla="*/ 0 h 12"/>
                  <a:gd name="T6" fmla="*/ 0 w 14"/>
                  <a:gd name="T7" fmla="*/ 12 h 12"/>
                  <a:gd name="T8" fmla="*/ 1 w 14"/>
                  <a:gd name="T9" fmla="*/ 12 h 12"/>
                  <a:gd name="T10" fmla="*/ 13 w 14"/>
                  <a:gd name="T11" fmla="*/ 12 h 12"/>
                  <a:gd name="T12" fmla="*/ 14 w 14"/>
                  <a:gd name="T13" fmla="*/ 12 h 12"/>
                  <a:gd name="T14" fmla="*/ 14 w 14"/>
                  <a:gd name="T15" fmla="*/ 0 h 12"/>
                  <a:gd name="T16" fmla="*/ 13 w 14"/>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12">
                    <a:moveTo>
                      <a:pt x="13" y="0"/>
                    </a:moveTo>
                    <a:cubicBezTo>
                      <a:pt x="1" y="0"/>
                      <a:pt x="1" y="0"/>
                      <a:pt x="1" y="0"/>
                    </a:cubicBezTo>
                    <a:cubicBezTo>
                      <a:pt x="0" y="0"/>
                      <a:pt x="0" y="0"/>
                      <a:pt x="0" y="0"/>
                    </a:cubicBezTo>
                    <a:cubicBezTo>
                      <a:pt x="0" y="12"/>
                      <a:pt x="0" y="12"/>
                      <a:pt x="0" y="12"/>
                    </a:cubicBezTo>
                    <a:cubicBezTo>
                      <a:pt x="0" y="12"/>
                      <a:pt x="0" y="12"/>
                      <a:pt x="1" y="12"/>
                    </a:cubicBezTo>
                    <a:cubicBezTo>
                      <a:pt x="13" y="12"/>
                      <a:pt x="13" y="12"/>
                      <a:pt x="13" y="12"/>
                    </a:cubicBezTo>
                    <a:cubicBezTo>
                      <a:pt x="13" y="12"/>
                      <a:pt x="14" y="12"/>
                      <a:pt x="14" y="12"/>
                    </a:cubicBezTo>
                    <a:cubicBezTo>
                      <a:pt x="14" y="0"/>
                      <a:pt x="14" y="0"/>
                      <a:pt x="14" y="0"/>
                    </a:cubicBezTo>
                    <a:cubicBezTo>
                      <a:pt x="14" y="0"/>
                      <a:pt x="13" y="0"/>
                      <a:pt x="13" y="0"/>
                    </a:cubicBezTo>
                    <a:close/>
                  </a:path>
                </a:pathLst>
              </a:custGeom>
              <a:solidFill>
                <a:srgbClr val="F6F6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000"/>
              </a:p>
            </p:txBody>
          </p:sp>
          <p:sp>
            <p:nvSpPr>
              <p:cNvPr id="50" name="Freeform 78"/>
              <p:cNvSpPr/>
              <p:nvPr/>
            </p:nvSpPr>
            <p:spPr bwMode="auto">
              <a:xfrm>
                <a:off x="2486026" y="2206625"/>
                <a:ext cx="52388" cy="139700"/>
              </a:xfrm>
              <a:custGeom>
                <a:avLst/>
                <a:gdLst>
                  <a:gd name="T0" fmla="*/ 13 w 14"/>
                  <a:gd name="T1" fmla="*/ 0 h 37"/>
                  <a:gd name="T2" fmla="*/ 1 w 14"/>
                  <a:gd name="T3" fmla="*/ 0 h 37"/>
                  <a:gd name="T4" fmla="*/ 0 w 14"/>
                  <a:gd name="T5" fmla="*/ 2 h 37"/>
                  <a:gd name="T6" fmla="*/ 0 w 14"/>
                  <a:gd name="T7" fmla="*/ 35 h 37"/>
                  <a:gd name="T8" fmla="*/ 1 w 14"/>
                  <a:gd name="T9" fmla="*/ 37 h 37"/>
                  <a:gd name="T10" fmla="*/ 13 w 14"/>
                  <a:gd name="T11" fmla="*/ 37 h 37"/>
                  <a:gd name="T12" fmla="*/ 14 w 14"/>
                  <a:gd name="T13" fmla="*/ 35 h 37"/>
                  <a:gd name="T14" fmla="*/ 14 w 14"/>
                  <a:gd name="T15" fmla="*/ 2 h 37"/>
                  <a:gd name="T16" fmla="*/ 13 w 14"/>
                  <a:gd name="T17"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37">
                    <a:moveTo>
                      <a:pt x="13" y="0"/>
                    </a:moveTo>
                    <a:cubicBezTo>
                      <a:pt x="1" y="0"/>
                      <a:pt x="1" y="0"/>
                      <a:pt x="1" y="0"/>
                    </a:cubicBezTo>
                    <a:cubicBezTo>
                      <a:pt x="1" y="0"/>
                      <a:pt x="0" y="1"/>
                      <a:pt x="0" y="2"/>
                    </a:cubicBezTo>
                    <a:cubicBezTo>
                      <a:pt x="0" y="35"/>
                      <a:pt x="0" y="35"/>
                      <a:pt x="0" y="35"/>
                    </a:cubicBezTo>
                    <a:cubicBezTo>
                      <a:pt x="0" y="36"/>
                      <a:pt x="1" y="37"/>
                      <a:pt x="1" y="37"/>
                    </a:cubicBezTo>
                    <a:cubicBezTo>
                      <a:pt x="13" y="37"/>
                      <a:pt x="13" y="37"/>
                      <a:pt x="13" y="37"/>
                    </a:cubicBezTo>
                    <a:cubicBezTo>
                      <a:pt x="14" y="37"/>
                      <a:pt x="14" y="36"/>
                      <a:pt x="14" y="35"/>
                    </a:cubicBezTo>
                    <a:cubicBezTo>
                      <a:pt x="14" y="2"/>
                      <a:pt x="14" y="2"/>
                      <a:pt x="14" y="2"/>
                    </a:cubicBezTo>
                    <a:cubicBezTo>
                      <a:pt x="14" y="1"/>
                      <a:pt x="14" y="0"/>
                      <a:pt x="13" y="0"/>
                    </a:cubicBezTo>
                    <a:close/>
                  </a:path>
                </a:pathLst>
              </a:custGeom>
              <a:solidFill>
                <a:srgbClr val="F6F6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000"/>
              </a:p>
            </p:txBody>
          </p:sp>
          <p:sp>
            <p:nvSpPr>
              <p:cNvPr id="51" name="Freeform 79"/>
              <p:cNvSpPr/>
              <p:nvPr/>
            </p:nvSpPr>
            <p:spPr bwMode="auto">
              <a:xfrm>
                <a:off x="2576513" y="2073275"/>
                <a:ext cx="53975" cy="273050"/>
              </a:xfrm>
              <a:custGeom>
                <a:avLst/>
                <a:gdLst>
                  <a:gd name="T0" fmla="*/ 13 w 14"/>
                  <a:gd name="T1" fmla="*/ 0 h 72"/>
                  <a:gd name="T2" fmla="*/ 1 w 14"/>
                  <a:gd name="T3" fmla="*/ 0 h 72"/>
                  <a:gd name="T4" fmla="*/ 0 w 14"/>
                  <a:gd name="T5" fmla="*/ 4 h 72"/>
                  <a:gd name="T6" fmla="*/ 0 w 14"/>
                  <a:gd name="T7" fmla="*/ 68 h 72"/>
                  <a:gd name="T8" fmla="*/ 1 w 14"/>
                  <a:gd name="T9" fmla="*/ 72 h 72"/>
                  <a:gd name="T10" fmla="*/ 13 w 14"/>
                  <a:gd name="T11" fmla="*/ 72 h 72"/>
                  <a:gd name="T12" fmla="*/ 14 w 14"/>
                  <a:gd name="T13" fmla="*/ 68 h 72"/>
                  <a:gd name="T14" fmla="*/ 14 w 14"/>
                  <a:gd name="T15" fmla="*/ 4 h 72"/>
                  <a:gd name="T16" fmla="*/ 13 w 14"/>
                  <a:gd name="T17" fmla="*/ 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72">
                    <a:moveTo>
                      <a:pt x="13" y="0"/>
                    </a:moveTo>
                    <a:cubicBezTo>
                      <a:pt x="1" y="0"/>
                      <a:pt x="1" y="0"/>
                      <a:pt x="1" y="0"/>
                    </a:cubicBezTo>
                    <a:cubicBezTo>
                      <a:pt x="1" y="0"/>
                      <a:pt x="0" y="2"/>
                      <a:pt x="0" y="4"/>
                    </a:cubicBezTo>
                    <a:cubicBezTo>
                      <a:pt x="0" y="68"/>
                      <a:pt x="0" y="68"/>
                      <a:pt x="0" y="68"/>
                    </a:cubicBezTo>
                    <a:cubicBezTo>
                      <a:pt x="0" y="70"/>
                      <a:pt x="1" y="72"/>
                      <a:pt x="1" y="72"/>
                    </a:cubicBezTo>
                    <a:cubicBezTo>
                      <a:pt x="13" y="72"/>
                      <a:pt x="13" y="72"/>
                      <a:pt x="13" y="72"/>
                    </a:cubicBezTo>
                    <a:cubicBezTo>
                      <a:pt x="14" y="72"/>
                      <a:pt x="14" y="70"/>
                      <a:pt x="14" y="68"/>
                    </a:cubicBezTo>
                    <a:cubicBezTo>
                      <a:pt x="14" y="4"/>
                      <a:pt x="14" y="4"/>
                      <a:pt x="14" y="4"/>
                    </a:cubicBezTo>
                    <a:cubicBezTo>
                      <a:pt x="14" y="2"/>
                      <a:pt x="14" y="0"/>
                      <a:pt x="13" y="0"/>
                    </a:cubicBezTo>
                    <a:close/>
                  </a:path>
                </a:pathLst>
              </a:custGeom>
              <a:solidFill>
                <a:srgbClr val="F6F6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000"/>
              </a:p>
            </p:txBody>
          </p:sp>
          <p:sp>
            <p:nvSpPr>
              <p:cNvPr id="52" name="Freeform 80"/>
              <p:cNvSpPr/>
              <p:nvPr/>
            </p:nvSpPr>
            <p:spPr bwMode="auto">
              <a:xfrm>
                <a:off x="2301876" y="1898650"/>
                <a:ext cx="331788" cy="346075"/>
              </a:xfrm>
              <a:custGeom>
                <a:avLst/>
                <a:gdLst>
                  <a:gd name="T0" fmla="*/ 147 w 209"/>
                  <a:gd name="T1" fmla="*/ 48 h 218"/>
                  <a:gd name="T2" fmla="*/ 159 w 209"/>
                  <a:gd name="T3" fmla="*/ 58 h 218"/>
                  <a:gd name="T4" fmla="*/ 71 w 209"/>
                  <a:gd name="T5" fmla="*/ 191 h 218"/>
                  <a:gd name="T6" fmla="*/ 19 w 209"/>
                  <a:gd name="T7" fmla="*/ 163 h 218"/>
                  <a:gd name="T8" fmla="*/ 0 w 209"/>
                  <a:gd name="T9" fmla="*/ 187 h 218"/>
                  <a:gd name="T10" fmla="*/ 14 w 209"/>
                  <a:gd name="T11" fmla="*/ 198 h 218"/>
                  <a:gd name="T12" fmla="*/ 23 w 209"/>
                  <a:gd name="T13" fmla="*/ 187 h 218"/>
                  <a:gd name="T14" fmla="*/ 78 w 209"/>
                  <a:gd name="T15" fmla="*/ 218 h 218"/>
                  <a:gd name="T16" fmla="*/ 176 w 209"/>
                  <a:gd name="T17" fmla="*/ 67 h 218"/>
                  <a:gd name="T18" fmla="*/ 188 w 209"/>
                  <a:gd name="T19" fmla="*/ 77 h 218"/>
                  <a:gd name="T20" fmla="*/ 197 w 209"/>
                  <a:gd name="T21" fmla="*/ 38 h 218"/>
                  <a:gd name="T22" fmla="*/ 209 w 209"/>
                  <a:gd name="T23" fmla="*/ 0 h 218"/>
                  <a:gd name="T24" fmla="*/ 178 w 209"/>
                  <a:gd name="T25" fmla="*/ 24 h 218"/>
                  <a:gd name="T26" fmla="*/ 147 w 209"/>
                  <a:gd name="T27" fmla="*/ 48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9" h="218">
                    <a:moveTo>
                      <a:pt x="147" y="48"/>
                    </a:moveTo>
                    <a:lnTo>
                      <a:pt x="159" y="58"/>
                    </a:lnTo>
                    <a:lnTo>
                      <a:pt x="71" y="191"/>
                    </a:lnTo>
                    <a:lnTo>
                      <a:pt x="19" y="163"/>
                    </a:lnTo>
                    <a:lnTo>
                      <a:pt x="0" y="187"/>
                    </a:lnTo>
                    <a:lnTo>
                      <a:pt x="14" y="198"/>
                    </a:lnTo>
                    <a:lnTo>
                      <a:pt x="23" y="187"/>
                    </a:lnTo>
                    <a:lnTo>
                      <a:pt x="78" y="218"/>
                    </a:lnTo>
                    <a:lnTo>
                      <a:pt x="176" y="67"/>
                    </a:lnTo>
                    <a:lnTo>
                      <a:pt x="188" y="77"/>
                    </a:lnTo>
                    <a:lnTo>
                      <a:pt x="197" y="38"/>
                    </a:lnTo>
                    <a:lnTo>
                      <a:pt x="209" y="0"/>
                    </a:lnTo>
                    <a:lnTo>
                      <a:pt x="178" y="24"/>
                    </a:lnTo>
                    <a:lnTo>
                      <a:pt x="147" y="48"/>
                    </a:lnTo>
                    <a:close/>
                  </a:path>
                </a:pathLst>
              </a:custGeom>
              <a:solidFill>
                <a:srgbClr val="F6F6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000"/>
              </a:p>
            </p:txBody>
          </p:sp>
        </p:grpSp>
        <p:sp>
          <p:nvSpPr>
            <p:cNvPr id="47" name="文本框 139"/>
            <p:cNvSpPr txBox="1"/>
            <p:nvPr/>
          </p:nvSpPr>
          <p:spPr>
            <a:xfrm>
              <a:off x="4087396" y="2892900"/>
              <a:ext cx="1060171" cy="253916"/>
            </a:xfrm>
            <a:prstGeom prst="rect">
              <a:avLst/>
            </a:prstGeom>
            <a:noFill/>
          </p:spPr>
          <p:txBody>
            <a:bodyPr wrap="square" lIns="68580" tIns="34290" rIns="68580" bIns="34290" rtlCol="0">
              <a:spAutoFit/>
            </a:bodyPr>
            <a:lstStyle/>
            <a:p>
              <a:pPr algn="ctr"/>
              <a:r>
                <a:rPr lang="zh-CN" altLang="en-US" sz="12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rPr>
                <a:t>输入文字内容</a:t>
              </a:r>
            </a:p>
          </p:txBody>
        </p:sp>
      </p:grpSp>
      <p:sp>
        <p:nvSpPr>
          <p:cNvPr id="59" name="文本框 8"/>
          <p:cNvSpPr txBox="1"/>
          <p:nvPr/>
        </p:nvSpPr>
        <p:spPr>
          <a:xfrm>
            <a:off x="5144337" y="1241313"/>
            <a:ext cx="2163967" cy="538609"/>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050" b="1" dirty="0">
                <a:solidFill>
                  <a:schemeClr val="bg1">
                    <a:lumMod val="50000"/>
                  </a:schemeClr>
                </a:solidFill>
                <a:latin typeface="微软雅黑" panose="020B0503020204020204" pitchFamily="34" charset="-122"/>
                <a:ea typeface="微软雅黑" panose="020B0503020204020204" pitchFamily="34" charset="-122"/>
              </a:rPr>
              <a:t>请在此输入你的标题</a:t>
            </a:r>
            <a:endParaRPr lang="en-US" altLang="zh-CN" sz="1050" b="1" dirty="0">
              <a:solidFill>
                <a:schemeClr val="bg1">
                  <a:lumMod val="50000"/>
                </a:schemeClr>
              </a:solidFill>
              <a:latin typeface="微软雅黑" panose="020B0503020204020204" pitchFamily="34" charset="-122"/>
              <a:ea typeface="微软雅黑" panose="020B0503020204020204" pitchFamily="34" charset="-122"/>
            </a:endParaRPr>
          </a:p>
          <a:p>
            <a:r>
              <a:rPr lang="zh-CN" altLang="en-US" sz="1000" b="1" dirty="0">
                <a:solidFill>
                  <a:schemeClr val="bg1">
                    <a:lumMod val="50000"/>
                  </a:schemeClr>
                </a:solidFill>
                <a:latin typeface="微软雅黑" panose="020B0503020204020204" pitchFamily="34" charset="-122"/>
                <a:ea typeface="微软雅黑" panose="020B0503020204020204" pitchFamily="34" charset="-122"/>
              </a:rPr>
              <a:t>请在此粘贴或者输入你的文字内容</a:t>
            </a:r>
            <a:endParaRPr lang="en-US" altLang="zh-CN" sz="1000" b="1" dirty="0">
              <a:solidFill>
                <a:schemeClr val="bg1">
                  <a:lumMod val="50000"/>
                </a:schemeClr>
              </a:solidFill>
              <a:latin typeface="微软雅黑" panose="020B0503020204020204" pitchFamily="34" charset="-122"/>
              <a:ea typeface="微软雅黑" panose="020B0503020204020204" pitchFamily="34" charset="-122"/>
            </a:endParaRPr>
          </a:p>
          <a:p>
            <a:r>
              <a:rPr lang="zh-CN" altLang="en-US" sz="1000" b="1" dirty="0">
                <a:solidFill>
                  <a:schemeClr val="bg1">
                    <a:lumMod val="50000"/>
                  </a:schemeClr>
                </a:solidFill>
                <a:latin typeface="微软雅黑" panose="020B0503020204020204" pitchFamily="34" charset="-122"/>
                <a:ea typeface="微软雅黑" panose="020B0503020204020204" pitchFamily="34" charset="-122"/>
              </a:rPr>
              <a:t>请在此粘贴或者输入你的文字内容</a:t>
            </a:r>
            <a:endParaRPr lang="en-US" altLang="zh-CN" sz="10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60" name="文本框 8"/>
          <p:cNvSpPr txBox="1"/>
          <p:nvPr/>
        </p:nvSpPr>
        <p:spPr>
          <a:xfrm>
            <a:off x="6140637" y="1950305"/>
            <a:ext cx="2163967" cy="538609"/>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050" b="1" dirty="0">
                <a:solidFill>
                  <a:schemeClr val="bg1">
                    <a:lumMod val="50000"/>
                  </a:schemeClr>
                </a:solidFill>
                <a:latin typeface="微软雅黑" panose="020B0503020204020204" pitchFamily="34" charset="-122"/>
                <a:ea typeface="微软雅黑" panose="020B0503020204020204" pitchFamily="34" charset="-122"/>
              </a:rPr>
              <a:t>请在此输入你的标题</a:t>
            </a:r>
            <a:endParaRPr lang="en-US" altLang="zh-CN" sz="1050" b="1" dirty="0">
              <a:solidFill>
                <a:schemeClr val="bg1">
                  <a:lumMod val="50000"/>
                </a:schemeClr>
              </a:solidFill>
              <a:latin typeface="微软雅黑" panose="020B0503020204020204" pitchFamily="34" charset="-122"/>
              <a:ea typeface="微软雅黑" panose="020B0503020204020204" pitchFamily="34" charset="-122"/>
            </a:endParaRPr>
          </a:p>
          <a:p>
            <a:r>
              <a:rPr lang="zh-CN" altLang="en-US" sz="1000" b="1" dirty="0">
                <a:solidFill>
                  <a:schemeClr val="bg1">
                    <a:lumMod val="50000"/>
                  </a:schemeClr>
                </a:solidFill>
                <a:latin typeface="微软雅黑" panose="020B0503020204020204" pitchFamily="34" charset="-122"/>
                <a:ea typeface="微软雅黑" panose="020B0503020204020204" pitchFamily="34" charset="-122"/>
              </a:rPr>
              <a:t>请在此粘贴或者输入你的文字内容</a:t>
            </a:r>
            <a:endParaRPr lang="en-US" altLang="zh-CN" sz="1000" b="1" dirty="0">
              <a:solidFill>
                <a:schemeClr val="bg1">
                  <a:lumMod val="50000"/>
                </a:schemeClr>
              </a:solidFill>
              <a:latin typeface="微软雅黑" panose="020B0503020204020204" pitchFamily="34" charset="-122"/>
              <a:ea typeface="微软雅黑" panose="020B0503020204020204" pitchFamily="34" charset="-122"/>
            </a:endParaRPr>
          </a:p>
          <a:p>
            <a:r>
              <a:rPr lang="zh-CN" altLang="en-US" sz="1000" b="1" dirty="0">
                <a:solidFill>
                  <a:schemeClr val="bg1">
                    <a:lumMod val="50000"/>
                  </a:schemeClr>
                </a:solidFill>
                <a:latin typeface="微软雅黑" panose="020B0503020204020204" pitchFamily="34" charset="-122"/>
                <a:ea typeface="微软雅黑" panose="020B0503020204020204" pitchFamily="34" charset="-122"/>
              </a:rPr>
              <a:t>请在此粘贴或者输入你的文字内容</a:t>
            </a:r>
            <a:endParaRPr lang="en-US" altLang="zh-CN" sz="10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61" name="文本框 8"/>
          <p:cNvSpPr txBox="1"/>
          <p:nvPr/>
        </p:nvSpPr>
        <p:spPr>
          <a:xfrm>
            <a:off x="6444208" y="3107169"/>
            <a:ext cx="2163967" cy="538609"/>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050" b="1" dirty="0">
                <a:solidFill>
                  <a:schemeClr val="bg1">
                    <a:lumMod val="50000"/>
                  </a:schemeClr>
                </a:solidFill>
                <a:latin typeface="微软雅黑" panose="020B0503020204020204" pitchFamily="34" charset="-122"/>
                <a:ea typeface="微软雅黑" panose="020B0503020204020204" pitchFamily="34" charset="-122"/>
              </a:rPr>
              <a:t>请在此输入你的标题</a:t>
            </a:r>
            <a:endParaRPr lang="en-US" altLang="zh-CN" sz="1050" b="1" dirty="0">
              <a:solidFill>
                <a:schemeClr val="bg1">
                  <a:lumMod val="50000"/>
                </a:schemeClr>
              </a:solidFill>
              <a:latin typeface="微软雅黑" panose="020B0503020204020204" pitchFamily="34" charset="-122"/>
              <a:ea typeface="微软雅黑" panose="020B0503020204020204" pitchFamily="34" charset="-122"/>
            </a:endParaRPr>
          </a:p>
          <a:p>
            <a:r>
              <a:rPr lang="zh-CN" altLang="en-US" sz="1000" b="1" dirty="0">
                <a:solidFill>
                  <a:schemeClr val="bg1">
                    <a:lumMod val="50000"/>
                  </a:schemeClr>
                </a:solidFill>
                <a:latin typeface="微软雅黑" panose="020B0503020204020204" pitchFamily="34" charset="-122"/>
                <a:ea typeface="微软雅黑" panose="020B0503020204020204" pitchFamily="34" charset="-122"/>
              </a:rPr>
              <a:t>请在此粘贴或者输入你的文字内容</a:t>
            </a:r>
            <a:endParaRPr lang="en-US" altLang="zh-CN" sz="1000" b="1" dirty="0">
              <a:solidFill>
                <a:schemeClr val="bg1">
                  <a:lumMod val="50000"/>
                </a:schemeClr>
              </a:solidFill>
              <a:latin typeface="微软雅黑" panose="020B0503020204020204" pitchFamily="34" charset="-122"/>
              <a:ea typeface="微软雅黑" panose="020B0503020204020204" pitchFamily="34" charset="-122"/>
            </a:endParaRPr>
          </a:p>
          <a:p>
            <a:r>
              <a:rPr lang="zh-CN" altLang="en-US" sz="1000" b="1" dirty="0">
                <a:solidFill>
                  <a:schemeClr val="bg1">
                    <a:lumMod val="50000"/>
                  </a:schemeClr>
                </a:solidFill>
                <a:latin typeface="微软雅黑" panose="020B0503020204020204" pitchFamily="34" charset="-122"/>
                <a:ea typeface="微软雅黑" panose="020B0503020204020204" pitchFamily="34" charset="-122"/>
              </a:rPr>
              <a:t>请在此粘贴或者输入你的文字内容</a:t>
            </a:r>
            <a:endParaRPr lang="en-US" altLang="zh-CN" sz="10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62" name="文本框 8"/>
          <p:cNvSpPr txBox="1"/>
          <p:nvPr/>
        </p:nvSpPr>
        <p:spPr>
          <a:xfrm>
            <a:off x="611560" y="1996687"/>
            <a:ext cx="2163967" cy="538609"/>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zh-CN" altLang="en-US" sz="1050" b="1" dirty="0">
                <a:solidFill>
                  <a:schemeClr val="bg1">
                    <a:lumMod val="50000"/>
                  </a:schemeClr>
                </a:solidFill>
                <a:latin typeface="微软雅黑" panose="020B0503020204020204" pitchFamily="34" charset="-122"/>
                <a:ea typeface="微软雅黑" panose="020B0503020204020204" pitchFamily="34" charset="-122"/>
              </a:rPr>
              <a:t>请在此输入你的标题</a:t>
            </a:r>
            <a:endParaRPr lang="en-US" altLang="zh-CN" sz="1050" b="1" dirty="0">
              <a:solidFill>
                <a:schemeClr val="bg1">
                  <a:lumMod val="50000"/>
                </a:schemeClr>
              </a:solidFill>
              <a:latin typeface="微软雅黑" panose="020B0503020204020204" pitchFamily="34" charset="-122"/>
              <a:ea typeface="微软雅黑" panose="020B0503020204020204" pitchFamily="34" charset="-122"/>
            </a:endParaRPr>
          </a:p>
          <a:p>
            <a:pPr algn="r"/>
            <a:r>
              <a:rPr lang="zh-CN" altLang="en-US" sz="1000" b="1" dirty="0">
                <a:solidFill>
                  <a:schemeClr val="bg1">
                    <a:lumMod val="50000"/>
                  </a:schemeClr>
                </a:solidFill>
                <a:latin typeface="微软雅黑" panose="020B0503020204020204" pitchFamily="34" charset="-122"/>
                <a:ea typeface="微软雅黑" panose="020B0503020204020204" pitchFamily="34" charset="-122"/>
              </a:rPr>
              <a:t>请在此粘贴或者输入你的文字内容</a:t>
            </a:r>
            <a:endParaRPr lang="en-US" altLang="zh-CN" sz="1000" b="1" dirty="0">
              <a:solidFill>
                <a:schemeClr val="bg1">
                  <a:lumMod val="50000"/>
                </a:schemeClr>
              </a:solidFill>
              <a:latin typeface="微软雅黑" panose="020B0503020204020204" pitchFamily="34" charset="-122"/>
              <a:ea typeface="微软雅黑" panose="020B0503020204020204" pitchFamily="34" charset="-122"/>
            </a:endParaRPr>
          </a:p>
          <a:p>
            <a:pPr algn="r"/>
            <a:r>
              <a:rPr lang="zh-CN" altLang="en-US" sz="1000" b="1" dirty="0">
                <a:solidFill>
                  <a:schemeClr val="bg1">
                    <a:lumMod val="50000"/>
                  </a:schemeClr>
                </a:solidFill>
                <a:latin typeface="微软雅黑" panose="020B0503020204020204" pitchFamily="34" charset="-122"/>
                <a:ea typeface="微软雅黑" panose="020B0503020204020204" pitchFamily="34" charset="-122"/>
              </a:rPr>
              <a:t>请在此粘贴或者输入你的文字内容</a:t>
            </a:r>
            <a:endParaRPr lang="en-US" altLang="zh-CN" sz="10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63" name="文本框 8"/>
          <p:cNvSpPr txBox="1"/>
          <p:nvPr/>
        </p:nvSpPr>
        <p:spPr>
          <a:xfrm>
            <a:off x="395536" y="3162878"/>
            <a:ext cx="2163967" cy="538609"/>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zh-CN" altLang="en-US" sz="1050" b="1" dirty="0">
                <a:solidFill>
                  <a:schemeClr val="bg1">
                    <a:lumMod val="50000"/>
                  </a:schemeClr>
                </a:solidFill>
                <a:latin typeface="微软雅黑" panose="020B0503020204020204" pitchFamily="34" charset="-122"/>
                <a:ea typeface="微软雅黑" panose="020B0503020204020204" pitchFamily="34" charset="-122"/>
              </a:rPr>
              <a:t>请在此输入你的标题</a:t>
            </a:r>
            <a:endParaRPr lang="en-US" altLang="zh-CN" sz="1050" b="1" dirty="0">
              <a:solidFill>
                <a:schemeClr val="bg1">
                  <a:lumMod val="50000"/>
                </a:schemeClr>
              </a:solidFill>
              <a:latin typeface="微软雅黑" panose="020B0503020204020204" pitchFamily="34" charset="-122"/>
              <a:ea typeface="微软雅黑" panose="020B0503020204020204" pitchFamily="34" charset="-122"/>
            </a:endParaRPr>
          </a:p>
          <a:p>
            <a:pPr algn="r"/>
            <a:r>
              <a:rPr lang="zh-CN" altLang="en-US" sz="1000" b="1" dirty="0">
                <a:solidFill>
                  <a:schemeClr val="bg1">
                    <a:lumMod val="50000"/>
                  </a:schemeClr>
                </a:solidFill>
                <a:latin typeface="微软雅黑" panose="020B0503020204020204" pitchFamily="34" charset="-122"/>
                <a:ea typeface="微软雅黑" panose="020B0503020204020204" pitchFamily="34" charset="-122"/>
              </a:rPr>
              <a:t>请在此粘贴或者输入你的文字内容</a:t>
            </a:r>
            <a:endParaRPr lang="en-US" altLang="zh-CN" sz="1000" b="1" dirty="0">
              <a:solidFill>
                <a:schemeClr val="bg1">
                  <a:lumMod val="50000"/>
                </a:schemeClr>
              </a:solidFill>
              <a:latin typeface="微软雅黑" panose="020B0503020204020204" pitchFamily="34" charset="-122"/>
              <a:ea typeface="微软雅黑" panose="020B0503020204020204" pitchFamily="34" charset="-122"/>
            </a:endParaRPr>
          </a:p>
          <a:p>
            <a:pPr algn="r"/>
            <a:r>
              <a:rPr lang="zh-CN" altLang="en-US" sz="1000" b="1" dirty="0">
                <a:solidFill>
                  <a:schemeClr val="bg1">
                    <a:lumMod val="50000"/>
                  </a:schemeClr>
                </a:solidFill>
                <a:latin typeface="微软雅黑" panose="020B0503020204020204" pitchFamily="34" charset="-122"/>
                <a:ea typeface="微软雅黑" panose="020B0503020204020204" pitchFamily="34" charset="-122"/>
              </a:rPr>
              <a:t>请在此粘贴或者输入你的文字内容</a:t>
            </a:r>
            <a:endParaRPr lang="en-US" altLang="zh-CN" sz="1000" b="1" dirty="0">
              <a:solidFill>
                <a:schemeClr val="bg1">
                  <a:lumMod val="50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p:cTn id="7" dur="500" fill="hold"/>
                                        <p:tgtEl>
                                          <p:spTgt spid="44"/>
                                        </p:tgtEl>
                                        <p:attrNameLst>
                                          <p:attrName>ppt_w</p:attrName>
                                        </p:attrNameLst>
                                      </p:cBhvr>
                                      <p:tavLst>
                                        <p:tav tm="0">
                                          <p:val>
                                            <p:fltVal val="0"/>
                                          </p:val>
                                        </p:tav>
                                        <p:tav tm="100000">
                                          <p:val>
                                            <p:strVal val="#ppt_w"/>
                                          </p:val>
                                        </p:tav>
                                      </p:tavLst>
                                    </p:anim>
                                    <p:anim calcmode="lin" valueType="num">
                                      <p:cBhvr>
                                        <p:cTn id="8" dur="500" fill="hold"/>
                                        <p:tgtEl>
                                          <p:spTgt spid="44"/>
                                        </p:tgtEl>
                                        <p:attrNameLst>
                                          <p:attrName>ppt_h</p:attrName>
                                        </p:attrNameLst>
                                      </p:cBhvr>
                                      <p:tavLst>
                                        <p:tav tm="0">
                                          <p:val>
                                            <p:fltVal val="0"/>
                                          </p:val>
                                        </p:tav>
                                        <p:tav tm="100000">
                                          <p:val>
                                            <p:strVal val="#ppt_h"/>
                                          </p:val>
                                        </p:tav>
                                      </p:tavLst>
                                    </p:anim>
                                    <p:animEffect transition="in" filter="fade">
                                      <p:cBhvr>
                                        <p:cTn id="9" dur="500"/>
                                        <p:tgtEl>
                                          <p:spTgt spid="44"/>
                                        </p:tgtEl>
                                      </p:cBhvr>
                                    </p:animEffect>
                                  </p:childTnLst>
                                </p:cTn>
                              </p:par>
                              <p:par>
                                <p:cTn id="10" presetID="8" presetClass="emph" presetSubtype="0" fill="hold" grpId="0" nodeType="withEffect">
                                  <p:stCondLst>
                                    <p:cond delay="0"/>
                                  </p:stCondLst>
                                  <p:childTnLst>
                                    <p:animRot by="21600000">
                                      <p:cBhvr>
                                        <p:cTn id="11" dur="2000" fill="hold"/>
                                        <p:tgtEl>
                                          <p:spTgt spid="2"/>
                                        </p:tgtEl>
                                        <p:attrNameLst>
                                          <p:attrName>r</p:attrName>
                                        </p:attrNameLst>
                                      </p:cBhvr>
                                    </p:animRot>
                                  </p:childTnLst>
                                </p:cTn>
                              </p:par>
                            </p:childTnLst>
                          </p:cTn>
                        </p:par>
                        <p:par>
                          <p:cTn id="12" fill="hold">
                            <p:stCondLst>
                              <p:cond delay="500"/>
                            </p:stCondLst>
                            <p:childTnLst>
                              <p:par>
                                <p:cTn id="13" presetID="2" presetClass="entr" presetSubtype="1"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0-#ppt_h/2"/>
                                          </p:val>
                                        </p:tav>
                                        <p:tav tm="100000">
                                          <p:val>
                                            <p:strVal val="#ppt_y"/>
                                          </p:val>
                                        </p:tav>
                                      </p:tavLst>
                                    </p:anim>
                                  </p:childTnLst>
                                </p:cTn>
                              </p:par>
                              <p:par>
                                <p:cTn id="17" presetID="2" presetClass="entr" presetSubtype="1" fill="hold" nodeType="with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0-#ppt_h/2"/>
                                          </p:val>
                                        </p:tav>
                                        <p:tav tm="100000">
                                          <p:val>
                                            <p:strVal val="#ppt_y"/>
                                          </p:val>
                                        </p:tav>
                                      </p:tavLst>
                                    </p:anim>
                                  </p:childTnLst>
                                </p:cTn>
                              </p:par>
                              <p:par>
                                <p:cTn id="21" presetID="2" presetClass="entr" presetSubtype="1" fill="hold" nodeType="with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fill="hold"/>
                                        <p:tgtEl>
                                          <p:spTgt spid="14"/>
                                        </p:tgtEl>
                                        <p:attrNameLst>
                                          <p:attrName>ppt_x</p:attrName>
                                        </p:attrNameLst>
                                      </p:cBhvr>
                                      <p:tavLst>
                                        <p:tav tm="0">
                                          <p:val>
                                            <p:strVal val="#ppt_x"/>
                                          </p:val>
                                        </p:tav>
                                        <p:tav tm="100000">
                                          <p:val>
                                            <p:strVal val="#ppt_x"/>
                                          </p:val>
                                        </p:tav>
                                      </p:tavLst>
                                    </p:anim>
                                    <p:anim calcmode="lin" valueType="num">
                                      <p:cBhvr additive="base">
                                        <p:cTn id="24" dur="500" fill="hold"/>
                                        <p:tgtEl>
                                          <p:spTgt spid="14"/>
                                        </p:tgtEl>
                                        <p:attrNameLst>
                                          <p:attrName>ppt_y</p:attrName>
                                        </p:attrNameLst>
                                      </p:cBhvr>
                                      <p:tavLst>
                                        <p:tav tm="0">
                                          <p:val>
                                            <p:strVal val="0-#ppt_h/2"/>
                                          </p:val>
                                        </p:tav>
                                        <p:tav tm="100000">
                                          <p:val>
                                            <p:strVal val="#ppt_y"/>
                                          </p:val>
                                        </p:tav>
                                      </p:tavLst>
                                    </p:anim>
                                  </p:childTnLst>
                                </p:cTn>
                              </p:par>
                              <p:par>
                                <p:cTn id="25" presetID="2" presetClass="entr" presetSubtype="1" fill="hold" nodeType="withEffect">
                                  <p:stCondLst>
                                    <p:cond delay="0"/>
                                  </p:stCondLst>
                                  <p:childTnLst>
                                    <p:set>
                                      <p:cBhvr>
                                        <p:cTn id="26" dur="1" fill="hold">
                                          <p:stCondLst>
                                            <p:cond delay="0"/>
                                          </p:stCondLst>
                                        </p:cTn>
                                        <p:tgtEl>
                                          <p:spTgt spid="33"/>
                                        </p:tgtEl>
                                        <p:attrNameLst>
                                          <p:attrName>style.visibility</p:attrName>
                                        </p:attrNameLst>
                                      </p:cBhvr>
                                      <p:to>
                                        <p:strVal val="visible"/>
                                      </p:to>
                                    </p:set>
                                    <p:anim calcmode="lin" valueType="num">
                                      <p:cBhvr additive="base">
                                        <p:cTn id="27" dur="500" fill="hold"/>
                                        <p:tgtEl>
                                          <p:spTgt spid="33"/>
                                        </p:tgtEl>
                                        <p:attrNameLst>
                                          <p:attrName>ppt_x</p:attrName>
                                        </p:attrNameLst>
                                      </p:cBhvr>
                                      <p:tavLst>
                                        <p:tav tm="0">
                                          <p:val>
                                            <p:strVal val="#ppt_x"/>
                                          </p:val>
                                        </p:tav>
                                        <p:tav tm="100000">
                                          <p:val>
                                            <p:strVal val="#ppt_x"/>
                                          </p:val>
                                        </p:tav>
                                      </p:tavLst>
                                    </p:anim>
                                    <p:anim calcmode="lin" valueType="num">
                                      <p:cBhvr additive="base">
                                        <p:cTn id="28" dur="500" fill="hold"/>
                                        <p:tgtEl>
                                          <p:spTgt spid="33"/>
                                        </p:tgtEl>
                                        <p:attrNameLst>
                                          <p:attrName>ppt_y</p:attrName>
                                        </p:attrNameLst>
                                      </p:cBhvr>
                                      <p:tavLst>
                                        <p:tav tm="0">
                                          <p:val>
                                            <p:strVal val="0-#ppt_h/2"/>
                                          </p:val>
                                        </p:tav>
                                        <p:tav tm="100000">
                                          <p:val>
                                            <p:strVal val="#ppt_y"/>
                                          </p:val>
                                        </p:tav>
                                      </p:tavLst>
                                    </p:anim>
                                  </p:childTnLst>
                                </p:cTn>
                              </p:par>
                              <p:par>
                                <p:cTn id="29" presetID="2" presetClass="entr" presetSubtype="1" fill="hold" nodeType="withEffect">
                                  <p:stCondLst>
                                    <p:cond delay="0"/>
                                  </p:stCondLst>
                                  <p:childTnLst>
                                    <p:set>
                                      <p:cBhvr>
                                        <p:cTn id="30" dur="1" fill="hold">
                                          <p:stCondLst>
                                            <p:cond delay="0"/>
                                          </p:stCondLst>
                                        </p:cTn>
                                        <p:tgtEl>
                                          <p:spTgt spid="26"/>
                                        </p:tgtEl>
                                        <p:attrNameLst>
                                          <p:attrName>style.visibility</p:attrName>
                                        </p:attrNameLst>
                                      </p:cBhvr>
                                      <p:to>
                                        <p:strVal val="visible"/>
                                      </p:to>
                                    </p:set>
                                    <p:anim calcmode="lin" valueType="num">
                                      <p:cBhvr additive="base">
                                        <p:cTn id="31" dur="500" fill="hold"/>
                                        <p:tgtEl>
                                          <p:spTgt spid="26"/>
                                        </p:tgtEl>
                                        <p:attrNameLst>
                                          <p:attrName>ppt_x</p:attrName>
                                        </p:attrNameLst>
                                      </p:cBhvr>
                                      <p:tavLst>
                                        <p:tav tm="0">
                                          <p:val>
                                            <p:strVal val="#ppt_x"/>
                                          </p:val>
                                        </p:tav>
                                        <p:tav tm="100000">
                                          <p:val>
                                            <p:strVal val="#ppt_x"/>
                                          </p:val>
                                        </p:tav>
                                      </p:tavLst>
                                    </p:anim>
                                    <p:anim calcmode="lin" valueType="num">
                                      <p:cBhvr additive="base">
                                        <p:cTn id="32" dur="500" fill="hold"/>
                                        <p:tgtEl>
                                          <p:spTgt spid="26"/>
                                        </p:tgtEl>
                                        <p:attrNameLst>
                                          <p:attrName>ppt_y</p:attrName>
                                        </p:attrNameLst>
                                      </p:cBhvr>
                                      <p:tavLst>
                                        <p:tav tm="0">
                                          <p:val>
                                            <p:strVal val="0-#ppt_h/2"/>
                                          </p:val>
                                        </p:tav>
                                        <p:tav tm="100000">
                                          <p:val>
                                            <p:strVal val="#ppt_y"/>
                                          </p:val>
                                        </p:tav>
                                      </p:tavLst>
                                    </p:anim>
                                  </p:childTnLst>
                                </p:cTn>
                              </p:par>
                              <p:par>
                                <p:cTn id="33" presetID="8" presetClass="emph" presetSubtype="0" fill="hold" nodeType="withEffect">
                                  <p:stCondLst>
                                    <p:cond delay="0"/>
                                  </p:stCondLst>
                                  <p:childTnLst>
                                    <p:animRot by="21600000">
                                      <p:cBhvr>
                                        <p:cTn id="34" dur="2000" fill="hold"/>
                                        <p:tgtEl>
                                          <p:spTgt spid="9"/>
                                        </p:tgtEl>
                                        <p:attrNameLst>
                                          <p:attrName>r</p:attrName>
                                        </p:attrNameLst>
                                      </p:cBhvr>
                                    </p:animRot>
                                  </p:childTnLst>
                                </p:cTn>
                              </p:par>
                              <p:par>
                                <p:cTn id="35" presetID="8" presetClass="emph" presetSubtype="0" fill="hold" nodeType="withEffect">
                                  <p:stCondLst>
                                    <p:cond delay="0"/>
                                  </p:stCondLst>
                                  <p:childTnLst>
                                    <p:animRot by="21600000">
                                      <p:cBhvr>
                                        <p:cTn id="36" dur="2000" fill="hold"/>
                                        <p:tgtEl>
                                          <p:spTgt spid="3"/>
                                        </p:tgtEl>
                                        <p:attrNameLst>
                                          <p:attrName>r</p:attrName>
                                        </p:attrNameLst>
                                      </p:cBhvr>
                                    </p:animRot>
                                  </p:childTnLst>
                                </p:cTn>
                              </p:par>
                              <p:par>
                                <p:cTn id="37" presetID="8" presetClass="emph" presetSubtype="0" fill="hold" nodeType="withEffect">
                                  <p:stCondLst>
                                    <p:cond delay="0"/>
                                  </p:stCondLst>
                                  <p:childTnLst>
                                    <p:animRot by="21600000">
                                      <p:cBhvr>
                                        <p:cTn id="38" dur="2000" fill="hold"/>
                                        <p:tgtEl>
                                          <p:spTgt spid="14"/>
                                        </p:tgtEl>
                                        <p:attrNameLst>
                                          <p:attrName>r</p:attrName>
                                        </p:attrNameLst>
                                      </p:cBhvr>
                                    </p:animRot>
                                  </p:childTnLst>
                                </p:cTn>
                              </p:par>
                              <p:par>
                                <p:cTn id="39" presetID="8" presetClass="emph" presetSubtype="0" fill="hold" nodeType="withEffect">
                                  <p:stCondLst>
                                    <p:cond delay="0"/>
                                  </p:stCondLst>
                                  <p:childTnLst>
                                    <p:animRot by="21600000">
                                      <p:cBhvr>
                                        <p:cTn id="40" dur="2000" fill="hold"/>
                                        <p:tgtEl>
                                          <p:spTgt spid="33"/>
                                        </p:tgtEl>
                                        <p:attrNameLst>
                                          <p:attrName>r</p:attrName>
                                        </p:attrNameLst>
                                      </p:cBhvr>
                                    </p:animRot>
                                  </p:childTnLst>
                                </p:cTn>
                              </p:par>
                              <p:par>
                                <p:cTn id="41" presetID="8" presetClass="emph" presetSubtype="0" fill="hold" nodeType="withEffect">
                                  <p:stCondLst>
                                    <p:cond delay="0"/>
                                  </p:stCondLst>
                                  <p:childTnLst>
                                    <p:animRot by="21600000">
                                      <p:cBhvr>
                                        <p:cTn id="42" dur="2000" fill="hold"/>
                                        <p:tgtEl>
                                          <p:spTgt spid="26"/>
                                        </p:tgtEl>
                                        <p:attrNameLst>
                                          <p:attrName>r</p:attrName>
                                        </p:attrNameLst>
                                      </p:cBhvr>
                                    </p:animRot>
                                  </p:childTnLst>
                                </p:cTn>
                              </p:par>
                            </p:childTnLst>
                          </p:cTn>
                        </p:par>
                        <p:par>
                          <p:cTn id="43" fill="hold">
                            <p:stCondLst>
                              <p:cond delay="1000"/>
                            </p:stCondLst>
                            <p:childTnLst>
                              <p:par>
                                <p:cTn id="44" presetID="2" presetClass="entr" presetSubtype="8" fill="hold" grpId="0" nodeType="afterEffect">
                                  <p:stCondLst>
                                    <p:cond delay="0"/>
                                  </p:stCondLst>
                                  <p:childTnLst>
                                    <p:set>
                                      <p:cBhvr>
                                        <p:cTn id="45" dur="1" fill="hold">
                                          <p:stCondLst>
                                            <p:cond delay="0"/>
                                          </p:stCondLst>
                                        </p:cTn>
                                        <p:tgtEl>
                                          <p:spTgt spid="59"/>
                                        </p:tgtEl>
                                        <p:attrNameLst>
                                          <p:attrName>style.visibility</p:attrName>
                                        </p:attrNameLst>
                                      </p:cBhvr>
                                      <p:to>
                                        <p:strVal val="visible"/>
                                      </p:to>
                                    </p:set>
                                    <p:anim calcmode="lin" valueType="num">
                                      <p:cBhvr additive="base">
                                        <p:cTn id="46" dur="500" fill="hold"/>
                                        <p:tgtEl>
                                          <p:spTgt spid="59"/>
                                        </p:tgtEl>
                                        <p:attrNameLst>
                                          <p:attrName>ppt_x</p:attrName>
                                        </p:attrNameLst>
                                      </p:cBhvr>
                                      <p:tavLst>
                                        <p:tav tm="0">
                                          <p:val>
                                            <p:strVal val="0-#ppt_w/2"/>
                                          </p:val>
                                        </p:tav>
                                        <p:tav tm="100000">
                                          <p:val>
                                            <p:strVal val="#ppt_x"/>
                                          </p:val>
                                        </p:tav>
                                      </p:tavLst>
                                    </p:anim>
                                    <p:anim calcmode="lin" valueType="num">
                                      <p:cBhvr additive="base">
                                        <p:cTn id="47" dur="500" fill="hold"/>
                                        <p:tgtEl>
                                          <p:spTgt spid="59"/>
                                        </p:tgtEl>
                                        <p:attrNameLst>
                                          <p:attrName>ppt_y</p:attrName>
                                        </p:attrNameLst>
                                      </p:cBhvr>
                                      <p:tavLst>
                                        <p:tav tm="0">
                                          <p:val>
                                            <p:strVal val="#ppt_y"/>
                                          </p:val>
                                        </p:tav>
                                        <p:tav tm="100000">
                                          <p:val>
                                            <p:strVal val="#ppt_y"/>
                                          </p:val>
                                        </p:tav>
                                      </p:tavLst>
                                    </p:anim>
                                  </p:childTnLst>
                                </p:cTn>
                              </p:par>
                            </p:childTnLst>
                          </p:cTn>
                        </p:par>
                        <p:par>
                          <p:cTn id="48" fill="hold">
                            <p:stCondLst>
                              <p:cond delay="1500"/>
                            </p:stCondLst>
                            <p:childTnLst>
                              <p:par>
                                <p:cTn id="49" presetID="2" presetClass="entr" presetSubtype="8" fill="hold" grpId="0" nodeType="afterEffect">
                                  <p:stCondLst>
                                    <p:cond delay="0"/>
                                  </p:stCondLst>
                                  <p:childTnLst>
                                    <p:set>
                                      <p:cBhvr>
                                        <p:cTn id="50" dur="1" fill="hold">
                                          <p:stCondLst>
                                            <p:cond delay="0"/>
                                          </p:stCondLst>
                                        </p:cTn>
                                        <p:tgtEl>
                                          <p:spTgt spid="60"/>
                                        </p:tgtEl>
                                        <p:attrNameLst>
                                          <p:attrName>style.visibility</p:attrName>
                                        </p:attrNameLst>
                                      </p:cBhvr>
                                      <p:to>
                                        <p:strVal val="visible"/>
                                      </p:to>
                                    </p:set>
                                    <p:anim calcmode="lin" valueType="num">
                                      <p:cBhvr additive="base">
                                        <p:cTn id="51" dur="500" fill="hold"/>
                                        <p:tgtEl>
                                          <p:spTgt spid="60"/>
                                        </p:tgtEl>
                                        <p:attrNameLst>
                                          <p:attrName>ppt_x</p:attrName>
                                        </p:attrNameLst>
                                      </p:cBhvr>
                                      <p:tavLst>
                                        <p:tav tm="0">
                                          <p:val>
                                            <p:strVal val="0-#ppt_w/2"/>
                                          </p:val>
                                        </p:tav>
                                        <p:tav tm="100000">
                                          <p:val>
                                            <p:strVal val="#ppt_x"/>
                                          </p:val>
                                        </p:tav>
                                      </p:tavLst>
                                    </p:anim>
                                    <p:anim calcmode="lin" valueType="num">
                                      <p:cBhvr additive="base">
                                        <p:cTn id="52" dur="500" fill="hold"/>
                                        <p:tgtEl>
                                          <p:spTgt spid="60"/>
                                        </p:tgtEl>
                                        <p:attrNameLst>
                                          <p:attrName>ppt_y</p:attrName>
                                        </p:attrNameLst>
                                      </p:cBhvr>
                                      <p:tavLst>
                                        <p:tav tm="0">
                                          <p:val>
                                            <p:strVal val="#ppt_y"/>
                                          </p:val>
                                        </p:tav>
                                        <p:tav tm="100000">
                                          <p:val>
                                            <p:strVal val="#ppt_y"/>
                                          </p:val>
                                        </p:tav>
                                      </p:tavLst>
                                    </p:anim>
                                  </p:childTnLst>
                                </p:cTn>
                              </p:par>
                            </p:childTnLst>
                          </p:cTn>
                        </p:par>
                        <p:par>
                          <p:cTn id="53" fill="hold">
                            <p:stCondLst>
                              <p:cond delay="2000"/>
                            </p:stCondLst>
                            <p:childTnLst>
                              <p:par>
                                <p:cTn id="54" presetID="2" presetClass="entr" presetSubtype="8" fill="hold" grpId="0" nodeType="afterEffect">
                                  <p:stCondLst>
                                    <p:cond delay="0"/>
                                  </p:stCondLst>
                                  <p:childTnLst>
                                    <p:set>
                                      <p:cBhvr>
                                        <p:cTn id="55" dur="1" fill="hold">
                                          <p:stCondLst>
                                            <p:cond delay="0"/>
                                          </p:stCondLst>
                                        </p:cTn>
                                        <p:tgtEl>
                                          <p:spTgt spid="61"/>
                                        </p:tgtEl>
                                        <p:attrNameLst>
                                          <p:attrName>style.visibility</p:attrName>
                                        </p:attrNameLst>
                                      </p:cBhvr>
                                      <p:to>
                                        <p:strVal val="visible"/>
                                      </p:to>
                                    </p:set>
                                    <p:anim calcmode="lin" valueType="num">
                                      <p:cBhvr additive="base">
                                        <p:cTn id="56" dur="500" fill="hold"/>
                                        <p:tgtEl>
                                          <p:spTgt spid="61"/>
                                        </p:tgtEl>
                                        <p:attrNameLst>
                                          <p:attrName>ppt_x</p:attrName>
                                        </p:attrNameLst>
                                      </p:cBhvr>
                                      <p:tavLst>
                                        <p:tav tm="0">
                                          <p:val>
                                            <p:strVal val="0-#ppt_w/2"/>
                                          </p:val>
                                        </p:tav>
                                        <p:tav tm="100000">
                                          <p:val>
                                            <p:strVal val="#ppt_x"/>
                                          </p:val>
                                        </p:tav>
                                      </p:tavLst>
                                    </p:anim>
                                    <p:anim calcmode="lin" valueType="num">
                                      <p:cBhvr additive="base">
                                        <p:cTn id="57" dur="500" fill="hold"/>
                                        <p:tgtEl>
                                          <p:spTgt spid="61"/>
                                        </p:tgtEl>
                                        <p:attrNameLst>
                                          <p:attrName>ppt_y</p:attrName>
                                        </p:attrNameLst>
                                      </p:cBhvr>
                                      <p:tavLst>
                                        <p:tav tm="0">
                                          <p:val>
                                            <p:strVal val="#ppt_y"/>
                                          </p:val>
                                        </p:tav>
                                        <p:tav tm="100000">
                                          <p:val>
                                            <p:strVal val="#ppt_y"/>
                                          </p:val>
                                        </p:tav>
                                      </p:tavLst>
                                    </p:anim>
                                  </p:childTnLst>
                                </p:cTn>
                              </p:par>
                            </p:childTnLst>
                          </p:cTn>
                        </p:par>
                        <p:par>
                          <p:cTn id="58" fill="hold">
                            <p:stCondLst>
                              <p:cond delay="2500"/>
                            </p:stCondLst>
                            <p:childTnLst>
                              <p:par>
                                <p:cTn id="59" presetID="2" presetClass="entr" presetSubtype="8" fill="hold" grpId="0" nodeType="afterEffect">
                                  <p:stCondLst>
                                    <p:cond delay="0"/>
                                  </p:stCondLst>
                                  <p:childTnLst>
                                    <p:set>
                                      <p:cBhvr>
                                        <p:cTn id="60" dur="1" fill="hold">
                                          <p:stCondLst>
                                            <p:cond delay="0"/>
                                          </p:stCondLst>
                                        </p:cTn>
                                        <p:tgtEl>
                                          <p:spTgt spid="62"/>
                                        </p:tgtEl>
                                        <p:attrNameLst>
                                          <p:attrName>style.visibility</p:attrName>
                                        </p:attrNameLst>
                                      </p:cBhvr>
                                      <p:to>
                                        <p:strVal val="visible"/>
                                      </p:to>
                                    </p:set>
                                    <p:anim calcmode="lin" valueType="num">
                                      <p:cBhvr additive="base">
                                        <p:cTn id="61" dur="500" fill="hold"/>
                                        <p:tgtEl>
                                          <p:spTgt spid="62"/>
                                        </p:tgtEl>
                                        <p:attrNameLst>
                                          <p:attrName>ppt_x</p:attrName>
                                        </p:attrNameLst>
                                      </p:cBhvr>
                                      <p:tavLst>
                                        <p:tav tm="0">
                                          <p:val>
                                            <p:strVal val="0-#ppt_w/2"/>
                                          </p:val>
                                        </p:tav>
                                        <p:tav tm="100000">
                                          <p:val>
                                            <p:strVal val="#ppt_x"/>
                                          </p:val>
                                        </p:tav>
                                      </p:tavLst>
                                    </p:anim>
                                    <p:anim calcmode="lin" valueType="num">
                                      <p:cBhvr additive="base">
                                        <p:cTn id="62" dur="500" fill="hold"/>
                                        <p:tgtEl>
                                          <p:spTgt spid="62"/>
                                        </p:tgtEl>
                                        <p:attrNameLst>
                                          <p:attrName>ppt_y</p:attrName>
                                        </p:attrNameLst>
                                      </p:cBhvr>
                                      <p:tavLst>
                                        <p:tav tm="0">
                                          <p:val>
                                            <p:strVal val="#ppt_y"/>
                                          </p:val>
                                        </p:tav>
                                        <p:tav tm="100000">
                                          <p:val>
                                            <p:strVal val="#ppt_y"/>
                                          </p:val>
                                        </p:tav>
                                      </p:tavLst>
                                    </p:anim>
                                  </p:childTnLst>
                                </p:cTn>
                              </p:par>
                            </p:childTnLst>
                          </p:cTn>
                        </p:par>
                        <p:par>
                          <p:cTn id="63" fill="hold">
                            <p:stCondLst>
                              <p:cond delay="3000"/>
                            </p:stCondLst>
                            <p:childTnLst>
                              <p:par>
                                <p:cTn id="64" presetID="2" presetClass="entr" presetSubtype="8" fill="hold" grpId="0" nodeType="afterEffect">
                                  <p:stCondLst>
                                    <p:cond delay="0"/>
                                  </p:stCondLst>
                                  <p:childTnLst>
                                    <p:set>
                                      <p:cBhvr>
                                        <p:cTn id="65" dur="1" fill="hold">
                                          <p:stCondLst>
                                            <p:cond delay="0"/>
                                          </p:stCondLst>
                                        </p:cTn>
                                        <p:tgtEl>
                                          <p:spTgt spid="63"/>
                                        </p:tgtEl>
                                        <p:attrNameLst>
                                          <p:attrName>style.visibility</p:attrName>
                                        </p:attrNameLst>
                                      </p:cBhvr>
                                      <p:to>
                                        <p:strVal val="visible"/>
                                      </p:to>
                                    </p:set>
                                    <p:anim calcmode="lin" valueType="num">
                                      <p:cBhvr additive="base">
                                        <p:cTn id="66" dur="500" fill="hold"/>
                                        <p:tgtEl>
                                          <p:spTgt spid="63"/>
                                        </p:tgtEl>
                                        <p:attrNameLst>
                                          <p:attrName>ppt_x</p:attrName>
                                        </p:attrNameLst>
                                      </p:cBhvr>
                                      <p:tavLst>
                                        <p:tav tm="0">
                                          <p:val>
                                            <p:strVal val="0-#ppt_w/2"/>
                                          </p:val>
                                        </p:tav>
                                        <p:tav tm="100000">
                                          <p:val>
                                            <p:strVal val="#ppt_x"/>
                                          </p:val>
                                        </p:tav>
                                      </p:tavLst>
                                    </p:anim>
                                    <p:anim calcmode="lin" valueType="num">
                                      <p:cBhvr additive="base">
                                        <p:cTn id="67" dur="500" fill="hold"/>
                                        <p:tgtEl>
                                          <p:spTgt spid="6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9" grpId="0"/>
      <p:bldP spid="60" grpId="0"/>
      <p:bldP spid="61" grpId="0"/>
      <p:bldP spid="62" grpId="0"/>
      <p:bldP spid="63"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pSp>
        <p:nvGrpSpPr>
          <p:cNvPr id="8" name="组合 7"/>
          <p:cNvGrpSpPr>
            <a:grpSpLocks noChangeAspect="1"/>
          </p:cNvGrpSpPr>
          <p:nvPr/>
        </p:nvGrpSpPr>
        <p:grpSpPr>
          <a:xfrm>
            <a:off x="5187175" y="3291830"/>
            <a:ext cx="417327" cy="417327"/>
            <a:chOff x="6564085" y="1959430"/>
            <a:chExt cx="2148114" cy="2148114"/>
          </a:xfrm>
          <a:solidFill>
            <a:schemeClr val="bg1"/>
          </a:solidFill>
        </p:grpSpPr>
        <p:sp>
          <p:nvSpPr>
            <p:cNvPr id="9" name="椭圆 8"/>
            <p:cNvSpPr/>
            <p:nvPr/>
          </p:nvSpPr>
          <p:spPr>
            <a:xfrm>
              <a:off x="6564085" y="1959430"/>
              <a:ext cx="2148114" cy="2148114"/>
            </a:xfrm>
            <a:prstGeom prst="ellipse">
              <a:avLst/>
            </a:prstGeom>
            <a:solidFill>
              <a:schemeClr val="tx1">
                <a:lumMod val="75000"/>
                <a:lumOff val="2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00">
                <a:solidFill>
                  <a:srgbClr val="313A59"/>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10" name="组合 9"/>
            <p:cNvGrpSpPr/>
            <p:nvPr/>
          </p:nvGrpSpPr>
          <p:grpSpPr>
            <a:xfrm>
              <a:off x="7033174" y="2413982"/>
              <a:ext cx="1209936" cy="1239010"/>
              <a:chOff x="3598200" y="1732459"/>
              <a:chExt cx="1947600" cy="1994400"/>
            </a:xfrm>
            <a:grpFill/>
          </p:grpSpPr>
          <p:sp>
            <p:nvSpPr>
              <p:cNvPr id="11" name="Freeform 5"/>
              <p:cNvSpPr/>
              <p:nvPr/>
            </p:nvSpPr>
            <p:spPr bwMode="auto">
              <a:xfrm>
                <a:off x="4815450" y="1732459"/>
                <a:ext cx="417924" cy="1423836"/>
              </a:xfrm>
              <a:custGeom>
                <a:avLst/>
                <a:gdLst>
                  <a:gd name="T0" fmla="*/ 2 w 43"/>
                  <a:gd name="T1" fmla="*/ 115 h 115"/>
                  <a:gd name="T2" fmla="*/ 3 w 43"/>
                  <a:gd name="T3" fmla="*/ 115 h 115"/>
                  <a:gd name="T4" fmla="*/ 3 w 43"/>
                  <a:gd name="T5" fmla="*/ 115 h 115"/>
                  <a:gd name="T6" fmla="*/ 3 w 43"/>
                  <a:gd name="T7" fmla="*/ 115 h 115"/>
                  <a:gd name="T8" fmla="*/ 4 w 43"/>
                  <a:gd name="T9" fmla="*/ 115 h 115"/>
                  <a:gd name="T10" fmla="*/ 4 w 43"/>
                  <a:gd name="T11" fmla="*/ 115 h 115"/>
                  <a:gd name="T12" fmla="*/ 5 w 43"/>
                  <a:gd name="T13" fmla="*/ 114 h 115"/>
                  <a:gd name="T14" fmla="*/ 22 w 43"/>
                  <a:gd name="T15" fmla="*/ 98 h 115"/>
                  <a:gd name="T16" fmla="*/ 38 w 43"/>
                  <a:gd name="T17" fmla="*/ 114 h 115"/>
                  <a:gd name="T18" fmla="*/ 39 w 43"/>
                  <a:gd name="T19" fmla="*/ 115 h 115"/>
                  <a:gd name="T20" fmla="*/ 39 w 43"/>
                  <a:gd name="T21" fmla="*/ 115 h 115"/>
                  <a:gd name="T22" fmla="*/ 40 w 43"/>
                  <a:gd name="T23" fmla="*/ 115 h 115"/>
                  <a:gd name="T24" fmla="*/ 40 w 43"/>
                  <a:gd name="T25" fmla="*/ 115 h 115"/>
                  <a:gd name="T26" fmla="*/ 40 w 43"/>
                  <a:gd name="T27" fmla="*/ 115 h 115"/>
                  <a:gd name="T28" fmla="*/ 41 w 43"/>
                  <a:gd name="T29" fmla="*/ 115 h 115"/>
                  <a:gd name="T30" fmla="*/ 42 w 43"/>
                  <a:gd name="T31" fmla="*/ 114 h 115"/>
                  <a:gd name="T32" fmla="*/ 43 w 43"/>
                  <a:gd name="T33" fmla="*/ 112 h 115"/>
                  <a:gd name="T34" fmla="*/ 43 w 43"/>
                  <a:gd name="T35" fmla="*/ 27 h 115"/>
                  <a:gd name="T36" fmla="*/ 43 w 43"/>
                  <a:gd name="T37" fmla="*/ 13 h 115"/>
                  <a:gd name="T38" fmla="*/ 43 w 43"/>
                  <a:gd name="T39" fmla="*/ 3 h 115"/>
                  <a:gd name="T40" fmla="*/ 42 w 43"/>
                  <a:gd name="T41" fmla="*/ 1 h 115"/>
                  <a:gd name="T42" fmla="*/ 40 w 43"/>
                  <a:gd name="T43" fmla="*/ 0 h 115"/>
                  <a:gd name="T44" fmla="*/ 3 w 43"/>
                  <a:gd name="T45" fmla="*/ 0 h 115"/>
                  <a:gd name="T46" fmla="*/ 3 w 43"/>
                  <a:gd name="T47" fmla="*/ 0 h 115"/>
                  <a:gd name="T48" fmla="*/ 2 w 43"/>
                  <a:gd name="T49" fmla="*/ 1 h 115"/>
                  <a:gd name="T50" fmla="*/ 2 w 43"/>
                  <a:gd name="T51" fmla="*/ 1 h 115"/>
                  <a:gd name="T52" fmla="*/ 0 w 43"/>
                  <a:gd name="T53" fmla="*/ 3 h 115"/>
                  <a:gd name="T54" fmla="*/ 0 w 43"/>
                  <a:gd name="T55" fmla="*/ 13 h 115"/>
                  <a:gd name="T56" fmla="*/ 0 w 43"/>
                  <a:gd name="T57" fmla="*/ 27 h 115"/>
                  <a:gd name="T58" fmla="*/ 0 w 43"/>
                  <a:gd name="T59" fmla="*/ 112 h 115"/>
                  <a:gd name="T60" fmla="*/ 2 w 43"/>
                  <a:gd name="T61" fmla="*/ 11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 h="115">
                    <a:moveTo>
                      <a:pt x="2" y="115"/>
                    </a:moveTo>
                    <a:cubicBezTo>
                      <a:pt x="2" y="115"/>
                      <a:pt x="2" y="115"/>
                      <a:pt x="3" y="115"/>
                    </a:cubicBezTo>
                    <a:cubicBezTo>
                      <a:pt x="3" y="115"/>
                      <a:pt x="3" y="115"/>
                      <a:pt x="3" y="115"/>
                    </a:cubicBezTo>
                    <a:cubicBezTo>
                      <a:pt x="3" y="115"/>
                      <a:pt x="3" y="115"/>
                      <a:pt x="3" y="115"/>
                    </a:cubicBezTo>
                    <a:cubicBezTo>
                      <a:pt x="3" y="115"/>
                      <a:pt x="4" y="115"/>
                      <a:pt x="4" y="115"/>
                    </a:cubicBezTo>
                    <a:cubicBezTo>
                      <a:pt x="4" y="115"/>
                      <a:pt x="4" y="115"/>
                      <a:pt x="4" y="115"/>
                    </a:cubicBezTo>
                    <a:cubicBezTo>
                      <a:pt x="4" y="115"/>
                      <a:pt x="5" y="114"/>
                      <a:pt x="5" y="114"/>
                    </a:cubicBezTo>
                    <a:cubicBezTo>
                      <a:pt x="22" y="98"/>
                      <a:pt x="22" y="98"/>
                      <a:pt x="22" y="98"/>
                    </a:cubicBezTo>
                    <a:cubicBezTo>
                      <a:pt x="38" y="114"/>
                      <a:pt x="38" y="114"/>
                      <a:pt x="38" y="114"/>
                    </a:cubicBezTo>
                    <a:cubicBezTo>
                      <a:pt x="38" y="114"/>
                      <a:pt x="39" y="115"/>
                      <a:pt x="39" y="115"/>
                    </a:cubicBezTo>
                    <a:cubicBezTo>
                      <a:pt x="39" y="115"/>
                      <a:pt x="39" y="115"/>
                      <a:pt x="39" y="115"/>
                    </a:cubicBezTo>
                    <a:cubicBezTo>
                      <a:pt x="40" y="115"/>
                      <a:pt x="40" y="115"/>
                      <a:pt x="40" y="115"/>
                    </a:cubicBezTo>
                    <a:cubicBezTo>
                      <a:pt x="40" y="115"/>
                      <a:pt x="40" y="115"/>
                      <a:pt x="40" y="115"/>
                    </a:cubicBezTo>
                    <a:cubicBezTo>
                      <a:pt x="40" y="115"/>
                      <a:pt x="40" y="115"/>
                      <a:pt x="40" y="115"/>
                    </a:cubicBezTo>
                    <a:cubicBezTo>
                      <a:pt x="41" y="115"/>
                      <a:pt x="41" y="115"/>
                      <a:pt x="41" y="115"/>
                    </a:cubicBezTo>
                    <a:cubicBezTo>
                      <a:pt x="42" y="115"/>
                      <a:pt x="42" y="114"/>
                      <a:pt x="42" y="114"/>
                    </a:cubicBezTo>
                    <a:cubicBezTo>
                      <a:pt x="43" y="114"/>
                      <a:pt x="43" y="113"/>
                      <a:pt x="43" y="112"/>
                    </a:cubicBezTo>
                    <a:cubicBezTo>
                      <a:pt x="43" y="27"/>
                      <a:pt x="43" y="27"/>
                      <a:pt x="43" y="27"/>
                    </a:cubicBezTo>
                    <a:cubicBezTo>
                      <a:pt x="43" y="13"/>
                      <a:pt x="43" y="13"/>
                      <a:pt x="43" y="13"/>
                    </a:cubicBezTo>
                    <a:cubicBezTo>
                      <a:pt x="43" y="3"/>
                      <a:pt x="43" y="3"/>
                      <a:pt x="43" y="3"/>
                    </a:cubicBezTo>
                    <a:cubicBezTo>
                      <a:pt x="43" y="3"/>
                      <a:pt x="43" y="2"/>
                      <a:pt x="42" y="1"/>
                    </a:cubicBezTo>
                    <a:cubicBezTo>
                      <a:pt x="42" y="1"/>
                      <a:pt x="41" y="0"/>
                      <a:pt x="40" y="0"/>
                    </a:cubicBezTo>
                    <a:cubicBezTo>
                      <a:pt x="3" y="0"/>
                      <a:pt x="3" y="0"/>
                      <a:pt x="3" y="0"/>
                    </a:cubicBezTo>
                    <a:cubicBezTo>
                      <a:pt x="3" y="0"/>
                      <a:pt x="3" y="0"/>
                      <a:pt x="3" y="0"/>
                    </a:cubicBezTo>
                    <a:cubicBezTo>
                      <a:pt x="3" y="0"/>
                      <a:pt x="2" y="0"/>
                      <a:pt x="2" y="1"/>
                    </a:cubicBezTo>
                    <a:cubicBezTo>
                      <a:pt x="2" y="1"/>
                      <a:pt x="2" y="1"/>
                      <a:pt x="2" y="1"/>
                    </a:cubicBezTo>
                    <a:cubicBezTo>
                      <a:pt x="1" y="1"/>
                      <a:pt x="0" y="2"/>
                      <a:pt x="0" y="3"/>
                    </a:cubicBezTo>
                    <a:cubicBezTo>
                      <a:pt x="0" y="13"/>
                      <a:pt x="0" y="13"/>
                      <a:pt x="0" y="13"/>
                    </a:cubicBezTo>
                    <a:cubicBezTo>
                      <a:pt x="0" y="27"/>
                      <a:pt x="0" y="27"/>
                      <a:pt x="0" y="27"/>
                    </a:cubicBezTo>
                    <a:cubicBezTo>
                      <a:pt x="0" y="112"/>
                      <a:pt x="0" y="112"/>
                      <a:pt x="0" y="112"/>
                    </a:cubicBezTo>
                    <a:cubicBezTo>
                      <a:pt x="0" y="113"/>
                      <a:pt x="1" y="114"/>
                      <a:pt x="2" y="115"/>
                    </a:cubicBezTo>
                    <a:close/>
                  </a:path>
                </a:pathLst>
              </a:custGeom>
              <a:grpFill/>
              <a:ln>
                <a:noFill/>
              </a:ln>
            </p:spPr>
            <p:txBody>
              <a:bodyPr vert="horz" wrap="square" lIns="91440" tIns="45720" rIns="91440" bIns="45720" numCol="1" anchor="t" anchorCtr="0" compatLnSpc="1"/>
              <a:lstStyle/>
              <a:p>
                <a:endParaRPr lang="zh-CN" altLang="en-US" sz="700">
                  <a:solidFill>
                    <a:srgbClr val="313A59"/>
                  </a:solidFill>
                  <a:latin typeface="Arial" panose="020B0604020202020204" pitchFamily="34" charset="0"/>
                  <a:ea typeface="微软雅黑" panose="020B0503020204020204" pitchFamily="34" charset="-122"/>
                  <a:sym typeface="Arial" panose="020B0604020202020204" pitchFamily="34" charset="0"/>
                </a:endParaRPr>
              </a:p>
            </p:txBody>
          </p:sp>
          <p:sp>
            <p:nvSpPr>
              <p:cNvPr id="12" name="Freeform 6"/>
              <p:cNvSpPr/>
              <p:nvPr/>
            </p:nvSpPr>
            <p:spPr bwMode="auto">
              <a:xfrm>
                <a:off x="3853824" y="2462367"/>
                <a:ext cx="515304" cy="61683"/>
              </a:xfrm>
              <a:custGeom>
                <a:avLst/>
                <a:gdLst>
                  <a:gd name="T0" fmla="*/ 0 w 53"/>
                  <a:gd name="T1" fmla="*/ 3 h 5"/>
                  <a:gd name="T2" fmla="*/ 3 w 53"/>
                  <a:gd name="T3" fmla="*/ 5 h 5"/>
                  <a:gd name="T4" fmla="*/ 50 w 53"/>
                  <a:gd name="T5" fmla="*/ 5 h 5"/>
                  <a:gd name="T6" fmla="*/ 53 w 53"/>
                  <a:gd name="T7" fmla="*/ 3 h 5"/>
                  <a:gd name="T8" fmla="*/ 50 w 53"/>
                  <a:gd name="T9" fmla="*/ 0 h 5"/>
                  <a:gd name="T10" fmla="*/ 3 w 53"/>
                  <a:gd name="T11" fmla="*/ 0 h 5"/>
                  <a:gd name="T12" fmla="*/ 0 w 53"/>
                  <a:gd name="T13" fmla="*/ 3 h 5"/>
                </a:gdLst>
                <a:ahLst/>
                <a:cxnLst>
                  <a:cxn ang="0">
                    <a:pos x="T0" y="T1"/>
                  </a:cxn>
                  <a:cxn ang="0">
                    <a:pos x="T2" y="T3"/>
                  </a:cxn>
                  <a:cxn ang="0">
                    <a:pos x="T4" y="T5"/>
                  </a:cxn>
                  <a:cxn ang="0">
                    <a:pos x="T6" y="T7"/>
                  </a:cxn>
                  <a:cxn ang="0">
                    <a:pos x="T8" y="T9"/>
                  </a:cxn>
                  <a:cxn ang="0">
                    <a:pos x="T10" y="T11"/>
                  </a:cxn>
                  <a:cxn ang="0">
                    <a:pos x="T12" y="T13"/>
                  </a:cxn>
                </a:cxnLst>
                <a:rect l="0" t="0" r="r" b="b"/>
                <a:pathLst>
                  <a:path w="53" h="5">
                    <a:moveTo>
                      <a:pt x="0" y="3"/>
                    </a:moveTo>
                    <a:cubicBezTo>
                      <a:pt x="0" y="4"/>
                      <a:pt x="2" y="5"/>
                      <a:pt x="3" y="5"/>
                    </a:cubicBezTo>
                    <a:cubicBezTo>
                      <a:pt x="50" y="5"/>
                      <a:pt x="50" y="5"/>
                      <a:pt x="50" y="5"/>
                    </a:cubicBezTo>
                    <a:cubicBezTo>
                      <a:pt x="52" y="5"/>
                      <a:pt x="53" y="4"/>
                      <a:pt x="53" y="3"/>
                    </a:cubicBezTo>
                    <a:cubicBezTo>
                      <a:pt x="53" y="1"/>
                      <a:pt x="52" y="0"/>
                      <a:pt x="50" y="0"/>
                    </a:cubicBezTo>
                    <a:cubicBezTo>
                      <a:pt x="3" y="0"/>
                      <a:pt x="3" y="0"/>
                      <a:pt x="3" y="0"/>
                    </a:cubicBezTo>
                    <a:cubicBezTo>
                      <a:pt x="2" y="0"/>
                      <a:pt x="0" y="1"/>
                      <a:pt x="0" y="3"/>
                    </a:cubicBezTo>
                    <a:close/>
                  </a:path>
                </a:pathLst>
              </a:custGeom>
              <a:grpFill/>
              <a:ln>
                <a:noFill/>
              </a:ln>
            </p:spPr>
            <p:txBody>
              <a:bodyPr vert="horz" wrap="square" lIns="91440" tIns="45720" rIns="91440" bIns="45720" numCol="1" anchor="t" anchorCtr="0" compatLnSpc="1"/>
              <a:lstStyle/>
              <a:p>
                <a:endParaRPr lang="zh-CN" altLang="en-US" sz="700">
                  <a:solidFill>
                    <a:srgbClr val="313A59"/>
                  </a:solidFill>
                  <a:latin typeface="Arial" panose="020B0604020202020204" pitchFamily="34" charset="0"/>
                  <a:ea typeface="微软雅黑" panose="020B0503020204020204" pitchFamily="34" charset="-122"/>
                  <a:sym typeface="Arial" panose="020B0604020202020204" pitchFamily="34" charset="0"/>
                </a:endParaRPr>
              </a:p>
            </p:txBody>
          </p:sp>
          <p:sp>
            <p:nvSpPr>
              <p:cNvPr id="13" name="Freeform 7"/>
              <p:cNvSpPr/>
              <p:nvPr/>
            </p:nvSpPr>
            <p:spPr bwMode="auto">
              <a:xfrm>
                <a:off x="3853824" y="2750218"/>
                <a:ext cx="515304" cy="61683"/>
              </a:xfrm>
              <a:custGeom>
                <a:avLst/>
                <a:gdLst>
                  <a:gd name="T0" fmla="*/ 50 w 53"/>
                  <a:gd name="T1" fmla="*/ 0 h 5"/>
                  <a:gd name="T2" fmla="*/ 3 w 53"/>
                  <a:gd name="T3" fmla="*/ 0 h 5"/>
                  <a:gd name="T4" fmla="*/ 0 w 53"/>
                  <a:gd name="T5" fmla="*/ 2 h 5"/>
                  <a:gd name="T6" fmla="*/ 3 w 53"/>
                  <a:gd name="T7" fmla="*/ 5 h 5"/>
                  <a:gd name="T8" fmla="*/ 50 w 53"/>
                  <a:gd name="T9" fmla="*/ 5 h 5"/>
                  <a:gd name="T10" fmla="*/ 53 w 53"/>
                  <a:gd name="T11" fmla="*/ 2 h 5"/>
                  <a:gd name="T12" fmla="*/ 50 w 53"/>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53" h="5">
                    <a:moveTo>
                      <a:pt x="50" y="0"/>
                    </a:moveTo>
                    <a:cubicBezTo>
                      <a:pt x="3" y="0"/>
                      <a:pt x="3" y="0"/>
                      <a:pt x="3" y="0"/>
                    </a:cubicBezTo>
                    <a:cubicBezTo>
                      <a:pt x="2" y="0"/>
                      <a:pt x="0" y="1"/>
                      <a:pt x="0" y="2"/>
                    </a:cubicBezTo>
                    <a:cubicBezTo>
                      <a:pt x="0" y="4"/>
                      <a:pt x="2" y="5"/>
                      <a:pt x="3" y="5"/>
                    </a:cubicBezTo>
                    <a:cubicBezTo>
                      <a:pt x="50" y="5"/>
                      <a:pt x="50" y="5"/>
                      <a:pt x="50" y="5"/>
                    </a:cubicBezTo>
                    <a:cubicBezTo>
                      <a:pt x="52" y="5"/>
                      <a:pt x="53" y="4"/>
                      <a:pt x="53" y="2"/>
                    </a:cubicBezTo>
                    <a:cubicBezTo>
                      <a:pt x="53" y="1"/>
                      <a:pt x="52" y="0"/>
                      <a:pt x="50" y="0"/>
                    </a:cubicBezTo>
                    <a:close/>
                  </a:path>
                </a:pathLst>
              </a:custGeom>
              <a:grpFill/>
              <a:ln>
                <a:noFill/>
              </a:ln>
            </p:spPr>
            <p:txBody>
              <a:bodyPr vert="horz" wrap="square" lIns="91440" tIns="45720" rIns="91440" bIns="45720" numCol="1" anchor="t" anchorCtr="0" compatLnSpc="1"/>
              <a:lstStyle/>
              <a:p>
                <a:endParaRPr lang="zh-CN" altLang="en-US" sz="700">
                  <a:solidFill>
                    <a:srgbClr val="313A59"/>
                  </a:solidFill>
                  <a:latin typeface="Arial" panose="020B0604020202020204" pitchFamily="34" charset="0"/>
                  <a:ea typeface="微软雅黑" panose="020B0503020204020204" pitchFamily="34" charset="-122"/>
                  <a:sym typeface="Arial" panose="020B0604020202020204" pitchFamily="34" charset="0"/>
                </a:endParaRPr>
              </a:p>
            </p:txBody>
          </p:sp>
          <p:sp>
            <p:nvSpPr>
              <p:cNvPr id="14" name="Freeform 8"/>
              <p:cNvSpPr/>
              <p:nvPr/>
            </p:nvSpPr>
            <p:spPr bwMode="auto">
              <a:xfrm>
                <a:off x="3853824" y="3032931"/>
                <a:ext cx="515304" cy="61683"/>
              </a:xfrm>
              <a:custGeom>
                <a:avLst/>
                <a:gdLst>
                  <a:gd name="T0" fmla="*/ 50 w 53"/>
                  <a:gd name="T1" fmla="*/ 0 h 5"/>
                  <a:gd name="T2" fmla="*/ 3 w 53"/>
                  <a:gd name="T3" fmla="*/ 0 h 5"/>
                  <a:gd name="T4" fmla="*/ 0 w 53"/>
                  <a:gd name="T5" fmla="*/ 2 h 5"/>
                  <a:gd name="T6" fmla="*/ 3 w 53"/>
                  <a:gd name="T7" fmla="*/ 5 h 5"/>
                  <a:gd name="T8" fmla="*/ 50 w 53"/>
                  <a:gd name="T9" fmla="*/ 5 h 5"/>
                  <a:gd name="T10" fmla="*/ 53 w 53"/>
                  <a:gd name="T11" fmla="*/ 2 h 5"/>
                  <a:gd name="T12" fmla="*/ 50 w 53"/>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53" h="5">
                    <a:moveTo>
                      <a:pt x="50" y="0"/>
                    </a:moveTo>
                    <a:cubicBezTo>
                      <a:pt x="3" y="0"/>
                      <a:pt x="3" y="0"/>
                      <a:pt x="3" y="0"/>
                    </a:cubicBezTo>
                    <a:cubicBezTo>
                      <a:pt x="2" y="0"/>
                      <a:pt x="0" y="1"/>
                      <a:pt x="0" y="2"/>
                    </a:cubicBezTo>
                    <a:cubicBezTo>
                      <a:pt x="0" y="4"/>
                      <a:pt x="2" y="5"/>
                      <a:pt x="3" y="5"/>
                    </a:cubicBezTo>
                    <a:cubicBezTo>
                      <a:pt x="50" y="5"/>
                      <a:pt x="50" y="5"/>
                      <a:pt x="50" y="5"/>
                    </a:cubicBezTo>
                    <a:cubicBezTo>
                      <a:pt x="52" y="5"/>
                      <a:pt x="53" y="4"/>
                      <a:pt x="53" y="2"/>
                    </a:cubicBezTo>
                    <a:cubicBezTo>
                      <a:pt x="53" y="1"/>
                      <a:pt x="52" y="0"/>
                      <a:pt x="50" y="0"/>
                    </a:cubicBezTo>
                    <a:close/>
                  </a:path>
                </a:pathLst>
              </a:custGeom>
              <a:grpFill/>
              <a:ln>
                <a:noFill/>
              </a:ln>
            </p:spPr>
            <p:txBody>
              <a:bodyPr vert="horz" wrap="square" lIns="91440" tIns="45720" rIns="91440" bIns="45720" numCol="1" anchor="t" anchorCtr="0" compatLnSpc="1"/>
              <a:lstStyle/>
              <a:p>
                <a:endParaRPr lang="zh-CN" altLang="en-US" sz="700">
                  <a:solidFill>
                    <a:srgbClr val="313A59"/>
                  </a:solidFill>
                  <a:latin typeface="Arial" panose="020B0604020202020204" pitchFamily="34" charset="0"/>
                  <a:ea typeface="微软雅黑" panose="020B0503020204020204" pitchFamily="34" charset="-122"/>
                  <a:sym typeface="Arial" panose="020B0604020202020204" pitchFamily="34" charset="0"/>
                </a:endParaRPr>
              </a:p>
            </p:txBody>
          </p:sp>
          <p:sp>
            <p:nvSpPr>
              <p:cNvPr id="15" name="Freeform 9"/>
              <p:cNvSpPr>
                <a:spLocks noEditPoints="1"/>
              </p:cNvSpPr>
              <p:nvPr/>
            </p:nvSpPr>
            <p:spPr bwMode="auto">
              <a:xfrm>
                <a:off x="3598200" y="1881526"/>
                <a:ext cx="1947600" cy="1845333"/>
              </a:xfrm>
              <a:custGeom>
                <a:avLst/>
                <a:gdLst>
                  <a:gd name="T0" fmla="*/ 177 w 200"/>
                  <a:gd name="T1" fmla="*/ 3 h 149"/>
                  <a:gd name="T2" fmla="*/ 177 w 200"/>
                  <a:gd name="T3" fmla="*/ 17 h 149"/>
                  <a:gd name="T4" fmla="*/ 186 w 200"/>
                  <a:gd name="T5" fmla="*/ 21 h 149"/>
                  <a:gd name="T6" fmla="*/ 186 w 200"/>
                  <a:gd name="T7" fmla="*/ 134 h 149"/>
                  <a:gd name="T8" fmla="*/ 107 w 200"/>
                  <a:gd name="T9" fmla="*/ 134 h 149"/>
                  <a:gd name="T10" fmla="*/ 107 w 200"/>
                  <a:gd name="T11" fmla="*/ 21 h 149"/>
                  <a:gd name="T12" fmla="*/ 117 w 200"/>
                  <a:gd name="T13" fmla="*/ 17 h 149"/>
                  <a:gd name="T14" fmla="*/ 117 w 200"/>
                  <a:gd name="T15" fmla="*/ 3 h 149"/>
                  <a:gd name="T16" fmla="*/ 100 w 200"/>
                  <a:gd name="T17" fmla="*/ 9 h 149"/>
                  <a:gd name="T18" fmla="*/ 53 w 200"/>
                  <a:gd name="T19" fmla="*/ 0 h 149"/>
                  <a:gd name="T20" fmla="*/ 0 w 200"/>
                  <a:gd name="T21" fmla="*/ 20 h 149"/>
                  <a:gd name="T22" fmla="*/ 0 w 200"/>
                  <a:gd name="T23" fmla="*/ 142 h 149"/>
                  <a:gd name="T24" fmla="*/ 2 w 200"/>
                  <a:gd name="T25" fmla="*/ 147 h 149"/>
                  <a:gd name="T26" fmla="*/ 8 w 200"/>
                  <a:gd name="T27" fmla="*/ 149 h 149"/>
                  <a:gd name="T28" fmla="*/ 53 w 200"/>
                  <a:gd name="T29" fmla="*/ 145 h 149"/>
                  <a:gd name="T30" fmla="*/ 99 w 200"/>
                  <a:gd name="T31" fmla="*/ 149 h 149"/>
                  <a:gd name="T32" fmla="*/ 99 w 200"/>
                  <a:gd name="T33" fmla="*/ 149 h 149"/>
                  <a:gd name="T34" fmla="*/ 100 w 200"/>
                  <a:gd name="T35" fmla="*/ 149 h 149"/>
                  <a:gd name="T36" fmla="*/ 100 w 200"/>
                  <a:gd name="T37" fmla="*/ 149 h 149"/>
                  <a:gd name="T38" fmla="*/ 101 w 200"/>
                  <a:gd name="T39" fmla="*/ 149 h 149"/>
                  <a:gd name="T40" fmla="*/ 101 w 200"/>
                  <a:gd name="T41" fmla="*/ 149 h 149"/>
                  <a:gd name="T42" fmla="*/ 146 w 200"/>
                  <a:gd name="T43" fmla="*/ 145 h 149"/>
                  <a:gd name="T44" fmla="*/ 192 w 200"/>
                  <a:gd name="T45" fmla="*/ 149 h 149"/>
                  <a:gd name="T46" fmla="*/ 193 w 200"/>
                  <a:gd name="T47" fmla="*/ 149 h 149"/>
                  <a:gd name="T48" fmla="*/ 197 w 200"/>
                  <a:gd name="T49" fmla="*/ 147 h 149"/>
                  <a:gd name="T50" fmla="*/ 200 w 200"/>
                  <a:gd name="T51" fmla="*/ 142 h 149"/>
                  <a:gd name="T52" fmla="*/ 200 w 200"/>
                  <a:gd name="T53" fmla="*/ 20 h 149"/>
                  <a:gd name="T54" fmla="*/ 177 w 200"/>
                  <a:gd name="T55" fmla="*/ 3 h 149"/>
                  <a:gd name="T56" fmla="*/ 93 w 200"/>
                  <a:gd name="T57" fmla="*/ 134 h 149"/>
                  <a:gd name="T58" fmla="*/ 53 w 200"/>
                  <a:gd name="T59" fmla="*/ 131 h 149"/>
                  <a:gd name="T60" fmla="*/ 14 w 200"/>
                  <a:gd name="T61" fmla="*/ 134 h 149"/>
                  <a:gd name="T62" fmla="*/ 14 w 200"/>
                  <a:gd name="T63" fmla="*/ 21 h 149"/>
                  <a:gd name="T64" fmla="*/ 53 w 200"/>
                  <a:gd name="T65" fmla="*/ 14 h 149"/>
                  <a:gd name="T66" fmla="*/ 93 w 200"/>
                  <a:gd name="T67" fmla="*/ 21 h 149"/>
                  <a:gd name="T68" fmla="*/ 93 w 200"/>
                  <a:gd name="T69" fmla="*/ 13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00" h="149">
                    <a:moveTo>
                      <a:pt x="177" y="3"/>
                    </a:moveTo>
                    <a:cubicBezTo>
                      <a:pt x="177" y="17"/>
                      <a:pt x="177" y="17"/>
                      <a:pt x="177" y="17"/>
                    </a:cubicBezTo>
                    <a:cubicBezTo>
                      <a:pt x="181" y="18"/>
                      <a:pt x="185" y="20"/>
                      <a:pt x="186" y="21"/>
                    </a:cubicBezTo>
                    <a:cubicBezTo>
                      <a:pt x="186" y="134"/>
                      <a:pt x="186" y="134"/>
                      <a:pt x="186" y="134"/>
                    </a:cubicBezTo>
                    <a:cubicBezTo>
                      <a:pt x="161" y="130"/>
                      <a:pt x="131" y="130"/>
                      <a:pt x="107" y="134"/>
                    </a:cubicBezTo>
                    <a:cubicBezTo>
                      <a:pt x="107" y="21"/>
                      <a:pt x="107" y="21"/>
                      <a:pt x="107" y="21"/>
                    </a:cubicBezTo>
                    <a:cubicBezTo>
                      <a:pt x="108" y="20"/>
                      <a:pt x="111" y="18"/>
                      <a:pt x="117" y="17"/>
                    </a:cubicBezTo>
                    <a:cubicBezTo>
                      <a:pt x="117" y="3"/>
                      <a:pt x="117" y="3"/>
                      <a:pt x="117" y="3"/>
                    </a:cubicBezTo>
                    <a:cubicBezTo>
                      <a:pt x="110" y="4"/>
                      <a:pt x="104" y="6"/>
                      <a:pt x="100" y="9"/>
                    </a:cubicBezTo>
                    <a:cubicBezTo>
                      <a:pt x="90" y="2"/>
                      <a:pt x="70" y="0"/>
                      <a:pt x="53" y="0"/>
                    </a:cubicBezTo>
                    <a:cubicBezTo>
                      <a:pt x="29" y="0"/>
                      <a:pt x="0" y="5"/>
                      <a:pt x="0" y="20"/>
                    </a:cubicBezTo>
                    <a:cubicBezTo>
                      <a:pt x="0" y="142"/>
                      <a:pt x="0" y="142"/>
                      <a:pt x="0" y="142"/>
                    </a:cubicBezTo>
                    <a:cubicBezTo>
                      <a:pt x="0" y="144"/>
                      <a:pt x="1" y="146"/>
                      <a:pt x="2" y="147"/>
                    </a:cubicBezTo>
                    <a:cubicBezTo>
                      <a:pt x="4" y="148"/>
                      <a:pt x="6" y="149"/>
                      <a:pt x="8" y="149"/>
                    </a:cubicBezTo>
                    <a:cubicBezTo>
                      <a:pt x="22" y="146"/>
                      <a:pt x="37" y="145"/>
                      <a:pt x="53" y="145"/>
                    </a:cubicBezTo>
                    <a:cubicBezTo>
                      <a:pt x="69" y="145"/>
                      <a:pt x="85" y="146"/>
                      <a:pt x="99" y="149"/>
                    </a:cubicBezTo>
                    <a:cubicBezTo>
                      <a:pt x="99" y="149"/>
                      <a:pt x="99" y="149"/>
                      <a:pt x="99" y="149"/>
                    </a:cubicBezTo>
                    <a:cubicBezTo>
                      <a:pt x="99" y="149"/>
                      <a:pt x="99" y="149"/>
                      <a:pt x="100" y="149"/>
                    </a:cubicBezTo>
                    <a:cubicBezTo>
                      <a:pt x="100" y="149"/>
                      <a:pt x="100" y="149"/>
                      <a:pt x="100" y="149"/>
                    </a:cubicBezTo>
                    <a:cubicBezTo>
                      <a:pt x="100" y="149"/>
                      <a:pt x="100" y="149"/>
                      <a:pt x="101" y="149"/>
                    </a:cubicBezTo>
                    <a:cubicBezTo>
                      <a:pt x="101" y="149"/>
                      <a:pt x="101" y="149"/>
                      <a:pt x="101" y="149"/>
                    </a:cubicBezTo>
                    <a:cubicBezTo>
                      <a:pt x="115" y="146"/>
                      <a:pt x="130" y="145"/>
                      <a:pt x="146" y="145"/>
                    </a:cubicBezTo>
                    <a:cubicBezTo>
                      <a:pt x="162" y="145"/>
                      <a:pt x="178" y="146"/>
                      <a:pt x="192" y="149"/>
                    </a:cubicBezTo>
                    <a:cubicBezTo>
                      <a:pt x="192" y="149"/>
                      <a:pt x="192" y="149"/>
                      <a:pt x="193" y="149"/>
                    </a:cubicBezTo>
                    <a:cubicBezTo>
                      <a:pt x="194" y="149"/>
                      <a:pt x="196" y="148"/>
                      <a:pt x="197" y="147"/>
                    </a:cubicBezTo>
                    <a:cubicBezTo>
                      <a:pt x="199" y="146"/>
                      <a:pt x="200" y="144"/>
                      <a:pt x="200" y="142"/>
                    </a:cubicBezTo>
                    <a:cubicBezTo>
                      <a:pt x="200" y="20"/>
                      <a:pt x="200" y="20"/>
                      <a:pt x="200" y="20"/>
                    </a:cubicBezTo>
                    <a:cubicBezTo>
                      <a:pt x="200" y="11"/>
                      <a:pt x="190" y="6"/>
                      <a:pt x="177" y="3"/>
                    </a:cubicBezTo>
                    <a:close/>
                    <a:moveTo>
                      <a:pt x="93" y="134"/>
                    </a:moveTo>
                    <a:cubicBezTo>
                      <a:pt x="80" y="132"/>
                      <a:pt x="67" y="131"/>
                      <a:pt x="53" y="131"/>
                    </a:cubicBezTo>
                    <a:cubicBezTo>
                      <a:pt x="40" y="131"/>
                      <a:pt x="26" y="132"/>
                      <a:pt x="14" y="134"/>
                    </a:cubicBezTo>
                    <a:cubicBezTo>
                      <a:pt x="14" y="21"/>
                      <a:pt x="14" y="21"/>
                      <a:pt x="14" y="21"/>
                    </a:cubicBezTo>
                    <a:cubicBezTo>
                      <a:pt x="16" y="18"/>
                      <a:pt x="30" y="14"/>
                      <a:pt x="53" y="14"/>
                    </a:cubicBezTo>
                    <a:cubicBezTo>
                      <a:pt x="76" y="14"/>
                      <a:pt x="90" y="18"/>
                      <a:pt x="93" y="21"/>
                    </a:cubicBezTo>
                    <a:lnTo>
                      <a:pt x="93" y="134"/>
                    </a:lnTo>
                    <a:close/>
                  </a:path>
                </a:pathLst>
              </a:custGeom>
              <a:grpFill/>
              <a:ln>
                <a:noFill/>
              </a:ln>
            </p:spPr>
            <p:txBody>
              <a:bodyPr vert="horz" wrap="square" lIns="91440" tIns="45720" rIns="91440" bIns="45720" numCol="1" anchor="t" anchorCtr="0" compatLnSpc="1"/>
              <a:lstStyle/>
              <a:p>
                <a:endParaRPr lang="zh-CN" altLang="en-US" sz="700">
                  <a:solidFill>
                    <a:srgbClr val="313A59"/>
                  </a:solidFill>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16" name="组合 15"/>
          <p:cNvGrpSpPr>
            <a:grpSpLocks noChangeAspect="1"/>
          </p:cNvGrpSpPr>
          <p:nvPr/>
        </p:nvGrpSpPr>
        <p:grpSpPr>
          <a:xfrm>
            <a:off x="4670197" y="3291832"/>
            <a:ext cx="417327" cy="417328"/>
            <a:chOff x="4528154" y="1959430"/>
            <a:chExt cx="2148114" cy="2148114"/>
          </a:xfrm>
          <a:solidFill>
            <a:schemeClr val="bg1"/>
          </a:solidFill>
        </p:grpSpPr>
        <p:sp>
          <p:nvSpPr>
            <p:cNvPr id="17" name="椭圆 16"/>
            <p:cNvSpPr/>
            <p:nvPr/>
          </p:nvSpPr>
          <p:spPr>
            <a:xfrm>
              <a:off x="4528154" y="1959430"/>
              <a:ext cx="2148114" cy="2148114"/>
            </a:xfrm>
            <a:prstGeom prst="ellipse">
              <a:avLst/>
            </a:prstGeom>
            <a:solidFill>
              <a:srgbClr val="DF0024"/>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00">
                <a:solidFill>
                  <a:srgbClr val="313A59"/>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18" name="Group 4"/>
            <p:cNvGrpSpPr>
              <a:grpSpLocks noChangeAspect="1"/>
            </p:cNvGrpSpPr>
            <p:nvPr/>
          </p:nvGrpSpPr>
          <p:grpSpPr bwMode="auto">
            <a:xfrm>
              <a:off x="5033371" y="2342981"/>
              <a:ext cx="1137665" cy="1381012"/>
              <a:chOff x="2694" y="1931"/>
              <a:chExt cx="374" cy="454"/>
            </a:xfrm>
            <a:grpFill/>
          </p:grpSpPr>
          <p:sp>
            <p:nvSpPr>
              <p:cNvPr id="19" name="Freeform 5"/>
              <p:cNvSpPr>
                <a:spLocks noEditPoints="1"/>
              </p:cNvSpPr>
              <p:nvPr/>
            </p:nvSpPr>
            <p:spPr bwMode="auto">
              <a:xfrm>
                <a:off x="2694" y="1931"/>
                <a:ext cx="374" cy="454"/>
              </a:xfrm>
              <a:custGeom>
                <a:avLst/>
                <a:gdLst>
                  <a:gd name="T0" fmla="*/ 127 w 155"/>
                  <a:gd name="T1" fmla="*/ 7 h 189"/>
                  <a:gd name="T2" fmla="*/ 124 w 155"/>
                  <a:gd name="T3" fmla="*/ 0 h 189"/>
                  <a:gd name="T4" fmla="*/ 122 w 155"/>
                  <a:gd name="T5" fmla="*/ 7 h 189"/>
                  <a:gd name="T6" fmla="*/ 96 w 155"/>
                  <a:gd name="T7" fmla="*/ 3 h 189"/>
                  <a:gd name="T8" fmla="*/ 90 w 155"/>
                  <a:gd name="T9" fmla="*/ 3 h 189"/>
                  <a:gd name="T10" fmla="*/ 64 w 155"/>
                  <a:gd name="T11" fmla="*/ 7 h 189"/>
                  <a:gd name="T12" fmla="*/ 62 w 155"/>
                  <a:gd name="T13" fmla="*/ 0 h 189"/>
                  <a:gd name="T14" fmla="*/ 59 w 155"/>
                  <a:gd name="T15" fmla="*/ 7 h 189"/>
                  <a:gd name="T16" fmla="*/ 33 w 155"/>
                  <a:gd name="T17" fmla="*/ 3 h 189"/>
                  <a:gd name="T18" fmla="*/ 27 w 155"/>
                  <a:gd name="T19" fmla="*/ 3 h 189"/>
                  <a:gd name="T20" fmla="*/ 7 w 155"/>
                  <a:gd name="T21" fmla="*/ 7 h 189"/>
                  <a:gd name="T22" fmla="*/ 0 w 155"/>
                  <a:gd name="T23" fmla="*/ 182 h 189"/>
                  <a:gd name="T24" fmla="*/ 148 w 155"/>
                  <a:gd name="T25" fmla="*/ 189 h 189"/>
                  <a:gd name="T26" fmla="*/ 155 w 155"/>
                  <a:gd name="T27" fmla="*/ 13 h 189"/>
                  <a:gd name="T28" fmla="*/ 124 w 155"/>
                  <a:gd name="T29" fmla="*/ 40 h 189"/>
                  <a:gd name="T30" fmla="*/ 127 w 155"/>
                  <a:gd name="T31" fmla="*/ 31 h 189"/>
                  <a:gd name="T32" fmla="*/ 124 w 155"/>
                  <a:gd name="T33" fmla="*/ 44 h 189"/>
                  <a:gd name="T34" fmla="*/ 122 w 155"/>
                  <a:gd name="T35" fmla="*/ 31 h 189"/>
                  <a:gd name="T36" fmla="*/ 124 w 155"/>
                  <a:gd name="T37" fmla="*/ 40 h 189"/>
                  <a:gd name="T38" fmla="*/ 96 w 155"/>
                  <a:gd name="T39" fmla="*/ 37 h 189"/>
                  <a:gd name="T40" fmla="*/ 100 w 155"/>
                  <a:gd name="T41" fmla="*/ 37 h 189"/>
                  <a:gd name="T42" fmla="*/ 86 w 155"/>
                  <a:gd name="T43" fmla="*/ 37 h 189"/>
                  <a:gd name="T44" fmla="*/ 90 w 155"/>
                  <a:gd name="T45" fmla="*/ 37 h 189"/>
                  <a:gd name="T46" fmla="*/ 62 w 155"/>
                  <a:gd name="T47" fmla="*/ 40 h 189"/>
                  <a:gd name="T48" fmla="*/ 64 w 155"/>
                  <a:gd name="T49" fmla="*/ 31 h 189"/>
                  <a:gd name="T50" fmla="*/ 62 w 155"/>
                  <a:gd name="T51" fmla="*/ 44 h 189"/>
                  <a:gd name="T52" fmla="*/ 59 w 155"/>
                  <a:gd name="T53" fmla="*/ 31 h 189"/>
                  <a:gd name="T54" fmla="*/ 62 w 155"/>
                  <a:gd name="T55" fmla="*/ 40 h 189"/>
                  <a:gd name="T56" fmla="*/ 33 w 155"/>
                  <a:gd name="T57" fmla="*/ 37 h 189"/>
                  <a:gd name="T58" fmla="*/ 37 w 155"/>
                  <a:gd name="T59" fmla="*/ 37 h 189"/>
                  <a:gd name="T60" fmla="*/ 23 w 155"/>
                  <a:gd name="T61" fmla="*/ 37 h 189"/>
                  <a:gd name="T62" fmla="*/ 27 w 155"/>
                  <a:gd name="T63" fmla="*/ 37 h 189"/>
                  <a:gd name="T64" fmla="*/ 141 w 155"/>
                  <a:gd name="T65" fmla="*/ 175 h 189"/>
                  <a:gd name="T66" fmla="*/ 14 w 155"/>
                  <a:gd name="T67" fmla="*/ 20 h 189"/>
                  <a:gd name="T68" fmla="*/ 27 w 155"/>
                  <a:gd name="T69" fmla="*/ 25 h 189"/>
                  <a:gd name="T70" fmla="*/ 30 w 155"/>
                  <a:gd name="T71" fmla="*/ 50 h 189"/>
                  <a:gd name="T72" fmla="*/ 33 w 155"/>
                  <a:gd name="T73" fmla="*/ 25 h 189"/>
                  <a:gd name="T74" fmla="*/ 59 w 155"/>
                  <a:gd name="T75" fmla="*/ 20 h 189"/>
                  <a:gd name="T76" fmla="*/ 49 w 155"/>
                  <a:gd name="T77" fmla="*/ 37 h 189"/>
                  <a:gd name="T78" fmla="*/ 74 w 155"/>
                  <a:gd name="T79" fmla="*/ 37 h 189"/>
                  <a:gd name="T80" fmla="*/ 64 w 155"/>
                  <a:gd name="T81" fmla="*/ 20 h 189"/>
                  <a:gd name="T82" fmla="*/ 90 w 155"/>
                  <a:gd name="T83" fmla="*/ 25 h 189"/>
                  <a:gd name="T84" fmla="*/ 93 w 155"/>
                  <a:gd name="T85" fmla="*/ 50 h 189"/>
                  <a:gd name="T86" fmla="*/ 96 w 155"/>
                  <a:gd name="T87" fmla="*/ 25 h 189"/>
                  <a:gd name="T88" fmla="*/ 122 w 155"/>
                  <a:gd name="T89" fmla="*/ 20 h 189"/>
                  <a:gd name="T90" fmla="*/ 112 w 155"/>
                  <a:gd name="T91" fmla="*/ 37 h 189"/>
                  <a:gd name="T92" fmla="*/ 137 w 155"/>
                  <a:gd name="T93" fmla="*/ 37 h 189"/>
                  <a:gd name="T94" fmla="*/ 127 w 155"/>
                  <a:gd name="T95" fmla="*/ 20 h 189"/>
                  <a:gd name="T96" fmla="*/ 141 w 155"/>
                  <a:gd name="T97" fmla="*/ 175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55" h="189">
                    <a:moveTo>
                      <a:pt x="148" y="7"/>
                    </a:moveTo>
                    <a:cubicBezTo>
                      <a:pt x="127" y="7"/>
                      <a:pt x="127" y="7"/>
                      <a:pt x="127" y="7"/>
                    </a:cubicBezTo>
                    <a:cubicBezTo>
                      <a:pt x="127" y="3"/>
                      <a:pt x="127" y="3"/>
                      <a:pt x="127" y="3"/>
                    </a:cubicBezTo>
                    <a:cubicBezTo>
                      <a:pt x="127" y="1"/>
                      <a:pt x="126" y="0"/>
                      <a:pt x="124" y="0"/>
                    </a:cubicBezTo>
                    <a:cubicBezTo>
                      <a:pt x="123" y="0"/>
                      <a:pt x="122" y="1"/>
                      <a:pt x="122" y="3"/>
                    </a:cubicBezTo>
                    <a:cubicBezTo>
                      <a:pt x="122" y="7"/>
                      <a:pt x="122" y="7"/>
                      <a:pt x="122" y="7"/>
                    </a:cubicBezTo>
                    <a:cubicBezTo>
                      <a:pt x="96" y="7"/>
                      <a:pt x="96" y="7"/>
                      <a:pt x="96" y="7"/>
                    </a:cubicBezTo>
                    <a:cubicBezTo>
                      <a:pt x="96" y="3"/>
                      <a:pt x="96" y="3"/>
                      <a:pt x="96" y="3"/>
                    </a:cubicBezTo>
                    <a:cubicBezTo>
                      <a:pt x="96" y="1"/>
                      <a:pt x="94" y="0"/>
                      <a:pt x="93" y="0"/>
                    </a:cubicBezTo>
                    <a:cubicBezTo>
                      <a:pt x="91" y="0"/>
                      <a:pt x="90" y="1"/>
                      <a:pt x="90" y="3"/>
                    </a:cubicBezTo>
                    <a:cubicBezTo>
                      <a:pt x="90" y="7"/>
                      <a:pt x="90" y="7"/>
                      <a:pt x="90" y="7"/>
                    </a:cubicBezTo>
                    <a:cubicBezTo>
                      <a:pt x="64" y="7"/>
                      <a:pt x="64" y="7"/>
                      <a:pt x="64" y="7"/>
                    </a:cubicBezTo>
                    <a:cubicBezTo>
                      <a:pt x="64" y="3"/>
                      <a:pt x="64" y="3"/>
                      <a:pt x="64" y="3"/>
                    </a:cubicBezTo>
                    <a:cubicBezTo>
                      <a:pt x="64" y="1"/>
                      <a:pt x="63" y="0"/>
                      <a:pt x="62" y="0"/>
                    </a:cubicBezTo>
                    <a:cubicBezTo>
                      <a:pt x="60" y="0"/>
                      <a:pt x="59" y="1"/>
                      <a:pt x="59" y="3"/>
                    </a:cubicBezTo>
                    <a:cubicBezTo>
                      <a:pt x="59" y="7"/>
                      <a:pt x="59" y="7"/>
                      <a:pt x="59" y="7"/>
                    </a:cubicBezTo>
                    <a:cubicBezTo>
                      <a:pt x="33" y="7"/>
                      <a:pt x="33" y="7"/>
                      <a:pt x="33" y="7"/>
                    </a:cubicBezTo>
                    <a:cubicBezTo>
                      <a:pt x="33" y="3"/>
                      <a:pt x="33" y="3"/>
                      <a:pt x="33" y="3"/>
                    </a:cubicBezTo>
                    <a:cubicBezTo>
                      <a:pt x="33" y="1"/>
                      <a:pt x="32" y="0"/>
                      <a:pt x="30" y="0"/>
                    </a:cubicBezTo>
                    <a:cubicBezTo>
                      <a:pt x="29" y="0"/>
                      <a:pt x="27" y="1"/>
                      <a:pt x="27" y="3"/>
                    </a:cubicBezTo>
                    <a:cubicBezTo>
                      <a:pt x="27" y="7"/>
                      <a:pt x="27" y="7"/>
                      <a:pt x="27" y="7"/>
                    </a:cubicBezTo>
                    <a:cubicBezTo>
                      <a:pt x="7" y="7"/>
                      <a:pt x="7" y="7"/>
                      <a:pt x="7" y="7"/>
                    </a:cubicBezTo>
                    <a:cubicBezTo>
                      <a:pt x="3" y="7"/>
                      <a:pt x="0" y="10"/>
                      <a:pt x="0" y="13"/>
                    </a:cubicBezTo>
                    <a:cubicBezTo>
                      <a:pt x="0" y="182"/>
                      <a:pt x="0" y="182"/>
                      <a:pt x="0" y="182"/>
                    </a:cubicBezTo>
                    <a:cubicBezTo>
                      <a:pt x="0" y="186"/>
                      <a:pt x="3" y="189"/>
                      <a:pt x="7" y="189"/>
                    </a:cubicBezTo>
                    <a:cubicBezTo>
                      <a:pt x="148" y="189"/>
                      <a:pt x="148" y="189"/>
                      <a:pt x="148" y="189"/>
                    </a:cubicBezTo>
                    <a:cubicBezTo>
                      <a:pt x="152" y="189"/>
                      <a:pt x="155" y="186"/>
                      <a:pt x="155" y="182"/>
                    </a:cubicBezTo>
                    <a:cubicBezTo>
                      <a:pt x="155" y="13"/>
                      <a:pt x="155" y="13"/>
                      <a:pt x="155" y="13"/>
                    </a:cubicBezTo>
                    <a:cubicBezTo>
                      <a:pt x="155" y="10"/>
                      <a:pt x="152" y="7"/>
                      <a:pt x="148" y="7"/>
                    </a:cubicBezTo>
                    <a:close/>
                    <a:moveTo>
                      <a:pt x="124" y="40"/>
                    </a:moveTo>
                    <a:cubicBezTo>
                      <a:pt x="126" y="40"/>
                      <a:pt x="127" y="39"/>
                      <a:pt x="127" y="37"/>
                    </a:cubicBezTo>
                    <a:cubicBezTo>
                      <a:pt x="127" y="31"/>
                      <a:pt x="127" y="31"/>
                      <a:pt x="127" y="31"/>
                    </a:cubicBezTo>
                    <a:cubicBezTo>
                      <a:pt x="130" y="32"/>
                      <a:pt x="131" y="35"/>
                      <a:pt x="131" y="37"/>
                    </a:cubicBezTo>
                    <a:cubicBezTo>
                      <a:pt x="131" y="41"/>
                      <a:pt x="128" y="44"/>
                      <a:pt x="124" y="44"/>
                    </a:cubicBezTo>
                    <a:cubicBezTo>
                      <a:pt x="120" y="44"/>
                      <a:pt x="117" y="41"/>
                      <a:pt x="117" y="37"/>
                    </a:cubicBezTo>
                    <a:cubicBezTo>
                      <a:pt x="117" y="34"/>
                      <a:pt x="119" y="32"/>
                      <a:pt x="122" y="31"/>
                    </a:cubicBezTo>
                    <a:cubicBezTo>
                      <a:pt x="122" y="37"/>
                      <a:pt x="122" y="37"/>
                      <a:pt x="122" y="37"/>
                    </a:cubicBezTo>
                    <a:cubicBezTo>
                      <a:pt x="122" y="39"/>
                      <a:pt x="123" y="40"/>
                      <a:pt x="124" y="40"/>
                    </a:cubicBezTo>
                    <a:close/>
                    <a:moveTo>
                      <a:pt x="93" y="40"/>
                    </a:moveTo>
                    <a:cubicBezTo>
                      <a:pt x="94" y="40"/>
                      <a:pt x="96" y="39"/>
                      <a:pt x="96" y="37"/>
                    </a:cubicBezTo>
                    <a:cubicBezTo>
                      <a:pt x="96" y="31"/>
                      <a:pt x="96" y="31"/>
                      <a:pt x="96" y="31"/>
                    </a:cubicBezTo>
                    <a:cubicBezTo>
                      <a:pt x="98" y="32"/>
                      <a:pt x="100" y="35"/>
                      <a:pt x="100" y="37"/>
                    </a:cubicBezTo>
                    <a:cubicBezTo>
                      <a:pt x="100" y="41"/>
                      <a:pt x="97" y="44"/>
                      <a:pt x="93" y="44"/>
                    </a:cubicBezTo>
                    <a:cubicBezTo>
                      <a:pt x="89" y="44"/>
                      <a:pt x="86" y="41"/>
                      <a:pt x="86" y="37"/>
                    </a:cubicBezTo>
                    <a:cubicBezTo>
                      <a:pt x="86" y="34"/>
                      <a:pt x="88" y="32"/>
                      <a:pt x="90" y="31"/>
                    </a:cubicBezTo>
                    <a:cubicBezTo>
                      <a:pt x="90" y="37"/>
                      <a:pt x="90" y="37"/>
                      <a:pt x="90" y="37"/>
                    </a:cubicBezTo>
                    <a:cubicBezTo>
                      <a:pt x="90" y="39"/>
                      <a:pt x="91" y="40"/>
                      <a:pt x="93" y="40"/>
                    </a:cubicBezTo>
                    <a:close/>
                    <a:moveTo>
                      <a:pt x="62" y="40"/>
                    </a:moveTo>
                    <a:cubicBezTo>
                      <a:pt x="63" y="40"/>
                      <a:pt x="64" y="39"/>
                      <a:pt x="64" y="37"/>
                    </a:cubicBezTo>
                    <a:cubicBezTo>
                      <a:pt x="64" y="31"/>
                      <a:pt x="64" y="31"/>
                      <a:pt x="64" y="31"/>
                    </a:cubicBezTo>
                    <a:cubicBezTo>
                      <a:pt x="67" y="32"/>
                      <a:pt x="69" y="35"/>
                      <a:pt x="69" y="37"/>
                    </a:cubicBezTo>
                    <a:cubicBezTo>
                      <a:pt x="69" y="41"/>
                      <a:pt x="65" y="44"/>
                      <a:pt x="62" y="44"/>
                    </a:cubicBezTo>
                    <a:cubicBezTo>
                      <a:pt x="58" y="44"/>
                      <a:pt x="54" y="41"/>
                      <a:pt x="54" y="37"/>
                    </a:cubicBezTo>
                    <a:cubicBezTo>
                      <a:pt x="54" y="34"/>
                      <a:pt x="56" y="32"/>
                      <a:pt x="59" y="31"/>
                    </a:cubicBezTo>
                    <a:cubicBezTo>
                      <a:pt x="59" y="37"/>
                      <a:pt x="59" y="37"/>
                      <a:pt x="59" y="37"/>
                    </a:cubicBezTo>
                    <a:cubicBezTo>
                      <a:pt x="59" y="39"/>
                      <a:pt x="60" y="40"/>
                      <a:pt x="62" y="40"/>
                    </a:cubicBezTo>
                    <a:close/>
                    <a:moveTo>
                      <a:pt x="30" y="40"/>
                    </a:moveTo>
                    <a:cubicBezTo>
                      <a:pt x="32" y="40"/>
                      <a:pt x="33" y="39"/>
                      <a:pt x="33" y="37"/>
                    </a:cubicBezTo>
                    <a:cubicBezTo>
                      <a:pt x="33" y="31"/>
                      <a:pt x="33" y="31"/>
                      <a:pt x="33" y="31"/>
                    </a:cubicBezTo>
                    <a:cubicBezTo>
                      <a:pt x="35" y="32"/>
                      <a:pt x="37" y="35"/>
                      <a:pt x="37" y="37"/>
                    </a:cubicBezTo>
                    <a:cubicBezTo>
                      <a:pt x="37" y="41"/>
                      <a:pt x="34" y="44"/>
                      <a:pt x="30" y="44"/>
                    </a:cubicBezTo>
                    <a:cubicBezTo>
                      <a:pt x="26" y="44"/>
                      <a:pt x="23" y="41"/>
                      <a:pt x="23" y="37"/>
                    </a:cubicBezTo>
                    <a:cubicBezTo>
                      <a:pt x="23" y="34"/>
                      <a:pt x="25" y="32"/>
                      <a:pt x="27" y="31"/>
                    </a:cubicBezTo>
                    <a:cubicBezTo>
                      <a:pt x="27" y="37"/>
                      <a:pt x="27" y="37"/>
                      <a:pt x="27" y="37"/>
                    </a:cubicBezTo>
                    <a:cubicBezTo>
                      <a:pt x="27" y="39"/>
                      <a:pt x="29" y="40"/>
                      <a:pt x="30" y="40"/>
                    </a:cubicBezTo>
                    <a:close/>
                    <a:moveTo>
                      <a:pt x="141" y="175"/>
                    </a:moveTo>
                    <a:cubicBezTo>
                      <a:pt x="14" y="175"/>
                      <a:pt x="14" y="175"/>
                      <a:pt x="14" y="175"/>
                    </a:cubicBezTo>
                    <a:cubicBezTo>
                      <a:pt x="14" y="20"/>
                      <a:pt x="14" y="20"/>
                      <a:pt x="14" y="20"/>
                    </a:cubicBezTo>
                    <a:cubicBezTo>
                      <a:pt x="27" y="20"/>
                      <a:pt x="27" y="20"/>
                      <a:pt x="27" y="20"/>
                    </a:cubicBezTo>
                    <a:cubicBezTo>
                      <a:pt x="27" y="25"/>
                      <a:pt x="27" y="25"/>
                      <a:pt x="27" y="25"/>
                    </a:cubicBezTo>
                    <a:cubicBezTo>
                      <a:pt x="22" y="26"/>
                      <a:pt x="18" y="31"/>
                      <a:pt x="18" y="37"/>
                    </a:cubicBezTo>
                    <a:cubicBezTo>
                      <a:pt x="18" y="44"/>
                      <a:pt x="23" y="50"/>
                      <a:pt x="30" y="50"/>
                    </a:cubicBezTo>
                    <a:cubicBezTo>
                      <a:pt x="37" y="50"/>
                      <a:pt x="43" y="44"/>
                      <a:pt x="43" y="37"/>
                    </a:cubicBezTo>
                    <a:cubicBezTo>
                      <a:pt x="43" y="31"/>
                      <a:pt x="39" y="26"/>
                      <a:pt x="33" y="25"/>
                    </a:cubicBezTo>
                    <a:cubicBezTo>
                      <a:pt x="33" y="20"/>
                      <a:pt x="33" y="20"/>
                      <a:pt x="33" y="20"/>
                    </a:cubicBezTo>
                    <a:cubicBezTo>
                      <a:pt x="59" y="20"/>
                      <a:pt x="59" y="20"/>
                      <a:pt x="59" y="20"/>
                    </a:cubicBezTo>
                    <a:cubicBezTo>
                      <a:pt x="59" y="25"/>
                      <a:pt x="59" y="25"/>
                      <a:pt x="59" y="25"/>
                    </a:cubicBezTo>
                    <a:cubicBezTo>
                      <a:pt x="53" y="26"/>
                      <a:pt x="49" y="31"/>
                      <a:pt x="49" y="37"/>
                    </a:cubicBezTo>
                    <a:cubicBezTo>
                      <a:pt x="49" y="44"/>
                      <a:pt x="55" y="50"/>
                      <a:pt x="62" y="50"/>
                    </a:cubicBezTo>
                    <a:cubicBezTo>
                      <a:pt x="68" y="50"/>
                      <a:pt x="74" y="44"/>
                      <a:pt x="74" y="37"/>
                    </a:cubicBezTo>
                    <a:cubicBezTo>
                      <a:pt x="74" y="31"/>
                      <a:pt x="70" y="26"/>
                      <a:pt x="64" y="25"/>
                    </a:cubicBezTo>
                    <a:cubicBezTo>
                      <a:pt x="64" y="20"/>
                      <a:pt x="64" y="20"/>
                      <a:pt x="64" y="20"/>
                    </a:cubicBezTo>
                    <a:cubicBezTo>
                      <a:pt x="90" y="20"/>
                      <a:pt x="90" y="20"/>
                      <a:pt x="90" y="20"/>
                    </a:cubicBezTo>
                    <a:cubicBezTo>
                      <a:pt x="90" y="25"/>
                      <a:pt x="90" y="25"/>
                      <a:pt x="90" y="25"/>
                    </a:cubicBezTo>
                    <a:cubicBezTo>
                      <a:pt x="85" y="26"/>
                      <a:pt x="80" y="31"/>
                      <a:pt x="80" y="37"/>
                    </a:cubicBezTo>
                    <a:cubicBezTo>
                      <a:pt x="80" y="44"/>
                      <a:pt x="86" y="50"/>
                      <a:pt x="93" y="50"/>
                    </a:cubicBezTo>
                    <a:cubicBezTo>
                      <a:pt x="100" y="50"/>
                      <a:pt x="105" y="44"/>
                      <a:pt x="105" y="37"/>
                    </a:cubicBezTo>
                    <a:cubicBezTo>
                      <a:pt x="105" y="31"/>
                      <a:pt x="101" y="26"/>
                      <a:pt x="96" y="25"/>
                    </a:cubicBezTo>
                    <a:cubicBezTo>
                      <a:pt x="96" y="20"/>
                      <a:pt x="96" y="20"/>
                      <a:pt x="96" y="20"/>
                    </a:cubicBezTo>
                    <a:cubicBezTo>
                      <a:pt x="122" y="20"/>
                      <a:pt x="122" y="20"/>
                      <a:pt x="122" y="20"/>
                    </a:cubicBezTo>
                    <a:cubicBezTo>
                      <a:pt x="122" y="25"/>
                      <a:pt x="122" y="25"/>
                      <a:pt x="122" y="25"/>
                    </a:cubicBezTo>
                    <a:cubicBezTo>
                      <a:pt x="116" y="26"/>
                      <a:pt x="112" y="31"/>
                      <a:pt x="112" y="37"/>
                    </a:cubicBezTo>
                    <a:cubicBezTo>
                      <a:pt x="112" y="44"/>
                      <a:pt x="117" y="50"/>
                      <a:pt x="124" y="50"/>
                    </a:cubicBezTo>
                    <a:cubicBezTo>
                      <a:pt x="131" y="50"/>
                      <a:pt x="137" y="44"/>
                      <a:pt x="137" y="37"/>
                    </a:cubicBezTo>
                    <a:cubicBezTo>
                      <a:pt x="137" y="31"/>
                      <a:pt x="133" y="26"/>
                      <a:pt x="127" y="25"/>
                    </a:cubicBezTo>
                    <a:cubicBezTo>
                      <a:pt x="127" y="20"/>
                      <a:pt x="127" y="20"/>
                      <a:pt x="127" y="20"/>
                    </a:cubicBezTo>
                    <a:cubicBezTo>
                      <a:pt x="141" y="20"/>
                      <a:pt x="141" y="20"/>
                      <a:pt x="141" y="20"/>
                    </a:cubicBezTo>
                    <a:lnTo>
                      <a:pt x="141" y="17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700">
                  <a:solidFill>
                    <a:srgbClr val="313A59"/>
                  </a:solidFill>
                  <a:latin typeface="Arial" panose="020B0604020202020204" pitchFamily="34" charset="0"/>
                  <a:ea typeface="微软雅黑" panose="020B0503020204020204" pitchFamily="34" charset="-122"/>
                  <a:sym typeface="Arial" panose="020B0604020202020204" pitchFamily="34" charset="0"/>
                </a:endParaRPr>
              </a:p>
            </p:txBody>
          </p:sp>
          <p:sp>
            <p:nvSpPr>
              <p:cNvPr id="20" name="Freeform 6"/>
              <p:cNvSpPr/>
              <p:nvPr/>
            </p:nvSpPr>
            <p:spPr bwMode="auto">
              <a:xfrm>
                <a:off x="2820" y="2272"/>
                <a:ext cx="181" cy="12"/>
              </a:xfrm>
              <a:custGeom>
                <a:avLst/>
                <a:gdLst>
                  <a:gd name="T0" fmla="*/ 73 w 75"/>
                  <a:gd name="T1" fmla="*/ 0 h 5"/>
                  <a:gd name="T2" fmla="*/ 2 w 75"/>
                  <a:gd name="T3" fmla="*/ 0 h 5"/>
                  <a:gd name="T4" fmla="*/ 0 w 75"/>
                  <a:gd name="T5" fmla="*/ 3 h 5"/>
                  <a:gd name="T6" fmla="*/ 2 w 75"/>
                  <a:gd name="T7" fmla="*/ 5 h 5"/>
                  <a:gd name="T8" fmla="*/ 73 w 75"/>
                  <a:gd name="T9" fmla="*/ 5 h 5"/>
                  <a:gd name="T10" fmla="*/ 75 w 75"/>
                  <a:gd name="T11" fmla="*/ 3 h 5"/>
                  <a:gd name="T12" fmla="*/ 73 w 75"/>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75" h="5">
                    <a:moveTo>
                      <a:pt x="73" y="0"/>
                    </a:moveTo>
                    <a:cubicBezTo>
                      <a:pt x="2" y="0"/>
                      <a:pt x="2" y="0"/>
                      <a:pt x="2" y="0"/>
                    </a:cubicBezTo>
                    <a:cubicBezTo>
                      <a:pt x="1" y="0"/>
                      <a:pt x="0" y="1"/>
                      <a:pt x="0" y="3"/>
                    </a:cubicBezTo>
                    <a:cubicBezTo>
                      <a:pt x="0" y="4"/>
                      <a:pt x="1" y="5"/>
                      <a:pt x="2" y="5"/>
                    </a:cubicBezTo>
                    <a:cubicBezTo>
                      <a:pt x="73" y="5"/>
                      <a:pt x="73" y="5"/>
                      <a:pt x="73" y="5"/>
                    </a:cubicBezTo>
                    <a:cubicBezTo>
                      <a:pt x="74" y="5"/>
                      <a:pt x="75" y="4"/>
                      <a:pt x="75" y="3"/>
                    </a:cubicBezTo>
                    <a:cubicBezTo>
                      <a:pt x="75" y="1"/>
                      <a:pt x="74" y="0"/>
                      <a:pt x="7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700">
                  <a:solidFill>
                    <a:srgbClr val="313A59"/>
                  </a:solidFill>
                  <a:latin typeface="Arial" panose="020B0604020202020204" pitchFamily="34" charset="0"/>
                  <a:ea typeface="微软雅黑" panose="020B0503020204020204" pitchFamily="34" charset="-122"/>
                  <a:sym typeface="Arial" panose="020B0604020202020204" pitchFamily="34" charset="0"/>
                </a:endParaRPr>
              </a:p>
            </p:txBody>
          </p:sp>
          <p:sp>
            <p:nvSpPr>
              <p:cNvPr id="21" name="Freeform 7"/>
              <p:cNvSpPr/>
              <p:nvPr/>
            </p:nvSpPr>
            <p:spPr bwMode="auto">
              <a:xfrm>
                <a:off x="2820" y="2190"/>
                <a:ext cx="181" cy="14"/>
              </a:xfrm>
              <a:custGeom>
                <a:avLst/>
                <a:gdLst>
                  <a:gd name="T0" fmla="*/ 73 w 75"/>
                  <a:gd name="T1" fmla="*/ 0 h 6"/>
                  <a:gd name="T2" fmla="*/ 2 w 75"/>
                  <a:gd name="T3" fmla="*/ 0 h 6"/>
                  <a:gd name="T4" fmla="*/ 0 w 75"/>
                  <a:gd name="T5" fmla="*/ 3 h 6"/>
                  <a:gd name="T6" fmla="*/ 2 w 75"/>
                  <a:gd name="T7" fmla="*/ 6 h 6"/>
                  <a:gd name="T8" fmla="*/ 73 w 75"/>
                  <a:gd name="T9" fmla="*/ 6 h 6"/>
                  <a:gd name="T10" fmla="*/ 75 w 75"/>
                  <a:gd name="T11" fmla="*/ 3 h 6"/>
                  <a:gd name="T12" fmla="*/ 73 w 75"/>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75" h="6">
                    <a:moveTo>
                      <a:pt x="73" y="0"/>
                    </a:moveTo>
                    <a:cubicBezTo>
                      <a:pt x="2" y="0"/>
                      <a:pt x="2" y="0"/>
                      <a:pt x="2" y="0"/>
                    </a:cubicBezTo>
                    <a:cubicBezTo>
                      <a:pt x="1" y="0"/>
                      <a:pt x="0" y="2"/>
                      <a:pt x="0" y="3"/>
                    </a:cubicBezTo>
                    <a:cubicBezTo>
                      <a:pt x="0" y="5"/>
                      <a:pt x="1" y="6"/>
                      <a:pt x="2" y="6"/>
                    </a:cubicBezTo>
                    <a:cubicBezTo>
                      <a:pt x="73" y="6"/>
                      <a:pt x="73" y="6"/>
                      <a:pt x="73" y="6"/>
                    </a:cubicBezTo>
                    <a:cubicBezTo>
                      <a:pt x="74" y="6"/>
                      <a:pt x="75" y="5"/>
                      <a:pt x="75" y="3"/>
                    </a:cubicBezTo>
                    <a:cubicBezTo>
                      <a:pt x="75" y="2"/>
                      <a:pt x="74" y="0"/>
                      <a:pt x="7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700">
                  <a:solidFill>
                    <a:srgbClr val="313A59"/>
                  </a:solidFill>
                  <a:latin typeface="Arial" panose="020B0604020202020204" pitchFamily="34" charset="0"/>
                  <a:ea typeface="微软雅黑" panose="020B0503020204020204" pitchFamily="34" charset="-122"/>
                  <a:sym typeface="Arial" panose="020B0604020202020204" pitchFamily="34" charset="0"/>
                </a:endParaRPr>
              </a:p>
            </p:txBody>
          </p:sp>
          <p:sp>
            <p:nvSpPr>
              <p:cNvPr id="22" name="Freeform 8"/>
              <p:cNvSpPr/>
              <p:nvPr/>
            </p:nvSpPr>
            <p:spPr bwMode="auto">
              <a:xfrm>
                <a:off x="2820" y="2111"/>
                <a:ext cx="181" cy="12"/>
              </a:xfrm>
              <a:custGeom>
                <a:avLst/>
                <a:gdLst>
                  <a:gd name="T0" fmla="*/ 73 w 75"/>
                  <a:gd name="T1" fmla="*/ 0 h 5"/>
                  <a:gd name="T2" fmla="*/ 2 w 75"/>
                  <a:gd name="T3" fmla="*/ 0 h 5"/>
                  <a:gd name="T4" fmla="*/ 0 w 75"/>
                  <a:gd name="T5" fmla="*/ 3 h 5"/>
                  <a:gd name="T6" fmla="*/ 2 w 75"/>
                  <a:gd name="T7" fmla="*/ 5 h 5"/>
                  <a:gd name="T8" fmla="*/ 73 w 75"/>
                  <a:gd name="T9" fmla="*/ 5 h 5"/>
                  <a:gd name="T10" fmla="*/ 75 w 75"/>
                  <a:gd name="T11" fmla="*/ 3 h 5"/>
                  <a:gd name="T12" fmla="*/ 73 w 75"/>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75" h="5">
                    <a:moveTo>
                      <a:pt x="73" y="0"/>
                    </a:moveTo>
                    <a:cubicBezTo>
                      <a:pt x="2" y="0"/>
                      <a:pt x="2" y="0"/>
                      <a:pt x="2" y="0"/>
                    </a:cubicBezTo>
                    <a:cubicBezTo>
                      <a:pt x="1" y="0"/>
                      <a:pt x="0" y="1"/>
                      <a:pt x="0" y="3"/>
                    </a:cubicBezTo>
                    <a:cubicBezTo>
                      <a:pt x="0" y="4"/>
                      <a:pt x="1" y="5"/>
                      <a:pt x="2" y="5"/>
                    </a:cubicBezTo>
                    <a:cubicBezTo>
                      <a:pt x="73" y="5"/>
                      <a:pt x="73" y="5"/>
                      <a:pt x="73" y="5"/>
                    </a:cubicBezTo>
                    <a:cubicBezTo>
                      <a:pt x="74" y="5"/>
                      <a:pt x="75" y="4"/>
                      <a:pt x="75" y="3"/>
                    </a:cubicBezTo>
                    <a:cubicBezTo>
                      <a:pt x="75" y="1"/>
                      <a:pt x="74" y="0"/>
                      <a:pt x="7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700">
                  <a:solidFill>
                    <a:srgbClr val="313A59"/>
                  </a:solidFill>
                  <a:latin typeface="Arial" panose="020B0604020202020204" pitchFamily="34" charset="0"/>
                  <a:ea typeface="微软雅黑" panose="020B0503020204020204" pitchFamily="34" charset="-122"/>
                  <a:sym typeface="Arial" panose="020B0604020202020204" pitchFamily="34" charset="0"/>
                </a:endParaRPr>
              </a:p>
            </p:txBody>
          </p:sp>
          <p:sp>
            <p:nvSpPr>
              <p:cNvPr id="23" name="Freeform 9"/>
              <p:cNvSpPr/>
              <p:nvPr/>
            </p:nvSpPr>
            <p:spPr bwMode="auto">
              <a:xfrm>
                <a:off x="2755" y="2096"/>
                <a:ext cx="41" cy="41"/>
              </a:xfrm>
              <a:custGeom>
                <a:avLst/>
                <a:gdLst>
                  <a:gd name="T0" fmla="*/ 15 w 17"/>
                  <a:gd name="T1" fmla="*/ 0 h 17"/>
                  <a:gd name="T2" fmla="*/ 3 w 17"/>
                  <a:gd name="T3" fmla="*/ 0 h 17"/>
                  <a:gd name="T4" fmla="*/ 0 w 17"/>
                  <a:gd name="T5" fmla="*/ 3 h 17"/>
                  <a:gd name="T6" fmla="*/ 0 w 17"/>
                  <a:gd name="T7" fmla="*/ 15 h 17"/>
                  <a:gd name="T8" fmla="*/ 3 w 17"/>
                  <a:gd name="T9" fmla="*/ 17 h 17"/>
                  <a:gd name="T10" fmla="*/ 15 w 17"/>
                  <a:gd name="T11" fmla="*/ 17 h 17"/>
                  <a:gd name="T12" fmla="*/ 17 w 17"/>
                  <a:gd name="T13" fmla="*/ 15 h 17"/>
                  <a:gd name="T14" fmla="*/ 17 w 17"/>
                  <a:gd name="T15" fmla="*/ 3 h 17"/>
                  <a:gd name="T16" fmla="*/ 15 w 17"/>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7">
                    <a:moveTo>
                      <a:pt x="15" y="0"/>
                    </a:moveTo>
                    <a:cubicBezTo>
                      <a:pt x="3" y="0"/>
                      <a:pt x="3" y="0"/>
                      <a:pt x="3" y="0"/>
                    </a:cubicBezTo>
                    <a:cubicBezTo>
                      <a:pt x="1" y="0"/>
                      <a:pt x="0" y="1"/>
                      <a:pt x="0" y="3"/>
                    </a:cubicBezTo>
                    <a:cubicBezTo>
                      <a:pt x="0" y="15"/>
                      <a:pt x="0" y="15"/>
                      <a:pt x="0" y="15"/>
                    </a:cubicBezTo>
                    <a:cubicBezTo>
                      <a:pt x="0" y="16"/>
                      <a:pt x="1" y="17"/>
                      <a:pt x="3" y="17"/>
                    </a:cubicBezTo>
                    <a:cubicBezTo>
                      <a:pt x="15" y="17"/>
                      <a:pt x="15" y="17"/>
                      <a:pt x="15" y="17"/>
                    </a:cubicBezTo>
                    <a:cubicBezTo>
                      <a:pt x="16" y="17"/>
                      <a:pt x="17" y="16"/>
                      <a:pt x="17" y="15"/>
                    </a:cubicBezTo>
                    <a:cubicBezTo>
                      <a:pt x="17" y="3"/>
                      <a:pt x="17" y="3"/>
                      <a:pt x="17" y="3"/>
                    </a:cubicBezTo>
                    <a:cubicBezTo>
                      <a:pt x="17" y="1"/>
                      <a:pt x="16" y="0"/>
                      <a:pt x="1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700">
                  <a:solidFill>
                    <a:srgbClr val="313A59"/>
                  </a:solidFill>
                  <a:latin typeface="Arial" panose="020B0604020202020204" pitchFamily="34" charset="0"/>
                  <a:ea typeface="微软雅黑" panose="020B0503020204020204" pitchFamily="34" charset="-122"/>
                  <a:sym typeface="Arial" panose="020B0604020202020204" pitchFamily="34" charset="0"/>
                </a:endParaRPr>
              </a:p>
            </p:txBody>
          </p:sp>
          <p:sp>
            <p:nvSpPr>
              <p:cNvPr id="24" name="Freeform 10"/>
              <p:cNvSpPr/>
              <p:nvPr/>
            </p:nvSpPr>
            <p:spPr bwMode="auto">
              <a:xfrm>
                <a:off x="2755" y="2176"/>
                <a:ext cx="41" cy="43"/>
              </a:xfrm>
              <a:custGeom>
                <a:avLst/>
                <a:gdLst>
                  <a:gd name="T0" fmla="*/ 15 w 17"/>
                  <a:gd name="T1" fmla="*/ 0 h 18"/>
                  <a:gd name="T2" fmla="*/ 3 w 17"/>
                  <a:gd name="T3" fmla="*/ 0 h 18"/>
                  <a:gd name="T4" fmla="*/ 0 w 17"/>
                  <a:gd name="T5" fmla="*/ 3 h 18"/>
                  <a:gd name="T6" fmla="*/ 0 w 17"/>
                  <a:gd name="T7" fmla="*/ 15 h 18"/>
                  <a:gd name="T8" fmla="*/ 3 w 17"/>
                  <a:gd name="T9" fmla="*/ 18 h 18"/>
                  <a:gd name="T10" fmla="*/ 15 w 17"/>
                  <a:gd name="T11" fmla="*/ 18 h 18"/>
                  <a:gd name="T12" fmla="*/ 17 w 17"/>
                  <a:gd name="T13" fmla="*/ 15 h 18"/>
                  <a:gd name="T14" fmla="*/ 17 w 17"/>
                  <a:gd name="T15" fmla="*/ 3 h 18"/>
                  <a:gd name="T16" fmla="*/ 15 w 17"/>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8">
                    <a:moveTo>
                      <a:pt x="15" y="0"/>
                    </a:moveTo>
                    <a:cubicBezTo>
                      <a:pt x="3" y="0"/>
                      <a:pt x="3" y="0"/>
                      <a:pt x="3" y="0"/>
                    </a:cubicBezTo>
                    <a:cubicBezTo>
                      <a:pt x="1" y="0"/>
                      <a:pt x="0" y="2"/>
                      <a:pt x="0" y="3"/>
                    </a:cubicBezTo>
                    <a:cubicBezTo>
                      <a:pt x="0" y="15"/>
                      <a:pt x="0" y="15"/>
                      <a:pt x="0" y="15"/>
                    </a:cubicBezTo>
                    <a:cubicBezTo>
                      <a:pt x="0" y="17"/>
                      <a:pt x="1" y="18"/>
                      <a:pt x="3" y="18"/>
                    </a:cubicBezTo>
                    <a:cubicBezTo>
                      <a:pt x="15" y="18"/>
                      <a:pt x="15" y="18"/>
                      <a:pt x="15" y="18"/>
                    </a:cubicBezTo>
                    <a:cubicBezTo>
                      <a:pt x="16" y="18"/>
                      <a:pt x="17" y="17"/>
                      <a:pt x="17" y="15"/>
                    </a:cubicBezTo>
                    <a:cubicBezTo>
                      <a:pt x="17" y="3"/>
                      <a:pt x="17" y="3"/>
                      <a:pt x="17" y="3"/>
                    </a:cubicBezTo>
                    <a:cubicBezTo>
                      <a:pt x="17" y="2"/>
                      <a:pt x="16" y="0"/>
                      <a:pt x="1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700">
                  <a:solidFill>
                    <a:srgbClr val="313A59"/>
                  </a:solidFill>
                  <a:latin typeface="Arial" panose="020B0604020202020204" pitchFamily="34" charset="0"/>
                  <a:ea typeface="微软雅黑" panose="020B0503020204020204" pitchFamily="34" charset="-122"/>
                  <a:sym typeface="Arial" panose="020B0604020202020204" pitchFamily="34" charset="0"/>
                </a:endParaRPr>
              </a:p>
            </p:txBody>
          </p:sp>
          <p:sp>
            <p:nvSpPr>
              <p:cNvPr id="25" name="Freeform 11"/>
              <p:cNvSpPr/>
              <p:nvPr/>
            </p:nvSpPr>
            <p:spPr bwMode="auto">
              <a:xfrm>
                <a:off x="2755" y="2257"/>
                <a:ext cx="41" cy="41"/>
              </a:xfrm>
              <a:custGeom>
                <a:avLst/>
                <a:gdLst>
                  <a:gd name="T0" fmla="*/ 15 w 17"/>
                  <a:gd name="T1" fmla="*/ 0 h 17"/>
                  <a:gd name="T2" fmla="*/ 3 w 17"/>
                  <a:gd name="T3" fmla="*/ 0 h 17"/>
                  <a:gd name="T4" fmla="*/ 0 w 17"/>
                  <a:gd name="T5" fmla="*/ 3 h 17"/>
                  <a:gd name="T6" fmla="*/ 0 w 17"/>
                  <a:gd name="T7" fmla="*/ 15 h 17"/>
                  <a:gd name="T8" fmla="*/ 3 w 17"/>
                  <a:gd name="T9" fmla="*/ 17 h 17"/>
                  <a:gd name="T10" fmla="*/ 15 w 17"/>
                  <a:gd name="T11" fmla="*/ 17 h 17"/>
                  <a:gd name="T12" fmla="*/ 17 w 17"/>
                  <a:gd name="T13" fmla="*/ 15 h 17"/>
                  <a:gd name="T14" fmla="*/ 17 w 17"/>
                  <a:gd name="T15" fmla="*/ 3 h 17"/>
                  <a:gd name="T16" fmla="*/ 15 w 17"/>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7">
                    <a:moveTo>
                      <a:pt x="15" y="0"/>
                    </a:moveTo>
                    <a:cubicBezTo>
                      <a:pt x="3" y="0"/>
                      <a:pt x="3" y="0"/>
                      <a:pt x="3" y="0"/>
                    </a:cubicBezTo>
                    <a:cubicBezTo>
                      <a:pt x="1" y="0"/>
                      <a:pt x="0" y="1"/>
                      <a:pt x="0" y="3"/>
                    </a:cubicBezTo>
                    <a:cubicBezTo>
                      <a:pt x="0" y="15"/>
                      <a:pt x="0" y="15"/>
                      <a:pt x="0" y="15"/>
                    </a:cubicBezTo>
                    <a:cubicBezTo>
                      <a:pt x="0" y="16"/>
                      <a:pt x="1" y="17"/>
                      <a:pt x="3" y="17"/>
                    </a:cubicBezTo>
                    <a:cubicBezTo>
                      <a:pt x="15" y="17"/>
                      <a:pt x="15" y="17"/>
                      <a:pt x="15" y="17"/>
                    </a:cubicBezTo>
                    <a:cubicBezTo>
                      <a:pt x="16" y="17"/>
                      <a:pt x="17" y="16"/>
                      <a:pt x="17" y="15"/>
                    </a:cubicBezTo>
                    <a:cubicBezTo>
                      <a:pt x="17" y="3"/>
                      <a:pt x="17" y="3"/>
                      <a:pt x="17" y="3"/>
                    </a:cubicBezTo>
                    <a:cubicBezTo>
                      <a:pt x="17" y="1"/>
                      <a:pt x="16" y="0"/>
                      <a:pt x="1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700">
                  <a:solidFill>
                    <a:srgbClr val="313A59"/>
                  </a:solidFill>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26" name="组合 25"/>
          <p:cNvGrpSpPr/>
          <p:nvPr/>
        </p:nvGrpSpPr>
        <p:grpSpPr>
          <a:xfrm>
            <a:off x="4135789" y="3291834"/>
            <a:ext cx="417327" cy="417328"/>
            <a:chOff x="3973290" y="3381291"/>
            <a:chExt cx="578104" cy="578104"/>
          </a:xfrm>
        </p:grpSpPr>
        <p:sp>
          <p:nvSpPr>
            <p:cNvPr id="27" name="椭圆 26"/>
            <p:cNvSpPr/>
            <p:nvPr/>
          </p:nvSpPr>
          <p:spPr>
            <a:xfrm>
              <a:off x="3973290" y="3381291"/>
              <a:ext cx="578104" cy="578104"/>
            </a:xfrm>
            <a:prstGeom prst="ellipse">
              <a:avLst/>
            </a:prstGeom>
            <a:solidFill>
              <a:schemeClr val="tx1">
                <a:lumMod val="75000"/>
                <a:lumOff val="2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00">
                <a:solidFill>
                  <a:srgbClr val="313A59"/>
                </a:solidFill>
                <a:latin typeface="Arial" panose="020B0604020202020204" pitchFamily="34" charset="0"/>
                <a:ea typeface="微软雅黑" panose="020B0503020204020204" pitchFamily="34" charset="-122"/>
                <a:sym typeface="Arial" panose="020B0604020202020204" pitchFamily="34" charset="0"/>
              </a:endParaRPr>
            </a:p>
          </p:txBody>
        </p:sp>
        <p:sp>
          <p:nvSpPr>
            <p:cNvPr id="28" name="Freeform 133"/>
            <p:cNvSpPr>
              <a:spLocks noEditPoints="1"/>
            </p:cNvSpPr>
            <p:nvPr/>
          </p:nvSpPr>
          <p:spPr bwMode="auto">
            <a:xfrm>
              <a:off x="4107770" y="3509336"/>
              <a:ext cx="309144" cy="339200"/>
            </a:xfrm>
            <a:custGeom>
              <a:avLst/>
              <a:gdLst>
                <a:gd name="T0" fmla="*/ 65 w 100"/>
                <a:gd name="T1" fmla="*/ 0 h 110"/>
                <a:gd name="T2" fmla="*/ 77 w 100"/>
                <a:gd name="T3" fmla="*/ 12 h 110"/>
                <a:gd name="T4" fmla="*/ 68 w 100"/>
                <a:gd name="T5" fmla="*/ 40 h 110"/>
                <a:gd name="T6" fmla="*/ 67 w 100"/>
                <a:gd name="T7" fmla="*/ 10 h 110"/>
                <a:gd name="T8" fmla="*/ 28 w 100"/>
                <a:gd name="T9" fmla="*/ 9 h 110"/>
                <a:gd name="T10" fmla="*/ 28 w 100"/>
                <a:gd name="T11" fmla="*/ 16 h 110"/>
                <a:gd name="T12" fmla="*/ 25 w 100"/>
                <a:gd name="T13" fmla="*/ 24 h 110"/>
                <a:gd name="T14" fmla="*/ 18 w 100"/>
                <a:gd name="T15" fmla="*/ 26 h 110"/>
                <a:gd name="T16" fmla="*/ 9 w 100"/>
                <a:gd name="T17" fmla="*/ 25 h 110"/>
                <a:gd name="T18" fmla="*/ 10 w 100"/>
                <a:gd name="T19" fmla="*/ 87 h 110"/>
                <a:gd name="T20" fmla="*/ 12 w 100"/>
                <a:gd name="T21" fmla="*/ 88 h 110"/>
                <a:gd name="T22" fmla="*/ 44 w 100"/>
                <a:gd name="T23" fmla="*/ 97 h 110"/>
                <a:gd name="T24" fmla="*/ 4 w 100"/>
                <a:gd name="T25" fmla="*/ 93 h 110"/>
                <a:gd name="T26" fmla="*/ 4 w 100"/>
                <a:gd name="T27" fmla="*/ 93 h 110"/>
                <a:gd name="T28" fmla="*/ 0 w 100"/>
                <a:gd name="T29" fmla="*/ 22 h 110"/>
                <a:gd name="T30" fmla="*/ 2 w 100"/>
                <a:gd name="T31" fmla="*/ 19 h 110"/>
                <a:gd name="T32" fmla="*/ 21 w 100"/>
                <a:gd name="T33" fmla="*/ 0 h 110"/>
                <a:gd name="T34" fmla="*/ 90 w 100"/>
                <a:gd name="T35" fmla="*/ 45 h 110"/>
                <a:gd name="T36" fmla="*/ 84 w 100"/>
                <a:gd name="T37" fmla="*/ 39 h 110"/>
                <a:gd name="T38" fmla="*/ 83 w 100"/>
                <a:gd name="T39" fmla="*/ 47 h 110"/>
                <a:gd name="T40" fmla="*/ 94 w 100"/>
                <a:gd name="T41" fmla="*/ 53 h 110"/>
                <a:gd name="T42" fmla="*/ 86 w 100"/>
                <a:gd name="T43" fmla="*/ 81 h 110"/>
                <a:gd name="T44" fmla="*/ 100 w 100"/>
                <a:gd name="T45" fmla="*/ 51 h 110"/>
                <a:gd name="T46" fmla="*/ 90 w 100"/>
                <a:gd name="T47" fmla="*/ 45 h 110"/>
                <a:gd name="T48" fmla="*/ 54 w 100"/>
                <a:gd name="T49" fmla="*/ 84 h 110"/>
                <a:gd name="T50" fmla="*/ 90 w 100"/>
                <a:gd name="T51" fmla="*/ 55 h 110"/>
                <a:gd name="T52" fmla="*/ 52 w 100"/>
                <a:gd name="T53" fmla="*/ 87 h 110"/>
                <a:gd name="T54" fmla="*/ 51 w 100"/>
                <a:gd name="T55" fmla="*/ 103 h 110"/>
                <a:gd name="T56" fmla="*/ 52 w 100"/>
                <a:gd name="T57" fmla="*/ 110 h 110"/>
                <a:gd name="T58" fmla="*/ 56 w 100"/>
                <a:gd name="T59" fmla="*/ 106 h 110"/>
                <a:gd name="T60" fmla="*/ 52 w 100"/>
                <a:gd name="T61" fmla="*/ 87 h 110"/>
                <a:gd name="T62" fmla="*/ 18 w 100"/>
                <a:gd name="T63" fmla="*/ 60 h 110"/>
                <a:gd name="T64" fmla="*/ 30 w 100"/>
                <a:gd name="T65" fmla="*/ 56 h 110"/>
                <a:gd name="T66" fmla="*/ 18 w 100"/>
                <a:gd name="T67" fmla="*/ 43 h 110"/>
                <a:gd name="T68" fmla="*/ 60 w 100"/>
                <a:gd name="T69" fmla="*/ 48 h 110"/>
                <a:gd name="T70" fmla="*/ 18 w 100"/>
                <a:gd name="T71" fmla="*/ 43 h 110"/>
                <a:gd name="T72" fmla="*/ 18 w 100"/>
                <a:gd name="T73" fmla="*/ 36 h 110"/>
                <a:gd name="T74" fmla="*/ 60 w 100"/>
                <a:gd name="T75" fmla="*/ 31 h 110"/>
                <a:gd name="T76" fmla="*/ 37 w 100"/>
                <a:gd name="T77" fmla="*/ 19 h 110"/>
                <a:gd name="T78" fmla="*/ 60 w 100"/>
                <a:gd name="T79" fmla="*/ 24 h 110"/>
                <a:gd name="T80" fmla="*/ 37 w 100"/>
                <a:gd name="T81" fmla="*/ 19 h 110"/>
                <a:gd name="T82" fmla="*/ 14 w 100"/>
                <a:gd name="T83" fmla="*/ 21 h 110"/>
                <a:gd name="T84" fmla="*/ 18 w 100"/>
                <a:gd name="T85" fmla="*/ 22 h 110"/>
                <a:gd name="T86" fmla="*/ 20 w 100"/>
                <a:gd name="T87" fmla="*/ 22 h 110"/>
                <a:gd name="T88" fmla="*/ 24 w 100"/>
                <a:gd name="T89" fmla="*/ 18 h 110"/>
                <a:gd name="T90" fmla="*/ 24 w 100"/>
                <a:gd name="T91" fmla="*/ 17 h 110"/>
                <a:gd name="T92" fmla="*/ 23 w 100"/>
                <a:gd name="T93" fmla="*/ 12 h 110"/>
                <a:gd name="T94" fmla="*/ 12 w 100"/>
                <a:gd name="T95" fmla="*/ 21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0">
                  <a:moveTo>
                    <a:pt x="23" y="0"/>
                  </a:moveTo>
                  <a:cubicBezTo>
                    <a:pt x="65" y="0"/>
                    <a:pt x="65" y="0"/>
                    <a:pt x="65" y="0"/>
                  </a:cubicBezTo>
                  <a:cubicBezTo>
                    <a:pt x="68" y="0"/>
                    <a:pt x="71" y="1"/>
                    <a:pt x="74" y="4"/>
                  </a:cubicBezTo>
                  <a:cubicBezTo>
                    <a:pt x="76" y="6"/>
                    <a:pt x="77" y="9"/>
                    <a:pt x="77" y="12"/>
                  </a:cubicBezTo>
                  <a:cubicBezTo>
                    <a:pt x="77" y="35"/>
                    <a:pt x="77" y="35"/>
                    <a:pt x="77" y="35"/>
                  </a:cubicBezTo>
                  <a:cubicBezTo>
                    <a:pt x="68" y="40"/>
                    <a:pt x="68" y="40"/>
                    <a:pt x="68" y="40"/>
                  </a:cubicBezTo>
                  <a:cubicBezTo>
                    <a:pt x="68" y="12"/>
                    <a:pt x="68" y="12"/>
                    <a:pt x="68" y="12"/>
                  </a:cubicBezTo>
                  <a:cubicBezTo>
                    <a:pt x="68" y="11"/>
                    <a:pt x="68" y="11"/>
                    <a:pt x="67" y="10"/>
                  </a:cubicBezTo>
                  <a:cubicBezTo>
                    <a:pt x="67" y="10"/>
                    <a:pt x="66" y="9"/>
                    <a:pt x="65" y="9"/>
                  </a:cubicBezTo>
                  <a:cubicBezTo>
                    <a:pt x="28" y="9"/>
                    <a:pt x="28" y="9"/>
                    <a:pt x="28" y="9"/>
                  </a:cubicBezTo>
                  <a:cubicBezTo>
                    <a:pt x="28" y="12"/>
                    <a:pt x="28" y="12"/>
                    <a:pt x="28" y="12"/>
                  </a:cubicBezTo>
                  <a:cubicBezTo>
                    <a:pt x="28" y="16"/>
                    <a:pt x="28" y="16"/>
                    <a:pt x="28" y="16"/>
                  </a:cubicBezTo>
                  <a:cubicBezTo>
                    <a:pt x="28" y="17"/>
                    <a:pt x="28" y="18"/>
                    <a:pt x="28" y="19"/>
                  </a:cubicBezTo>
                  <a:cubicBezTo>
                    <a:pt x="28" y="21"/>
                    <a:pt x="27" y="23"/>
                    <a:pt x="25" y="24"/>
                  </a:cubicBezTo>
                  <a:cubicBezTo>
                    <a:pt x="24" y="25"/>
                    <a:pt x="23" y="26"/>
                    <a:pt x="21" y="26"/>
                  </a:cubicBezTo>
                  <a:cubicBezTo>
                    <a:pt x="20" y="26"/>
                    <a:pt x="19" y="26"/>
                    <a:pt x="18" y="26"/>
                  </a:cubicBezTo>
                  <a:cubicBezTo>
                    <a:pt x="14" y="26"/>
                    <a:pt x="14" y="26"/>
                    <a:pt x="14" y="26"/>
                  </a:cubicBezTo>
                  <a:cubicBezTo>
                    <a:pt x="9" y="25"/>
                    <a:pt x="9" y="25"/>
                    <a:pt x="9" y="25"/>
                  </a:cubicBezTo>
                  <a:cubicBezTo>
                    <a:pt x="9" y="85"/>
                    <a:pt x="9" y="85"/>
                    <a:pt x="9" y="85"/>
                  </a:cubicBezTo>
                  <a:cubicBezTo>
                    <a:pt x="9" y="86"/>
                    <a:pt x="10" y="86"/>
                    <a:pt x="10" y="87"/>
                  </a:cubicBezTo>
                  <a:cubicBezTo>
                    <a:pt x="10" y="87"/>
                    <a:pt x="10" y="87"/>
                    <a:pt x="10" y="87"/>
                  </a:cubicBezTo>
                  <a:cubicBezTo>
                    <a:pt x="11" y="87"/>
                    <a:pt x="11" y="88"/>
                    <a:pt x="12" y="88"/>
                  </a:cubicBezTo>
                  <a:cubicBezTo>
                    <a:pt x="45" y="88"/>
                    <a:pt x="45" y="88"/>
                    <a:pt x="45" y="88"/>
                  </a:cubicBezTo>
                  <a:cubicBezTo>
                    <a:pt x="44" y="97"/>
                    <a:pt x="44" y="97"/>
                    <a:pt x="44" y="97"/>
                  </a:cubicBezTo>
                  <a:cubicBezTo>
                    <a:pt x="12" y="97"/>
                    <a:pt x="12" y="97"/>
                    <a:pt x="12" y="97"/>
                  </a:cubicBezTo>
                  <a:cubicBezTo>
                    <a:pt x="9" y="97"/>
                    <a:pt x="6" y="96"/>
                    <a:pt x="4" y="93"/>
                  </a:cubicBezTo>
                  <a:cubicBezTo>
                    <a:pt x="4" y="93"/>
                    <a:pt x="4" y="93"/>
                    <a:pt x="4" y="93"/>
                  </a:cubicBezTo>
                  <a:cubicBezTo>
                    <a:pt x="4" y="93"/>
                    <a:pt x="4" y="93"/>
                    <a:pt x="4" y="93"/>
                  </a:cubicBezTo>
                  <a:cubicBezTo>
                    <a:pt x="2" y="91"/>
                    <a:pt x="0" y="88"/>
                    <a:pt x="0" y="85"/>
                  </a:cubicBezTo>
                  <a:cubicBezTo>
                    <a:pt x="0" y="22"/>
                    <a:pt x="0" y="22"/>
                    <a:pt x="0" y="22"/>
                  </a:cubicBezTo>
                  <a:cubicBezTo>
                    <a:pt x="0" y="20"/>
                    <a:pt x="0" y="20"/>
                    <a:pt x="0" y="20"/>
                  </a:cubicBezTo>
                  <a:cubicBezTo>
                    <a:pt x="2" y="19"/>
                    <a:pt x="2" y="19"/>
                    <a:pt x="2" y="19"/>
                  </a:cubicBezTo>
                  <a:cubicBezTo>
                    <a:pt x="20" y="1"/>
                    <a:pt x="20" y="1"/>
                    <a:pt x="20" y="1"/>
                  </a:cubicBezTo>
                  <a:cubicBezTo>
                    <a:pt x="21" y="0"/>
                    <a:pt x="21" y="0"/>
                    <a:pt x="21" y="0"/>
                  </a:cubicBezTo>
                  <a:cubicBezTo>
                    <a:pt x="23" y="0"/>
                    <a:pt x="23" y="0"/>
                    <a:pt x="23" y="0"/>
                  </a:cubicBezTo>
                  <a:close/>
                  <a:moveTo>
                    <a:pt x="90" y="45"/>
                  </a:moveTo>
                  <a:cubicBezTo>
                    <a:pt x="90" y="43"/>
                    <a:pt x="90" y="43"/>
                    <a:pt x="90" y="43"/>
                  </a:cubicBezTo>
                  <a:cubicBezTo>
                    <a:pt x="84" y="39"/>
                    <a:pt x="84" y="39"/>
                    <a:pt x="84" y="39"/>
                  </a:cubicBezTo>
                  <a:cubicBezTo>
                    <a:pt x="75" y="44"/>
                    <a:pt x="75" y="44"/>
                    <a:pt x="75" y="44"/>
                  </a:cubicBezTo>
                  <a:cubicBezTo>
                    <a:pt x="83" y="47"/>
                    <a:pt x="83" y="47"/>
                    <a:pt x="83" y="47"/>
                  </a:cubicBezTo>
                  <a:cubicBezTo>
                    <a:pt x="91" y="52"/>
                    <a:pt x="91" y="52"/>
                    <a:pt x="91" y="52"/>
                  </a:cubicBezTo>
                  <a:cubicBezTo>
                    <a:pt x="94" y="53"/>
                    <a:pt x="94" y="53"/>
                    <a:pt x="94" y="53"/>
                  </a:cubicBezTo>
                  <a:cubicBezTo>
                    <a:pt x="92" y="62"/>
                    <a:pt x="88" y="70"/>
                    <a:pt x="82" y="77"/>
                  </a:cubicBezTo>
                  <a:cubicBezTo>
                    <a:pt x="86" y="81"/>
                    <a:pt x="86" y="81"/>
                    <a:pt x="86" y="81"/>
                  </a:cubicBezTo>
                  <a:cubicBezTo>
                    <a:pt x="93" y="73"/>
                    <a:pt x="98" y="63"/>
                    <a:pt x="100" y="53"/>
                  </a:cubicBezTo>
                  <a:cubicBezTo>
                    <a:pt x="100" y="51"/>
                    <a:pt x="100" y="51"/>
                    <a:pt x="100" y="51"/>
                  </a:cubicBezTo>
                  <a:cubicBezTo>
                    <a:pt x="98" y="50"/>
                    <a:pt x="98" y="50"/>
                    <a:pt x="98" y="50"/>
                  </a:cubicBezTo>
                  <a:cubicBezTo>
                    <a:pt x="90" y="45"/>
                    <a:pt x="90" y="45"/>
                    <a:pt x="90" y="45"/>
                  </a:cubicBezTo>
                  <a:close/>
                  <a:moveTo>
                    <a:pt x="74" y="47"/>
                  </a:moveTo>
                  <a:cubicBezTo>
                    <a:pt x="64" y="58"/>
                    <a:pt x="58" y="70"/>
                    <a:pt x="54" y="84"/>
                  </a:cubicBezTo>
                  <a:cubicBezTo>
                    <a:pt x="59" y="86"/>
                    <a:pt x="64" y="89"/>
                    <a:pt x="70" y="92"/>
                  </a:cubicBezTo>
                  <a:cubicBezTo>
                    <a:pt x="78" y="81"/>
                    <a:pt x="85" y="68"/>
                    <a:pt x="90" y="55"/>
                  </a:cubicBezTo>
                  <a:cubicBezTo>
                    <a:pt x="84" y="52"/>
                    <a:pt x="79" y="50"/>
                    <a:pt x="74" y="47"/>
                  </a:cubicBezTo>
                  <a:close/>
                  <a:moveTo>
                    <a:pt x="52" y="87"/>
                  </a:moveTo>
                  <a:cubicBezTo>
                    <a:pt x="50" y="103"/>
                    <a:pt x="50" y="103"/>
                    <a:pt x="50" y="103"/>
                  </a:cubicBezTo>
                  <a:cubicBezTo>
                    <a:pt x="51" y="103"/>
                    <a:pt x="51" y="103"/>
                    <a:pt x="51" y="103"/>
                  </a:cubicBezTo>
                  <a:cubicBezTo>
                    <a:pt x="50" y="108"/>
                    <a:pt x="50" y="108"/>
                    <a:pt x="50" y="108"/>
                  </a:cubicBezTo>
                  <a:cubicBezTo>
                    <a:pt x="52" y="110"/>
                    <a:pt x="52" y="110"/>
                    <a:pt x="52" y="110"/>
                  </a:cubicBezTo>
                  <a:cubicBezTo>
                    <a:pt x="55" y="106"/>
                    <a:pt x="55" y="106"/>
                    <a:pt x="55" y="106"/>
                  </a:cubicBezTo>
                  <a:cubicBezTo>
                    <a:pt x="56" y="106"/>
                    <a:pt x="56" y="106"/>
                    <a:pt x="56" y="106"/>
                  </a:cubicBezTo>
                  <a:cubicBezTo>
                    <a:pt x="68" y="95"/>
                    <a:pt x="68" y="95"/>
                    <a:pt x="68" y="95"/>
                  </a:cubicBezTo>
                  <a:cubicBezTo>
                    <a:pt x="52" y="87"/>
                    <a:pt x="52" y="87"/>
                    <a:pt x="52" y="87"/>
                  </a:cubicBezTo>
                  <a:close/>
                  <a:moveTo>
                    <a:pt x="18" y="56"/>
                  </a:moveTo>
                  <a:cubicBezTo>
                    <a:pt x="18" y="60"/>
                    <a:pt x="18" y="60"/>
                    <a:pt x="18" y="60"/>
                  </a:cubicBezTo>
                  <a:cubicBezTo>
                    <a:pt x="30" y="60"/>
                    <a:pt x="30" y="60"/>
                    <a:pt x="30" y="60"/>
                  </a:cubicBezTo>
                  <a:cubicBezTo>
                    <a:pt x="30" y="56"/>
                    <a:pt x="30" y="56"/>
                    <a:pt x="30" y="56"/>
                  </a:cubicBezTo>
                  <a:cubicBezTo>
                    <a:pt x="18" y="56"/>
                    <a:pt x="18" y="56"/>
                    <a:pt x="18" y="56"/>
                  </a:cubicBezTo>
                  <a:close/>
                  <a:moveTo>
                    <a:pt x="18" y="43"/>
                  </a:moveTo>
                  <a:cubicBezTo>
                    <a:pt x="18" y="48"/>
                    <a:pt x="18" y="48"/>
                    <a:pt x="18" y="48"/>
                  </a:cubicBezTo>
                  <a:cubicBezTo>
                    <a:pt x="60" y="48"/>
                    <a:pt x="60" y="48"/>
                    <a:pt x="60" y="48"/>
                  </a:cubicBezTo>
                  <a:cubicBezTo>
                    <a:pt x="60" y="43"/>
                    <a:pt x="60" y="43"/>
                    <a:pt x="60" y="43"/>
                  </a:cubicBezTo>
                  <a:cubicBezTo>
                    <a:pt x="18" y="43"/>
                    <a:pt x="18" y="43"/>
                    <a:pt x="18" y="43"/>
                  </a:cubicBezTo>
                  <a:close/>
                  <a:moveTo>
                    <a:pt x="18" y="31"/>
                  </a:moveTo>
                  <a:cubicBezTo>
                    <a:pt x="18" y="36"/>
                    <a:pt x="18" y="36"/>
                    <a:pt x="18" y="36"/>
                  </a:cubicBezTo>
                  <a:cubicBezTo>
                    <a:pt x="60" y="36"/>
                    <a:pt x="60" y="36"/>
                    <a:pt x="60" y="36"/>
                  </a:cubicBezTo>
                  <a:cubicBezTo>
                    <a:pt x="60" y="31"/>
                    <a:pt x="60" y="31"/>
                    <a:pt x="60" y="31"/>
                  </a:cubicBezTo>
                  <a:cubicBezTo>
                    <a:pt x="18" y="31"/>
                    <a:pt x="18" y="31"/>
                    <a:pt x="18" y="31"/>
                  </a:cubicBezTo>
                  <a:close/>
                  <a:moveTo>
                    <a:pt x="37" y="19"/>
                  </a:moveTo>
                  <a:cubicBezTo>
                    <a:pt x="37" y="24"/>
                    <a:pt x="37" y="24"/>
                    <a:pt x="37" y="24"/>
                  </a:cubicBezTo>
                  <a:cubicBezTo>
                    <a:pt x="60" y="24"/>
                    <a:pt x="60" y="24"/>
                    <a:pt x="60" y="24"/>
                  </a:cubicBezTo>
                  <a:cubicBezTo>
                    <a:pt x="60" y="19"/>
                    <a:pt x="60" y="19"/>
                    <a:pt x="60" y="19"/>
                  </a:cubicBezTo>
                  <a:cubicBezTo>
                    <a:pt x="37" y="19"/>
                    <a:pt x="37" y="19"/>
                    <a:pt x="37" y="19"/>
                  </a:cubicBezTo>
                  <a:close/>
                  <a:moveTo>
                    <a:pt x="12" y="21"/>
                  </a:moveTo>
                  <a:cubicBezTo>
                    <a:pt x="14" y="21"/>
                    <a:pt x="14" y="21"/>
                    <a:pt x="14" y="21"/>
                  </a:cubicBezTo>
                  <a:cubicBezTo>
                    <a:pt x="18" y="22"/>
                    <a:pt x="18" y="22"/>
                    <a:pt x="18" y="22"/>
                  </a:cubicBezTo>
                  <a:cubicBezTo>
                    <a:pt x="18" y="22"/>
                    <a:pt x="18" y="22"/>
                    <a:pt x="18" y="22"/>
                  </a:cubicBezTo>
                  <a:cubicBezTo>
                    <a:pt x="19" y="22"/>
                    <a:pt x="19" y="22"/>
                    <a:pt x="19" y="22"/>
                  </a:cubicBezTo>
                  <a:cubicBezTo>
                    <a:pt x="19" y="22"/>
                    <a:pt x="19" y="22"/>
                    <a:pt x="20" y="22"/>
                  </a:cubicBezTo>
                  <a:cubicBezTo>
                    <a:pt x="21" y="22"/>
                    <a:pt x="22" y="21"/>
                    <a:pt x="22" y="20"/>
                  </a:cubicBezTo>
                  <a:cubicBezTo>
                    <a:pt x="23" y="20"/>
                    <a:pt x="24" y="19"/>
                    <a:pt x="24" y="18"/>
                  </a:cubicBezTo>
                  <a:cubicBezTo>
                    <a:pt x="24" y="18"/>
                    <a:pt x="24" y="17"/>
                    <a:pt x="24" y="17"/>
                  </a:cubicBezTo>
                  <a:cubicBezTo>
                    <a:pt x="24" y="17"/>
                    <a:pt x="24" y="17"/>
                    <a:pt x="24" y="17"/>
                  </a:cubicBezTo>
                  <a:cubicBezTo>
                    <a:pt x="24" y="16"/>
                    <a:pt x="24" y="16"/>
                    <a:pt x="24" y="16"/>
                  </a:cubicBezTo>
                  <a:cubicBezTo>
                    <a:pt x="23" y="12"/>
                    <a:pt x="23" y="12"/>
                    <a:pt x="23" y="12"/>
                  </a:cubicBezTo>
                  <a:cubicBezTo>
                    <a:pt x="23" y="11"/>
                    <a:pt x="23" y="11"/>
                    <a:pt x="23" y="11"/>
                  </a:cubicBezTo>
                  <a:lnTo>
                    <a:pt x="12" y="21"/>
                  </a:lnTo>
                  <a:close/>
                </a:path>
              </a:pathLst>
            </a:custGeom>
            <a:solidFill>
              <a:schemeClr val="bg1"/>
            </a:solidFill>
            <a:ln>
              <a:noFill/>
            </a:ln>
            <a:effectLst/>
          </p:spPr>
          <p:txBody>
            <a:bodyPr vert="horz" wrap="square" lIns="68580" tIns="34290" rIns="68580" bIns="34290" numCol="1" anchor="t" anchorCtr="0" compatLnSpc="1"/>
            <a:lstStyle/>
            <a:p>
              <a:endParaRPr lang="zh-CN" altLang="en-US" sz="1100"/>
            </a:p>
          </p:txBody>
        </p:sp>
      </p:grpSp>
      <p:grpSp>
        <p:nvGrpSpPr>
          <p:cNvPr id="29" name="组合 28"/>
          <p:cNvGrpSpPr/>
          <p:nvPr/>
        </p:nvGrpSpPr>
        <p:grpSpPr>
          <a:xfrm>
            <a:off x="3602117" y="3294610"/>
            <a:ext cx="417327" cy="417328"/>
            <a:chOff x="3234019" y="3385136"/>
            <a:chExt cx="578104" cy="578104"/>
          </a:xfrm>
        </p:grpSpPr>
        <p:sp>
          <p:nvSpPr>
            <p:cNvPr id="30" name="椭圆 29"/>
            <p:cNvSpPr/>
            <p:nvPr/>
          </p:nvSpPr>
          <p:spPr>
            <a:xfrm>
              <a:off x="3234019" y="3385136"/>
              <a:ext cx="578104" cy="578104"/>
            </a:xfrm>
            <a:prstGeom prst="ellipse">
              <a:avLst/>
            </a:prstGeom>
            <a:solidFill>
              <a:schemeClr val="tx1">
                <a:lumMod val="75000"/>
                <a:lumOff val="25000"/>
              </a:schemeClr>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00">
                <a:solidFill>
                  <a:srgbClr val="313A59"/>
                </a:solidFill>
                <a:latin typeface="Arial" panose="020B0604020202020204" pitchFamily="34" charset="0"/>
                <a:ea typeface="微软雅黑" panose="020B0503020204020204" pitchFamily="34" charset="-122"/>
                <a:sym typeface="Arial" panose="020B0604020202020204" pitchFamily="34" charset="0"/>
              </a:endParaRPr>
            </a:p>
          </p:txBody>
        </p:sp>
        <p:sp>
          <p:nvSpPr>
            <p:cNvPr id="31" name="Freeform 166"/>
            <p:cNvSpPr>
              <a:spLocks noEditPoints="1"/>
            </p:cNvSpPr>
            <p:nvPr/>
          </p:nvSpPr>
          <p:spPr bwMode="auto">
            <a:xfrm>
              <a:off x="3377751" y="3484513"/>
              <a:ext cx="237583" cy="349218"/>
            </a:xfrm>
            <a:custGeom>
              <a:avLst/>
              <a:gdLst>
                <a:gd name="T0" fmla="*/ 20 w 77"/>
                <a:gd name="T1" fmla="*/ 37 h 113"/>
                <a:gd name="T2" fmla="*/ 20 w 77"/>
                <a:gd name="T3" fmla="*/ 12 h 113"/>
                <a:gd name="T4" fmla="*/ 57 w 77"/>
                <a:gd name="T5" fmla="*/ 12 h 113"/>
                <a:gd name="T6" fmla="*/ 56 w 77"/>
                <a:gd name="T7" fmla="*/ 36 h 113"/>
                <a:gd name="T8" fmla="*/ 52 w 77"/>
                <a:gd name="T9" fmla="*/ 47 h 113"/>
                <a:gd name="T10" fmla="*/ 38 w 77"/>
                <a:gd name="T11" fmla="*/ 54 h 113"/>
                <a:gd name="T12" fmla="*/ 38 w 77"/>
                <a:gd name="T13" fmla="*/ 54 h 113"/>
                <a:gd name="T14" fmla="*/ 25 w 77"/>
                <a:gd name="T15" fmla="*/ 47 h 113"/>
                <a:gd name="T16" fmla="*/ 20 w 77"/>
                <a:gd name="T17" fmla="*/ 37 h 113"/>
                <a:gd name="T18" fmla="*/ 12 w 77"/>
                <a:gd name="T19" fmla="*/ 108 h 113"/>
                <a:gd name="T20" fmla="*/ 66 w 77"/>
                <a:gd name="T21" fmla="*/ 108 h 113"/>
                <a:gd name="T22" fmla="*/ 63 w 77"/>
                <a:gd name="T23" fmla="*/ 113 h 113"/>
                <a:gd name="T24" fmla="*/ 15 w 77"/>
                <a:gd name="T25" fmla="*/ 113 h 113"/>
                <a:gd name="T26" fmla="*/ 12 w 77"/>
                <a:gd name="T27" fmla="*/ 108 h 113"/>
                <a:gd name="T28" fmla="*/ 69 w 77"/>
                <a:gd name="T29" fmla="*/ 67 h 113"/>
                <a:gd name="T30" fmla="*/ 75 w 77"/>
                <a:gd name="T31" fmla="*/ 90 h 113"/>
                <a:gd name="T32" fmla="*/ 67 w 77"/>
                <a:gd name="T33" fmla="*/ 104 h 113"/>
                <a:gd name="T34" fmla="*/ 65 w 77"/>
                <a:gd name="T35" fmla="*/ 104 h 113"/>
                <a:gd name="T36" fmla="*/ 65 w 77"/>
                <a:gd name="T37" fmla="*/ 73 h 113"/>
                <a:gd name="T38" fmla="*/ 41 w 77"/>
                <a:gd name="T39" fmla="*/ 73 h 113"/>
                <a:gd name="T40" fmla="*/ 48 w 77"/>
                <a:gd name="T41" fmla="*/ 57 h 113"/>
                <a:gd name="T42" fmla="*/ 50 w 77"/>
                <a:gd name="T43" fmla="*/ 55 h 113"/>
                <a:gd name="T44" fmla="*/ 64 w 77"/>
                <a:gd name="T45" fmla="*/ 58 h 113"/>
                <a:gd name="T46" fmla="*/ 65 w 77"/>
                <a:gd name="T47" fmla="*/ 58 h 113"/>
                <a:gd name="T48" fmla="*/ 65 w 77"/>
                <a:gd name="T49" fmla="*/ 59 h 113"/>
                <a:gd name="T50" fmla="*/ 69 w 77"/>
                <a:gd name="T51" fmla="*/ 68 h 113"/>
                <a:gd name="T52" fmla="*/ 69 w 77"/>
                <a:gd name="T53" fmla="*/ 67 h 113"/>
                <a:gd name="T54" fmla="*/ 13 w 77"/>
                <a:gd name="T55" fmla="*/ 104 h 113"/>
                <a:gd name="T56" fmla="*/ 10 w 77"/>
                <a:gd name="T57" fmla="*/ 104 h 113"/>
                <a:gd name="T58" fmla="*/ 2 w 77"/>
                <a:gd name="T59" fmla="*/ 90 h 113"/>
                <a:gd name="T60" fmla="*/ 8 w 77"/>
                <a:gd name="T61" fmla="*/ 67 h 113"/>
                <a:gd name="T62" fmla="*/ 13 w 77"/>
                <a:gd name="T63" fmla="*/ 58 h 113"/>
                <a:gd name="T64" fmla="*/ 13 w 77"/>
                <a:gd name="T65" fmla="*/ 58 h 113"/>
                <a:gd name="T66" fmla="*/ 14 w 77"/>
                <a:gd name="T67" fmla="*/ 58 h 113"/>
                <a:gd name="T68" fmla="*/ 27 w 77"/>
                <a:gd name="T69" fmla="*/ 55 h 113"/>
                <a:gd name="T70" fmla="*/ 29 w 77"/>
                <a:gd name="T71" fmla="*/ 57 h 113"/>
                <a:gd name="T72" fmla="*/ 37 w 77"/>
                <a:gd name="T73" fmla="*/ 73 h 113"/>
                <a:gd name="T74" fmla="*/ 13 w 77"/>
                <a:gd name="T75" fmla="*/ 73 h 113"/>
                <a:gd name="T76" fmla="*/ 13 w 77"/>
                <a:gd name="T77" fmla="*/ 104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7" h="113">
                  <a:moveTo>
                    <a:pt x="20" y="37"/>
                  </a:moveTo>
                  <a:cubicBezTo>
                    <a:pt x="19" y="28"/>
                    <a:pt x="19" y="19"/>
                    <a:pt x="20" y="12"/>
                  </a:cubicBezTo>
                  <a:cubicBezTo>
                    <a:pt x="37" y="0"/>
                    <a:pt x="44" y="14"/>
                    <a:pt x="57" y="12"/>
                  </a:cubicBezTo>
                  <a:cubicBezTo>
                    <a:pt x="58" y="20"/>
                    <a:pt x="58" y="30"/>
                    <a:pt x="56" y="36"/>
                  </a:cubicBezTo>
                  <a:cubicBezTo>
                    <a:pt x="56" y="41"/>
                    <a:pt x="54" y="44"/>
                    <a:pt x="52" y="47"/>
                  </a:cubicBezTo>
                  <a:cubicBezTo>
                    <a:pt x="48" y="51"/>
                    <a:pt x="44" y="54"/>
                    <a:pt x="38" y="54"/>
                  </a:cubicBezTo>
                  <a:cubicBezTo>
                    <a:pt x="38" y="54"/>
                    <a:pt x="38" y="54"/>
                    <a:pt x="38" y="54"/>
                  </a:cubicBezTo>
                  <a:cubicBezTo>
                    <a:pt x="33" y="54"/>
                    <a:pt x="28" y="51"/>
                    <a:pt x="25" y="47"/>
                  </a:cubicBezTo>
                  <a:cubicBezTo>
                    <a:pt x="23" y="44"/>
                    <a:pt x="21" y="41"/>
                    <a:pt x="20" y="37"/>
                  </a:cubicBezTo>
                  <a:close/>
                  <a:moveTo>
                    <a:pt x="12" y="108"/>
                  </a:moveTo>
                  <a:cubicBezTo>
                    <a:pt x="66" y="108"/>
                    <a:pt x="66" y="108"/>
                    <a:pt x="66" y="108"/>
                  </a:cubicBezTo>
                  <a:cubicBezTo>
                    <a:pt x="63" y="113"/>
                    <a:pt x="63" y="113"/>
                    <a:pt x="63" y="113"/>
                  </a:cubicBezTo>
                  <a:cubicBezTo>
                    <a:pt x="15" y="113"/>
                    <a:pt x="15" y="113"/>
                    <a:pt x="15" y="113"/>
                  </a:cubicBezTo>
                  <a:cubicBezTo>
                    <a:pt x="12" y="108"/>
                    <a:pt x="12" y="108"/>
                    <a:pt x="12" y="108"/>
                  </a:cubicBezTo>
                  <a:close/>
                  <a:moveTo>
                    <a:pt x="69" y="67"/>
                  </a:moveTo>
                  <a:cubicBezTo>
                    <a:pt x="75" y="90"/>
                    <a:pt x="75" y="90"/>
                    <a:pt x="75" y="90"/>
                  </a:cubicBezTo>
                  <a:cubicBezTo>
                    <a:pt x="77" y="98"/>
                    <a:pt x="76" y="104"/>
                    <a:pt x="67" y="104"/>
                  </a:cubicBezTo>
                  <a:cubicBezTo>
                    <a:pt x="65" y="104"/>
                    <a:pt x="65" y="104"/>
                    <a:pt x="65" y="104"/>
                  </a:cubicBezTo>
                  <a:cubicBezTo>
                    <a:pt x="65" y="73"/>
                    <a:pt x="65" y="73"/>
                    <a:pt x="65" y="73"/>
                  </a:cubicBezTo>
                  <a:cubicBezTo>
                    <a:pt x="41" y="73"/>
                    <a:pt x="41" y="73"/>
                    <a:pt x="41" y="73"/>
                  </a:cubicBezTo>
                  <a:cubicBezTo>
                    <a:pt x="48" y="57"/>
                    <a:pt x="48" y="57"/>
                    <a:pt x="48" y="57"/>
                  </a:cubicBezTo>
                  <a:cubicBezTo>
                    <a:pt x="50" y="55"/>
                    <a:pt x="50" y="55"/>
                    <a:pt x="50" y="55"/>
                  </a:cubicBezTo>
                  <a:cubicBezTo>
                    <a:pt x="64" y="58"/>
                    <a:pt x="64" y="58"/>
                    <a:pt x="64" y="58"/>
                  </a:cubicBezTo>
                  <a:cubicBezTo>
                    <a:pt x="65" y="58"/>
                    <a:pt x="65" y="58"/>
                    <a:pt x="65" y="58"/>
                  </a:cubicBezTo>
                  <a:cubicBezTo>
                    <a:pt x="65" y="59"/>
                    <a:pt x="65" y="59"/>
                    <a:pt x="65" y="59"/>
                  </a:cubicBezTo>
                  <a:cubicBezTo>
                    <a:pt x="67" y="61"/>
                    <a:pt x="68" y="64"/>
                    <a:pt x="69" y="68"/>
                  </a:cubicBezTo>
                  <a:cubicBezTo>
                    <a:pt x="69" y="67"/>
                    <a:pt x="69" y="67"/>
                    <a:pt x="69" y="67"/>
                  </a:cubicBezTo>
                  <a:close/>
                  <a:moveTo>
                    <a:pt x="13" y="104"/>
                  </a:moveTo>
                  <a:cubicBezTo>
                    <a:pt x="10" y="104"/>
                    <a:pt x="10" y="104"/>
                    <a:pt x="10" y="104"/>
                  </a:cubicBezTo>
                  <a:cubicBezTo>
                    <a:pt x="1" y="104"/>
                    <a:pt x="0" y="98"/>
                    <a:pt x="2" y="90"/>
                  </a:cubicBezTo>
                  <a:cubicBezTo>
                    <a:pt x="8" y="67"/>
                    <a:pt x="8" y="67"/>
                    <a:pt x="8" y="67"/>
                  </a:cubicBezTo>
                  <a:cubicBezTo>
                    <a:pt x="8" y="64"/>
                    <a:pt x="10" y="61"/>
                    <a:pt x="13" y="58"/>
                  </a:cubicBezTo>
                  <a:cubicBezTo>
                    <a:pt x="13" y="58"/>
                    <a:pt x="13" y="58"/>
                    <a:pt x="13" y="58"/>
                  </a:cubicBezTo>
                  <a:cubicBezTo>
                    <a:pt x="14" y="58"/>
                    <a:pt x="14" y="58"/>
                    <a:pt x="14" y="58"/>
                  </a:cubicBezTo>
                  <a:cubicBezTo>
                    <a:pt x="27" y="55"/>
                    <a:pt x="27" y="55"/>
                    <a:pt x="27" y="55"/>
                  </a:cubicBezTo>
                  <a:cubicBezTo>
                    <a:pt x="29" y="57"/>
                    <a:pt x="29" y="57"/>
                    <a:pt x="29" y="57"/>
                  </a:cubicBezTo>
                  <a:cubicBezTo>
                    <a:pt x="37" y="73"/>
                    <a:pt x="37" y="73"/>
                    <a:pt x="37" y="73"/>
                  </a:cubicBezTo>
                  <a:cubicBezTo>
                    <a:pt x="13" y="73"/>
                    <a:pt x="13" y="73"/>
                    <a:pt x="13" y="73"/>
                  </a:cubicBezTo>
                  <a:lnTo>
                    <a:pt x="13" y="104"/>
                  </a:lnTo>
                  <a:close/>
                </a:path>
              </a:pathLst>
            </a:custGeom>
            <a:solidFill>
              <a:schemeClr val="bg1"/>
            </a:solidFill>
            <a:ln>
              <a:noFill/>
            </a:ln>
            <a:effectLst/>
          </p:spPr>
          <p:txBody>
            <a:bodyPr vert="horz" wrap="square" lIns="68580" tIns="34290" rIns="68580" bIns="34290" numCol="1" anchor="t" anchorCtr="0" compatLnSpc="1"/>
            <a:lstStyle/>
            <a:p>
              <a:endParaRPr lang="zh-CN" altLang="en-US" sz="1100"/>
            </a:p>
          </p:txBody>
        </p:sp>
      </p:grpSp>
      <p:grpSp>
        <p:nvGrpSpPr>
          <p:cNvPr id="32" name="组合 31"/>
          <p:cNvGrpSpPr/>
          <p:nvPr/>
        </p:nvGrpSpPr>
        <p:grpSpPr>
          <a:xfrm>
            <a:off x="5738849" y="3291830"/>
            <a:ext cx="417327" cy="417327"/>
            <a:chOff x="5306801" y="1556964"/>
            <a:chExt cx="417327" cy="417327"/>
          </a:xfrm>
        </p:grpSpPr>
        <p:sp>
          <p:nvSpPr>
            <p:cNvPr id="33" name="椭圆 32"/>
            <p:cNvSpPr/>
            <p:nvPr/>
          </p:nvSpPr>
          <p:spPr>
            <a:xfrm>
              <a:off x="5306801" y="1556964"/>
              <a:ext cx="417327" cy="417327"/>
            </a:xfrm>
            <a:prstGeom prst="ellipse">
              <a:avLst/>
            </a:prstGeom>
            <a:solidFill>
              <a:schemeClr val="tx1">
                <a:lumMod val="75000"/>
                <a:lumOff val="2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00">
                <a:solidFill>
                  <a:srgbClr val="313A59"/>
                </a:solidFill>
                <a:latin typeface="Arial" panose="020B0604020202020204" pitchFamily="34" charset="0"/>
                <a:ea typeface="微软雅黑" panose="020B0503020204020204" pitchFamily="34" charset="-122"/>
                <a:sym typeface="Arial" panose="020B0604020202020204" pitchFamily="34" charset="0"/>
              </a:endParaRPr>
            </a:p>
          </p:txBody>
        </p:sp>
        <p:sp>
          <p:nvSpPr>
            <p:cNvPr id="34" name="Freeform 50"/>
            <p:cNvSpPr/>
            <p:nvPr/>
          </p:nvSpPr>
          <p:spPr bwMode="auto">
            <a:xfrm>
              <a:off x="5370277" y="1607385"/>
              <a:ext cx="269403" cy="316493"/>
            </a:xfrm>
            <a:custGeom>
              <a:avLst/>
              <a:gdLst>
                <a:gd name="T0" fmla="*/ 74 w 120"/>
                <a:gd name="T1" fmla="*/ 39 h 140"/>
                <a:gd name="T2" fmla="*/ 82 w 120"/>
                <a:gd name="T3" fmla="*/ 22 h 140"/>
                <a:gd name="T4" fmla="*/ 60 w 120"/>
                <a:gd name="T5" fmla="*/ 0 h 140"/>
                <a:gd name="T6" fmla="*/ 38 w 120"/>
                <a:gd name="T7" fmla="*/ 22 h 140"/>
                <a:gd name="T8" fmla="*/ 46 w 120"/>
                <a:gd name="T9" fmla="*/ 39 h 140"/>
                <a:gd name="T10" fmla="*/ 8 w 120"/>
                <a:gd name="T11" fmla="*/ 98 h 140"/>
                <a:gd name="T12" fmla="*/ 37 w 120"/>
                <a:gd name="T13" fmla="*/ 78 h 140"/>
                <a:gd name="T14" fmla="*/ 25 w 120"/>
                <a:gd name="T15" fmla="*/ 140 h 140"/>
                <a:gd name="T16" fmla="*/ 45 w 120"/>
                <a:gd name="T17" fmla="*/ 140 h 140"/>
                <a:gd name="T18" fmla="*/ 60 w 120"/>
                <a:gd name="T19" fmla="*/ 114 h 140"/>
                <a:gd name="T20" fmla="*/ 75 w 120"/>
                <a:gd name="T21" fmla="*/ 140 h 140"/>
                <a:gd name="T22" fmla="*/ 95 w 120"/>
                <a:gd name="T23" fmla="*/ 140 h 140"/>
                <a:gd name="T24" fmla="*/ 83 w 120"/>
                <a:gd name="T25" fmla="*/ 78 h 140"/>
                <a:gd name="T26" fmla="*/ 112 w 120"/>
                <a:gd name="T27" fmla="*/ 98 h 140"/>
                <a:gd name="T28" fmla="*/ 74 w 120"/>
                <a:gd name="T29" fmla="*/ 39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0" h="140">
                  <a:moveTo>
                    <a:pt x="74" y="39"/>
                  </a:moveTo>
                  <a:cubicBezTo>
                    <a:pt x="78" y="35"/>
                    <a:pt x="82" y="29"/>
                    <a:pt x="82" y="22"/>
                  </a:cubicBezTo>
                  <a:cubicBezTo>
                    <a:pt x="82" y="10"/>
                    <a:pt x="72" y="0"/>
                    <a:pt x="60" y="0"/>
                  </a:cubicBezTo>
                  <a:cubicBezTo>
                    <a:pt x="48" y="0"/>
                    <a:pt x="38" y="10"/>
                    <a:pt x="38" y="22"/>
                  </a:cubicBezTo>
                  <a:cubicBezTo>
                    <a:pt x="38" y="29"/>
                    <a:pt x="42" y="35"/>
                    <a:pt x="46" y="39"/>
                  </a:cubicBezTo>
                  <a:cubicBezTo>
                    <a:pt x="24" y="46"/>
                    <a:pt x="0" y="91"/>
                    <a:pt x="8" y="98"/>
                  </a:cubicBezTo>
                  <a:cubicBezTo>
                    <a:pt x="15" y="105"/>
                    <a:pt x="27" y="91"/>
                    <a:pt x="37" y="78"/>
                  </a:cubicBezTo>
                  <a:cubicBezTo>
                    <a:pt x="32" y="99"/>
                    <a:pt x="27" y="121"/>
                    <a:pt x="25" y="140"/>
                  </a:cubicBezTo>
                  <a:cubicBezTo>
                    <a:pt x="45" y="140"/>
                    <a:pt x="45" y="140"/>
                    <a:pt x="45" y="140"/>
                  </a:cubicBezTo>
                  <a:cubicBezTo>
                    <a:pt x="45" y="129"/>
                    <a:pt x="52" y="114"/>
                    <a:pt x="60" y="114"/>
                  </a:cubicBezTo>
                  <a:cubicBezTo>
                    <a:pt x="68" y="114"/>
                    <a:pt x="75" y="129"/>
                    <a:pt x="75" y="140"/>
                  </a:cubicBezTo>
                  <a:cubicBezTo>
                    <a:pt x="95" y="140"/>
                    <a:pt x="95" y="140"/>
                    <a:pt x="95" y="140"/>
                  </a:cubicBezTo>
                  <a:cubicBezTo>
                    <a:pt x="93" y="121"/>
                    <a:pt x="88" y="99"/>
                    <a:pt x="83" y="78"/>
                  </a:cubicBezTo>
                  <a:cubicBezTo>
                    <a:pt x="93" y="91"/>
                    <a:pt x="105" y="105"/>
                    <a:pt x="112" y="98"/>
                  </a:cubicBezTo>
                  <a:cubicBezTo>
                    <a:pt x="120" y="91"/>
                    <a:pt x="96" y="46"/>
                    <a:pt x="74" y="39"/>
                  </a:cubicBezTo>
                  <a:close/>
                </a:path>
              </a:pathLst>
            </a:custGeom>
            <a:solidFill>
              <a:schemeClr val="bg1"/>
            </a:solidFill>
            <a:ln>
              <a:noFill/>
            </a:ln>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100" b="0" i="0" u="none" strike="noStrike" kern="0" cap="none" spc="0" normalizeH="0" baseline="0" noProof="0">
                <a:ln>
                  <a:noFill/>
                </a:ln>
                <a:solidFill>
                  <a:sysClr val="windowText" lastClr="000000"/>
                </a:solidFill>
                <a:effectLst/>
                <a:uLnTx/>
                <a:uFillTx/>
              </a:endParaRPr>
            </a:p>
          </p:txBody>
        </p:sp>
      </p:grpSp>
      <p:pic>
        <p:nvPicPr>
          <p:cNvPr id="2" name="图片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616" y="1701799"/>
            <a:ext cx="1727686" cy="2151795"/>
          </a:xfrm>
          <a:prstGeom prst="rect">
            <a:avLst/>
          </a:prstGeom>
        </p:spPr>
      </p:pic>
      <p:sp>
        <p:nvSpPr>
          <p:cNvPr id="37" name="矩形 26"/>
          <p:cNvSpPr>
            <a:spLocks noChangeArrowheads="1"/>
          </p:cNvSpPr>
          <p:nvPr/>
        </p:nvSpPr>
        <p:spPr bwMode="auto">
          <a:xfrm>
            <a:off x="3273171" y="2294558"/>
            <a:ext cx="4931355" cy="493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lstStyle/>
          <a:p>
            <a:r>
              <a:rPr lang="zh-CN" altLang="en-US" sz="4400" b="1" dirty="0">
                <a:solidFill>
                  <a:schemeClr val="bg1"/>
                </a:solidFill>
                <a:latin typeface="微软雅黑" panose="020B0503020204020204" pitchFamily="34" charset="-122"/>
                <a:ea typeface="微软雅黑" panose="020B0503020204020204" pitchFamily="34" charset="-122"/>
              </a:rPr>
              <a:t>竞聘报告女生版</a:t>
            </a:r>
          </a:p>
        </p:txBody>
      </p:sp>
      <p:sp>
        <p:nvSpPr>
          <p:cNvPr id="36" name="TextBox 35"/>
          <p:cNvSpPr txBox="1"/>
          <p:nvPr/>
        </p:nvSpPr>
        <p:spPr>
          <a:xfrm>
            <a:off x="3563888" y="3795886"/>
            <a:ext cx="2952328" cy="400110"/>
          </a:xfrm>
          <a:prstGeom prst="rect">
            <a:avLst/>
          </a:prstGeom>
          <a:noFill/>
        </p:spPr>
        <p:txBody>
          <a:bodyPr wrap="square" rtlCol="0">
            <a:spAutoFit/>
          </a:bodyPr>
          <a:lstStyle/>
          <a:p>
            <a:r>
              <a:rPr lang="en-US" altLang="zh-CN" sz="1000" dirty="0">
                <a:solidFill>
                  <a:srgbClr val="DF0024"/>
                </a:solidFill>
                <a:latin typeface="Impact" panose="020B0806030902050204" pitchFamily="34" charset="0"/>
              </a:rPr>
              <a:t>COMPANY</a:t>
            </a:r>
            <a:r>
              <a:rPr lang="zh-CN" altLang="en-US" sz="1000" dirty="0">
                <a:solidFill>
                  <a:srgbClr val="DF0024"/>
                </a:solidFill>
                <a:latin typeface="Impact" panose="020B0806030902050204" pitchFamily="34" charset="0"/>
              </a:rPr>
              <a:t>：</a:t>
            </a:r>
            <a:endParaRPr lang="en-US" altLang="zh-CN" sz="1000" b="1" dirty="0">
              <a:solidFill>
                <a:schemeClr val="bg1">
                  <a:lumMod val="50000"/>
                </a:schemeClr>
              </a:solidFill>
              <a:latin typeface="微软雅黑" panose="020B0503020204020204" pitchFamily="34" charset="-122"/>
              <a:ea typeface="微软雅黑" panose="020B0503020204020204" pitchFamily="34" charset="-122"/>
            </a:endParaRPr>
          </a:p>
          <a:p>
            <a:r>
              <a:rPr lang="en-US" altLang="zh-CN" sz="1000" dirty="0">
                <a:solidFill>
                  <a:srgbClr val="DF0024"/>
                </a:solidFill>
                <a:latin typeface="Impact" panose="020B0806030902050204" pitchFamily="34" charset="0"/>
              </a:rPr>
              <a:t>DESIGNER:</a:t>
            </a:r>
            <a:endParaRPr lang="en-US" altLang="zh-CN" sz="1000" b="1" dirty="0">
              <a:solidFill>
                <a:schemeClr val="bg1">
                  <a:lumMod val="50000"/>
                </a:schemeClr>
              </a:solidFill>
              <a:latin typeface="Impact" panose="020B0806030902050204" pitchFamily="34" charset="0"/>
              <a:ea typeface="微软雅黑" panose="020B0503020204020204" pitchFamily="34" charset="-122"/>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37"/>
                                        </p:tgtEl>
                                        <p:attrNameLst>
                                          <p:attrName>style.visibility</p:attrName>
                                        </p:attrNameLst>
                                      </p:cBhvr>
                                      <p:to>
                                        <p:strVal val="visible"/>
                                      </p:to>
                                    </p:set>
                                    <p:anim calcmode="discrete" valueType="clr">
                                      <p:cBhvr override="childStyle">
                                        <p:cTn id="7" dur="250"/>
                                        <p:tgtEl>
                                          <p:spTgt spid="37"/>
                                        </p:tgtEl>
                                        <p:attrNameLst>
                                          <p:attrName>style.color</p:attrName>
                                        </p:attrNameLst>
                                      </p:cBhvr>
                                      <p:tavLst>
                                        <p:tav tm="0">
                                          <p:val>
                                            <p:clrVal>
                                              <a:schemeClr val="accent2"/>
                                            </p:clrVal>
                                          </p:val>
                                        </p:tav>
                                        <p:tav tm="50000">
                                          <p:val>
                                            <p:clrVal>
                                              <a:schemeClr val="hlink"/>
                                            </p:clrVal>
                                          </p:val>
                                        </p:tav>
                                      </p:tavLst>
                                    </p:anim>
                                    <p:anim calcmode="discrete" valueType="clr">
                                      <p:cBhvr>
                                        <p:cTn id="8" dur="250"/>
                                        <p:tgtEl>
                                          <p:spTgt spid="37"/>
                                        </p:tgtEl>
                                        <p:attrNameLst>
                                          <p:attrName>fillcolor</p:attrName>
                                        </p:attrNameLst>
                                      </p:cBhvr>
                                      <p:tavLst>
                                        <p:tav tm="0">
                                          <p:val>
                                            <p:clrVal>
                                              <a:schemeClr val="accent2"/>
                                            </p:clrVal>
                                          </p:val>
                                        </p:tav>
                                        <p:tav tm="50000">
                                          <p:val>
                                            <p:clrVal>
                                              <a:schemeClr val="hlink"/>
                                            </p:clrVal>
                                          </p:val>
                                        </p:tav>
                                      </p:tavLst>
                                    </p:anim>
                                    <p:set>
                                      <p:cBhvr>
                                        <p:cTn id="9" dur="250"/>
                                        <p:tgtEl>
                                          <p:spTgt spid="37"/>
                                        </p:tgtEl>
                                        <p:attrNameLst>
                                          <p:attrName>fill.type</p:attrName>
                                        </p:attrNameLst>
                                      </p:cBhvr>
                                      <p:to>
                                        <p:strVal val="solid"/>
                                      </p:to>
                                    </p:set>
                                  </p:childTnLst>
                                </p:cTn>
                              </p:par>
                            </p:childTnLst>
                          </p:cTn>
                        </p:par>
                        <p:par>
                          <p:cTn id="10" fill="hold">
                            <p:stCondLst>
                              <p:cond delay="0"/>
                            </p:stCondLst>
                            <p:childTnLst>
                              <p:par>
                                <p:cTn id="11" presetID="53" presetClass="entr" presetSubtype="16" fill="hold" nodeType="afterEffect">
                                  <p:stCondLst>
                                    <p:cond delay="0"/>
                                  </p:stCondLst>
                                  <p:childTnLst>
                                    <p:set>
                                      <p:cBhvr>
                                        <p:cTn id="12" dur="1" fill="hold">
                                          <p:stCondLst>
                                            <p:cond delay="0"/>
                                          </p:stCondLst>
                                        </p:cTn>
                                        <p:tgtEl>
                                          <p:spTgt spid="29"/>
                                        </p:tgtEl>
                                        <p:attrNameLst>
                                          <p:attrName>style.visibility</p:attrName>
                                        </p:attrNameLst>
                                      </p:cBhvr>
                                      <p:to>
                                        <p:strVal val="visible"/>
                                      </p:to>
                                    </p:set>
                                    <p:anim calcmode="lin" valueType="num">
                                      <p:cBhvr>
                                        <p:cTn id="13" dur="250" fill="hold"/>
                                        <p:tgtEl>
                                          <p:spTgt spid="29"/>
                                        </p:tgtEl>
                                        <p:attrNameLst>
                                          <p:attrName>ppt_w</p:attrName>
                                        </p:attrNameLst>
                                      </p:cBhvr>
                                      <p:tavLst>
                                        <p:tav tm="0">
                                          <p:val>
                                            <p:fltVal val="0"/>
                                          </p:val>
                                        </p:tav>
                                        <p:tav tm="100000">
                                          <p:val>
                                            <p:strVal val="#ppt_w"/>
                                          </p:val>
                                        </p:tav>
                                      </p:tavLst>
                                    </p:anim>
                                    <p:anim calcmode="lin" valueType="num">
                                      <p:cBhvr>
                                        <p:cTn id="14" dur="250" fill="hold"/>
                                        <p:tgtEl>
                                          <p:spTgt spid="29"/>
                                        </p:tgtEl>
                                        <p:attrNameLst>
                                          <p:attrName>ppt_h</p:attrName>
                                        </p:attrNameLst>
                                      </p:cBhvr>
                                      <p:tavLst>
                                        <p:tav tm="0">
                                          <p:val>
                                            <p:fltVal val="0"/>
                                          </p:val>
                                        </p:tav>
                                        <p:tav tm="100000">
                                          <p:val>
                                            <p:strVal val="#ppt_h"/>
                                          </p:val>
                                        </p:tav>
                                      </p:tavLst>
                                    </p:anim>
                                    <p:animEffect transition="in" filter="fade">
                                      <p:cBhvr>
                                        <p:cTn id="15" dur="250"/>
                                        <p:tgtEl>
                                          <p:spTgt spid="29"/>
                                        </p:tgtEl>
                                      </p:cBhvr>
                                    </p:animEffect>
                                  </p:childTnLst>
                                </p:cTn>
                              </p:par>
                            </p:childTnLst>
                          </p:cTn>
                        </p:par>
                        <p:par>
                          <p:cTn id="16" fill="hold">
                            <p:stCondLst>
                              <p:cond delay="500"/>
                            </p:stCondLst>
                            <p:childTnLst>
                              <p:par>
                                <p:cTn id="17" presetID="53" presetClass="entr" presetSubtype="16" fill="hold" nodeType="afterEffect">
                                  <p:stCondLst>
                                    <p:cond delay="0"/>
                                  </p:stCondLst>
                                  <p:childTnLst>
                                    <p:set>
                                      <p:cBhvr>
                                        <p:cTn id="18" dur="1" fill="hold">
                                          <p:stCondLst>
                                            <p:cond delay="0"/>
                                          </p:stCondLst>
                                        </p:cTn>
                                        <p:tgtEl>
                                          <p:spTgt spid="26"/>
                                        </p:tgtEl>
                                        <p:attrNameLst>
                                          <p:attrName>style.visibility</p:attrName>
                                        </p:attrNameLst>
                                      </p:cBhvr>
                                      <p:to>
                                        <p:strVal val="visible"/>
                                      </p:to>
                                    </p:set>
                                    <p:anim calcmode="lin" valueType="num">
                                      <p:cBhvr>
                                        <p:cTn id="19" dur="250" fill="hold"/>
                                        <p:tgtEl>
                                          <p:spTgt spid="26"/>
                                        </p:tgtEl>
                                        <p:attrNameLst>
                                          <p:attrName>ppt_w</p:attrName>
                                        </p:attrNameLst>
                                      </p:cBhvr>
                                      <p:tavLst>
                                        <p:tav tm="0">
                                          <p:val>
                                            <p:fltVal val="0"/>
                                          </p:val>
                                        </p:tav>
                                        <p:tav tm="100000">
                                          <p:val>
                                            <p:strVal val="#ppt_w"/>
                                          </p:val>
                                        </p:tav>
                                      </p:tavLst>
                                    </p:anim>
                                    <p:anim calcmode="lin" valueType="num">
                                      <p:cBhvr>
                                        <p:cTn id="20" dur="250" fill="hold"/>
                                        <p:tgtEl>
                                          <p:spTgt spid="26"/>
                                        </p:tgtEl>
                                        <p:attrNameLst>
                                          <p:attrName>ppt_h</p:attrName>
                                        </p:attrNameLst>
                                      </p:cBhvr>
                                      <p:tavLst>
                                        <p:tav tm="0">
                                          <p:val>
                                            <p:fltVal val="0"/>
                                          </p:val>
                                        </p:tav>
                                        <p:tav tm="100000">
                                          <p:val>
                                            <p:strVal val="#ppt_h"/>
                                          </p:val>
                                        </p:tav>
                                      </p:tavLst>
                                    </p:anim>
                                    <p:animEffect transition="in" filter="fade">
                                      <p:cBhvr>
                                        <p:cTn id="21" dur="250"/>
                                        <p:tgtEl>
                                          <p:spTgt spid="26"/>
                                        </p:tgtEl>
                                      </p:cBhvr>
                                    </p:animEffect>
                                  </p:childTnLst>
                                </p:cTn>
                              </p:par>
                            </p:childTnLst>
                          </p:cTn>
                        </p:par>
                        <p:par>
                          <p:cTn id="22" fill="hold">
                            <p:stCondLst>
                              <p:cond delay="1000"/>
                            </p:stCondLst>
                            <p:childTnLst>
                              <p:par>
                                <p:cTn id="23" presetID="53" presetClass="entr" presetSubtype="16" fill="hold" nodeType="after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p:cTn id="25" dur="250" fill="hold"/>
                                        <p:tgtEl>
                                          <p:spTgt spid="16"/>
                                        </p:tgtEl>
                                        <p:attrNameLst>
                                          <p:attrName>ppt_w</p:attrName>
                                        </p:attrNameLst>
                                      </p:cBhvr>
                                      <p:tavLst>
                                        <p:tav tm="0">
                                          <p:val>
                                            <p:fltVal val="0"/>
                                          </p:val>
                                        </p:tav>
                                        <p:tav tm="100000">
                                          <p:val>
                                            <p:strVal val="#ppt_w"/>
                                          </p:val>
                                        </p:tav>
                                      </p:tavLst>
                                    </p:anim>
                                    <p:anim calcmode="lin" valueType="num">
                                      <p:cBhvr>
                                        <p:cTn id="26" dur="250" fill="hold"/>
                                        <p:tgtEl>
                                          <p:spTgt spid="16"/>
                                        </p:tgtEl>
                                        <p:attrNameLst>
                                          <p:attrName>ppt_h</p:attrName>
                                        </p:attrNameLst>
                                      </p:cBhvr>
                                      <p:tavLst>
                                        <p:tav tm="0">
                                          <p:val>
                                            <p:fltVal val="0"/>
                                          </p:val>
                                        </p:tav>
                                        <p:tav tm="100000">
                                          <p:val>
                                            <p:strVal val="#ppt_h"/>
                                          </p:val>
                                        </p:tav>
                                      </p:tavLst>
                                    </p:anim>
                                    <p:animEffect transition="in" filter="fade">
                                      <p:cBhvr>
                                        <p:cTn id="27" dur="250"/>
                                        <p:tgtEl>
                                          <p:spTgt spid="16"/>
                                        </p:tgtEl>
                                      </p:cBhvr>
                                    </p:animEffect>
                                  </p:childTnLst>
                                </p:cTn>
                              </p:par>
                            </p:childTnLst>
                          </p:cTn>
                        </p:par>
                        <p:par>
                          <p:cTn id="28" fill="hold">
                            <p:stCondLst>
                              <p:cond delay="1500"/>
                            </p:stCondLst>
                            <p:childTnLst>
                              <p:par>
                                <p:cTn id="29" presetID="53" presetClass="entr" presetSubtype="16" fill="hold" nodeType="after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250" fill="hold"/>
                                        <p:tgtEl>
                                          <p:spTgt spid="8"/>
                                        </p:tgtEl>
                                        <p:attrNameLst>
                                          <p:attrName>ppt_w</p:attrName>
                                        </p:attrNameLst>
                                      </p:cBhvr>
                                      <p:tavLst>
                                        <p:tav tm="0">
                                          <p:val>
                                            <p:fltVal val="0"/>
                                          </p:val>
                                        </p:tav>
                                        <p:tav tm="100000">
                                          <p:val>
                                            <p:strVal val="#ppt_w"/>
                                          </p:val>
                                        </p:tav>
                                      </p:tavLst>
                                    </p:anim>
                                    <p:anim calcmode="lin" valueType="num">
                                      <p:cBhvr>
                                        <p:cTn id="32" dur="250" fill="hold"/>
                                        <p:tgtEl>
                                          <p:spTgt spid="8"/>
                                        </p:tgtEl>
                                        <p:attrNameLst>
                                          <p:attrName>ppt_h</p:attrName>
                                        </p:attrNameLst>
                                      </p:cBhvr>
                                      <p:tavLst>
                                        <p:tav tm="0">
                                          <p:val>
                                            <p:fltVal val="0"/>
                                          </p:val>
                                        </p:tav>
                                        <p:tav tm="100000">
                                          <p:val>
                                            <p:strVal val="#ppt_h"/>
                                          </p:val>
                                        </p:tav>
                                      </p:tavLst>
                                    </p:anim>
                                    <p:animEffect transition="in" filter="fade">
                                      <p:cBhvr>
                                        <p:cTn id="33" dur="250"/>
                                        <p:tgtEl>
                                          <p:spTgt spid="8"/>
                                        </p:tgtEl>
                                      </p:cBhvr>
                                    </p:animEffect>
                                  </p:childTnLst>
                                </p:cTn>
                              </p:par>
                            </p:childTnLst>
                          </p:cTn>
                        </p:par>
                        <p:par>
                          <p:cTn id="34" fill="hold">
                            <p:stCondLst>
                              <p:cond delay="2000"/>
                            </p:stCondLst>
                            <p:childTnLst>
                              <p:par>
                                <p:cTn id="35" presetID="53" presetClass="entr" presetSubtype="16" fill="hold" nodeType="afterEffect">
                                  <p:stCondLst>
                                    <p:cond delay="0"/>
                                  </p:stCondLst>
                                  <p:childTnLst>
                                    <p:set>
                                      <p:cBhvr>
                                        <p:cTn id="36" dur="1" fill="hold">
                                          <p:stCondLst>
                                            <p:cond delay="0"/>
                                          </p:stCondLst>
                                        </p:cTn>
                                        <p:tgtEl>
                                          <p:spTgt spid="32"/>
                                        </p:tgtEl>
                                        <p:attrNameLst>
                                          <p:attrName>style.visibility</p:attrName>
                                        </p:attrNameLst>
                                      </p:cBhvr>
                                      <p:to>
                                        <p:strVal val="visible"/>
                                      </p:to>
                                    </p:set>
                                    <p:anim calcmode="lin" valueType="num">
                                      <p:cBhvr>
                                        <p:cTn id="37" dur="500" fill="hold"/>
                                        <p:tgtEl>
                                          <p:spTgt spid="32"/>
                                        </p:tgtEl>
                                        <p:attrNameLst>
                                          <p:attrName>ppt_w</p:attrName>
                                        </p:attrNameLst>
                                      </p:cBhvr>
                                      <p:tavLst>
                                        <p:tav tm="0">
                                          <p:val>
                                            <p:fltVal val="0"/>
                                          </p:val>
                                        </p:tav>
                                        <p:tav tm="100000">
                                          <p:val>
                                            <p:strVal val="#ppt_w"/>
                                          </p:val>
                                        </p:tav>
                                      </p:tavLst>
                                    </p:anim>
                                    <p:anim calcmode="lin" valueType="num">
                                      <p:cBhvr>
                                        <p:cTn id="38" dur="500" fill="hold"/>
                                        <p:tgtEl>
                                          <p:spTgt spid="32"/>
                                        </p:tgtEl>
                                        <p:attrNameLst>
                                          <p:attrName>ppt_h</p:attrName>
                                        </p:attrNameLst>
                                      </p:cBhvr>
                                      <p:tavLst>
                                        <p:tav tm="0">
                                          <p:val>
                                            <p:fltVal val="0"/>
                                          </p:val>
                                        </p:tav>
                                        <p:tav tm="100000">
                                          <p:val>
                                            <p:strVal val="#ppt_h"/>
                                          </p:val>
                                        </p:tav>
                                      </p:tavLst>
                                    </p:anim>
                                    <p:animEffect transition="in" filter="fade">
                                      <p:cBhvr>
                                        <p:cTn id="39" dur="500"/>
                                        <p:tgtEl>
                                          <p:spTgt spid="32"/>
                                        </p:tgtEl>
                                      </p:cBhvr>
                                    </p:animEffect>
                                  </p:childTnLst>
                                </p:cTn>
                              </p:par>
                              <p:par>
                                <p:cTn id="40" presetID="56" presetClass="entr" presetSubtype="0" fill="hold" grpId="0" nodeType="withEffect">
                                  <p:stCondLst>
                                    <p:cond delay="0"/>
                                  </p:stCondLst>
                                  <p:iterate type="lt">
                                    <p:tmPct val="10000"/>
                                  </p:iterate>
                                  <p:childTnLst>
                                    <p:set>
                                      <p:cBhvr>
                                        <p:cTn id="41" dur="1" fill="hold">
                                          <p:stCondLst>
                                            <p:cond delay="0"/>
                                          </p:stCondLst>
                                        </p:cTn>
                                        <p:tgtEl>
                                          <p:spTgt spid="36"/>
                                        </p:tgtEl>
                                        <p:attrNameLst>
                                          <p:attrName>style.visibility</p:attrName>
                                        </p:attrNameLst>
                                      </p:cBhvr>
                                      <p:to>
                                        <p:strVal val="visible"/>
                                      </p:to>
                                    </p:set>
                                    <p:anim by="(-#ppt_w*2)" calcmode="lin" valueType="num">
                                      <p:cBhvr rctx="PPT">
                                        <p:cTn id="42" dur="500" autoRev="1" fill="hold">
                                          <p:stCondLst>
                                            <p:cond delay="0"/>
                                          </p:stCondLst>
                                        </p:cTn>
                                        <p:tgtEl>
                                          <p:spTgt spid="36"/>
                                        </p:tgtEl>
                                        <p:attrNameLst>
                                          <p:attrName>ppt_w</p:attrName>
                                        </p:attrNameLst>
                                      </p:cBhvr>
                                    </p:anim>
                                    <p:anim by="(#ppt_w*0.50)" calcmode="lin" valueType="num">
                                      <p:cBhvr>
                                        <p:cTn id="43" dur="500" decel="50000" autoRev="1" fill="hold">
                                          <p:stCondLst>
                                            <p:cond delay="0"/>
                                          </p:stCondLst>
                                        </p:cTn>
                                        <p:tgtEl>
                                          <p:spTgt spid="36"/>
                                        </p:tgtEl>
                                        <p:attrNameLst>
                                          <p:attrName>ppt_x</p:attrName>
                                        </p:attrNameLst>
                                      </p:cBhvr>
                                    </p:anim>
                                    <p:anim from="(-#ppt_h/2)" to="(#ppt_y)" calcmode="lin" valueType="num">
                                      <p:cBhvr>
                                        <p:cTn id="44" dur="1000" fill="hold">
                                          <p:stCondLst>
                                            <p:cond delay="0"/>
                                          </p:stCondLst>
                                        </p:cTn>
                                        <p:tgtEl>
                                          <p:spTgt spid="36"/>
                                        </p:tgtEl>
                                        <p:attrNameLst>
                                          <p:attrName>ppt_y</p:attrName>
                                        </p:attrNameLst>
                                      </p:cBhvr>
                                    </p:anim>
                                    <p:animRot by="21600000">
                                      <p:cBhvr>
                                        <p:cTn id="45" dur="1000" fill="hold">
                                          <p:stCondLst>
                                            <p:cond delay="0"/>
                                          </p:stCondLst>
                                        </p:cTn>
                                        <p:tgtEl>
                                          <p:spTgt spid="3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bldLvl="0" autoUpdateAnimBg="0"/>
      <p:bldP spid="3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120190" y="3594799"/>
            <a:ext cx="7034213" cy="790575"/>
            <a:chOff x="971550" y="3508375"/>
            <a:chExt cx="7034213" cy="790575"/>
          </a:xfrm>
        </p:grpSpPr>
        <p:sp>
          <p:nvSpPr>
            <p:cNvPr id="3" name="椭圆 8"/>
            <p:cNvSpPr>
              <a:spLocks noChangeArrowheads="1"/>
            </p:cNvSpPr>
            <p:nvPr/>
          </p:nvSpPr>
          <p:spPr bwMode="auto">
            <a:xfrm>
              <a:off x="971550" y="3508375"/>
              <a:ext cx="7034213" cy="790575"/>
            </a:xfrm>
            <a:custGeom>
              <a:avLst/>
              <a:gdLst>
                <a:gd name="T0" fmla="*/ 0 w 7034766"/>
                <a:gd name="T1" fmla="*/ 0 h 791278"/>
                <a:gd name="T2" fmla="*/ 7034766 w 7034766"/>
                <a:gd name="T3" fmla="*/ 791278 h 791278"/>
              </a:gdLst>
              <a:ahLst/>
              <a:cxnLst/>
              <a:rect l="T0" t="T1" r="T2" b="T3"/>
              <a:pathLst>
                <a:path w="7034766" h="791278">
                  <a:moveTo>
                    <a:pt x="3517383" y="0"/>
                  </a:moveTo>
                  <a:cubicBezTo>
                    <a:pt x="5027813" y="0"/>
                    <a:pt x="6344283" y="318829"/>
                    <a:pt x="7034766" y="791278"/>
                  </a:cubicBezTo>
                  <a:cubicBezTo>
                    <a:pt x="6205735" y="440222"/>
                    <a:pt x="4938050" y="216024"/>
                    <a:pt x="3517383" y="216024"/>
                  </a:cubicBezTo>
                  <a:cubicBezTo>
                    <a:pt x="2096717" y="216024"/>
                    <a:pt x="829032" y="440222"/>
                    <a:pt x="0" y="791278"/>
                  </a:cubicBezTo>
                  <a:cubicBezTo>
                    <a:pt x="690483" y="318829"/>
                    <a:pt x="2006953" y="0"/>
                    <a:pt x="3517383" y="0"/>
                  </a:cubicBezTo>
                  <a:close/>
                </a:path>
              </a:pathLst>
            </a:custGeom>
            <a:solidFill>
              <a:schemeClr val="tx1">
                <a:lumMod val="65000"/>
                <a:lumOff val="35000"/>
              </a:schemeClr>
            </a:solidFill>
            <a:ln>
              <a:noFill/>
            </a:ln>
            <a:extLst>
              <a:ext uri="{91240B29-F687-4F45-9708-019B960494DF}">
                <a14:hiddenLine xmlns:a14="http://schemas.microsoft.com/office/drawing/2010/main" w="57150">
                  <a:solidFill>
                    <a:srgbClr val="395E8A"/>
                  </a:solidFill>
                  <a:bevel/>
                </a14:hiddenLine>
              </a:ext>
            </a:extLst>
          </p:spPr>
          <p:txBody>
            <a:bodyPr anchor="ctr"/>
            <a:lstStyle/>
            <a:p>
              <a:pPr algn="ctr"/>
              <a:endParaRPr lang="zh-CN" altLang="zh-CN">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 name="TextBox 87"/>
            <p:cNvSpPr>
              <a:spLocks noChangeArrowheads="1"/>
            </p:cNvSpPr>
            <p:nvPr/>
          </p:nvSpPr>
          <p:spPr bwMode="auto">
            <a:xfrm>
              <a:off x="2224032" y="3960396"/>
              <a:ext cx="46196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1600" b="1" dirty="0">
                  <a:solidFill>
                    <a:srgbClr val="E74C2E"/>
                  </a:solidFill>
                  <a:latin typeface="微软雅黑" panose="020B0503020204020204" pitchFamily="34" charset="-122"/>
                  <a:ea typeface="微软雅黑" panose="020B0503020204020204" pitchFamily="34" charset="-122"/>
                </a:rPr>
                <a:t>请在此处输入您的文本请在此处输入您的文本</a:t>
              </a:r>
              <a:endParaRPr lang="zh-CN" altLang="en-US" sz="1600" b="1" dirty="0">
                <a:solidFill>
                  <a:srgbClr val="E74C2E"/>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5" name="组合 4"/>
          <p:cNvGrpSpPr/>
          <p:nvPr/>
        </p:nvGrpSpPr>
        <p:grpSpPr>
          <a:xfrm>
            <a:off x="3776078" y="1396311"/>
            <a:ext cx="1728787" cy="2284213"/>
            <a:chOff x="3627438" y="1309887"/>
            <a:chExt cx="1728787" cy="2284213"/>
          </a:xfrm>
        </p:grpSpPr>
        <p:grpSp>
          <p:nvGrpSpPr>
            <p:cNvPr id="6" name="Group 5"/>
            <p:cNvGrpSpPr/>
            <p:nvPr/>
          </p:nvGrpSpPr>
          <p:grpSpPr bwMode="auto">
            <a:xfrm>
              <a:off x="3627438" y="1865313"/>
              <a:ext cx="1728787" cy="1728787"/>
              <a:chOff x="0" y="0"/>
              <a:chExt cx="1728192" cy="1728192"/>
            </a:xfrm>
          </p:grpSpPr>
          <p:sp>
            <p:nvSpPr>
              <p:cNvPr id="8" name="五角星 68"/>
              <p:cNvSpPr>
                <a:spLocks noChangeArrowheads="1"/>
              </p:cNvSpPr>
              <p:nvPr/>
            </p:nvSpPr>
            <p:spPr bwMode="auto">
              <a:xfrm>
                <a:off x="0" y="0"/>
                <a:ext cx="1728192" cy="1728192"/>
              </a:xfrm>
              <a:prstGeom prst="star5">
                <a:avLst/>
              </a:prstGeom>
              <a:solidFill>
                <a:srgbClr val="E74C2E"/>
              </a:solidFill>
              <a:ln>
                <a:noFill/>
              </a:ln>
              <a:extLst>
                <a:ext uri="{91240B29-F687-4F45-9708-019B960494DF}">
                  <a14:hiddenLine xmlns:a14="http://schemas.microsoft.com/office/drawing/2010/main" w="57150">
                    <a:solidFill>
                      <a:srgbClr val="395E8A"/>
                    </a:solidFill>
                    <a:bevel/>
                  </a14:hiddenLine>
                </a:ext>
              </a:extLst>
            </p:spPr>
            <p:txBody>
              <a:bodyPr anchor="ctr"/>
              <a:lstStyle/>
              <a:p>
                <a:pPr algn="ctr"/>
                <a:endParaRPr lang="zh-CN" altLang="zh-CN">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 name="五角星 32"/>
              <p:cNvSpPr>
                <a:spLocks noChangeArrowheads="1"/>
              </p:cNvSpPr>
              <p:nvPr/>
            </p:nvSpPr>
            <p:spPr bwMode="auto">
              <a:xfrm>
                <a:off x="330116" y="1204861"/>
                <a:ext cx="1067960" cy="523331"/>
              </a:xfrm>
              <a:custGeom>
                <a:avLst/>
                <a:gdLst>
                  <a:gd name="T0" fmla="*/ 0 w 1067960"/>
                  <a:gd name="T1" fmla="*/ 0 h 523331"/>
                  <a:gd name="T2" fmla="*/ 1067960 w 1067960"/>
                  <a:gd name="T3" fmla="*/ 523331 h 523331"/>
                </a:gdLst>
                <a:ahLst/>
                <a:cxnLst/>
                <a:rect l="T0" t="T1" r="T2" b="T3"/>
                <a:pathLst>
                  <a:path w="1067960" h="523331">
                    <a:moveTo>
                      <a:pt x="27583" y="0"/>
                    </a:moveTo>
                    <a:cubicBezTo>
                      <a:pt x="177403" y="83799"/>
                      <a:pt x="350143" y="131310"/>
                      <a:pt x="533980" y="131310"/>
                    </a:cubicBezTo>
                    <a:cubicBezTo>
                      <a:pt x="717817" y="131310"/>
                      <a:pt x="890558" y="83799"/>
                      <a:pt x="1040377" y="0"/>
                    </a:cubicBezTo>
                    <a:lnTo>
                      <a:pt x="1067960" y="523331"/>
                    </a:lnTo>
                    <a:lnTo>
                      <a:pt x="533980" y="305870"/>
                    </a:lnTo>
                    <a:lnTo>
                      <a:pt x="0" y="523331"/>
                    </a:lnTo>
                    <a:close/>
                  </a:path>
                </a:pathLst>
              </a:custGeom>
              <a:solidFill>
                <a:schemeClr val="bg1">
                  <a:lumMod val="50000"/>
                </a:schemeClr>
              </a:solidFill>
              <a:ln>
                <a:noFill/>
              </a:ln>
              <a:extLst>
                <a:ext uri="{91240B29-F687-4F45-9708-019B960494DF}">
                  <a14:hiddenLine xmlns:a14="http://schemas.microsoft.com/office/drawing/2010/main" w="57150">
                    <a:solidFill>
                      <a:srgbClr val="395E8A"/>
                    </a:solidFill>
                    <a:bevel/>
                  </a14:hiddenLine>
                </a:ext>
              </a:extLst>
            </p:spPr>
            <p:txBody>
              <a:bodyPr anchor="ctr"/>
              <a:lstStyle/>
              <a:p>
                <a:pPr algn="ctr"/>
                <a:endParaRPr lang="zh-CN" altLang="zh-CN">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0" name="TextBox 70"/>
              <p:cNvSpPr>
                <a:spLocks noChangeArrowheads="1"/>
              </p:cNvSpPr>
              <p:nvPr/>
            </p:nvSpPr>
            <p:spPr bwMode="auto">
              <a:xfrm>
                <a:off x="606653" y="479375"/>
                <a:ext cx="514885"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4400" dirty="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3</a:t>
                </a:r>
                <a:endParaRPr lang="zh-CN" altLang="en-US" sz="4400" dirty="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7" name="TextBox 88"/>
            <p:cNvSpPr>
              <a:spLocks noChangeArrowheads="1"/>
            </p:cNvSpPr>
            <p:nvPr/>
          </p:nvSpPr>
          <p:spPr bwMode="auto">
            <a:xfrm>
              <a:off x="3744913" y="1309887"/>
              <a:ext cx="150018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请在此处输入您的文本请在此处输入您的文本</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11" name="组合 10"/>
          <p:cNvGrpSpPr/>
          <p:nvPr/>
        </p:nvGrpSpPr>
        <p:grpSpPr>
          <a:xfrm>
            <a:off x="2301290" y="1883608"/>
            <a:ext cx="1528763" cy="1927091"/>
            <a:chOff x="2152650" y="1797184"/>
            <a:chExt cx="1528763" cy="1927091"/>
          </a:xfrm>
        </p:grpSpPr>
        <p:grpSp>
          <p:nvGrpSpPr>
            <p:cNvPr id="12" name="Group 9"/>
            <p:cNvGrpSpPr/>
            <p:nvPr/>
          </p:nvGrpSpPr>
          <p:grpSpPr bwMode="auto">
            <a:xfrm rot="21120000">
              <a:off x="2282825" y="2327275"/>
              <a:ext cx="1398588" cy="1397000"/>
              <a:chOff x="0" y="0"/>
              <a:chExt cx="1728192" cy="1728192"/>
            </a:xfrm>
          </p:grpSpPr>
          <p:sp>
            <p:nvSpPr>
              <p:cNvPr id="14" name="五角星 72"/>
              <p:cNvSpPr>
                <a:spLocks noChangeArrowheads="1"/>
              </p:cNvSpPr>
              <p:nvPr/>
            </p:nvSpPr>
            <p:spPr bwMode="auto">
              <a:xfrm>
                <a:off x="0" y="0"/>
                <a:ext cx="1728192" cy="1728192"/>
              </a:xfrm>
              <a:prstGeom prst="star5">
                <a:avLst/>
              </a:prstGeom>
              <a:solidFill>
                <a:schemeClr val="tx2">
                  <a:lumMod val="75000"/>
                </a:schemeClr>
              </a:solidFill>
              <a:ln>
                <a:noFill/>
              </a:ln>
              <a:extLst>
                <a:ext uri="{91240B29-F687-4F45-9708-019B960494DF}">
                  <a14:hiddenLine xmlns:a14="http://schemas.microsoft.com/office/drawing/2010/main" w="57150">
                    <a:solidFill>
                      <a:srgbClr val="395E8A"/>
                    </a:solidFill>
                    <a:bevel/>
                  </a14:hiddenLine>
                </a:ext>
              </a:extLst>
            </p:spPr>
            <p:txBody>
              <a:bodyPr anchor="ctr"/>
              <a:lstStyle/>
              <a:p>
                <a:pPr algn="ctr"/>
                <a:endParaRPr lang="zh-CN" altLang="zh-CN">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5" name="五角星 32"/>
              <p:cNvSpPr>
                <a:spLocks noChangeArrowheads="1"/>
              </p:cNvSpPr>
              <p:nvPr/>
            </p:nvSpPr>
            <p:spPr bwMode="auto">
              <a:xfrm>
                <a:off x="330116" y="1204861"/>
                <a:ext cx="1067960" cy="523331"/>
              </a:xfrm>
              <a:custGeom>
                <a:avLst/>
                <a:gdLst>
                  <a:gd name="T0" fmla="*/ 0 w 1067960"/>
                  <a:gd name="T1" fmla="*/ 0 h 523331"/>
                  <a:gd name="T2" fmla="*/ 1067960 w 1067960"/>
                  <a:gd name="T3" fmla="*/ 523331 h 523331"/>
                </a:gdLst>
                <a:ahLst/>
                <a:cxnLst/>
                <a:rect l="T0" t="T1" r="T2" b="T3"/>
                <a:pathLst>
                  <a:path w="1067960" h="523331">
                    <a:moveTo>
                      <a:pt x="27583" y="0"/>
                    </a:moveTo>
                    <a:cubicBezTo>
                      <a:pt x="177403" y="83799"/>
                      <a:pt x="350143" y="131310"/>
                      <a:pt x="533980" y="131310"/>
                    </a:cubicBezTo>
                    <a:cubicBezTo>
                      <a:pt x="717817" y="131310"/>
                      <a:pt x="890558" y="83799"/>
                      <a:pt x="1040377" y="0"/>
                    </a:cubicBezTo>
                    <a:lnTo>
                      <a:pt x="1067960" y="523331"/>
                    </a:lnTo>
                    <a:lnTo>
                      <a:pt x="533980" y="305870"/>
                    </a:lnTo>
                    <a:lnTo>
                      <a:pt x="0" y="523331"/>
                    </a:lnTo>
                    <a:close/>
                  </a:path>
                </a:pathLst>
              </a:custGeom>
              <a:solidFill>
                <a:schemeClr val="bg1">
                  <a:lumMod val="50000"/>
                </a:schemeClr>
              </a:solidFill>
              <a:ln>
                <a:noFill/>
              </a:ln>
              <a:extLst>
                <a:ext uri="{91240B29-F687-4F45-9708-019B960494DF}">
                  <a14:hiddenLine xmlns:a14="http://schemas.microsoft.com/office/drawing/2010/main" w="57150">
                    <a:solidFill>
                      <a:srgbClr val="395E8A"/>
                    </a:solidFill>
                    <a:bevel/>
                  </a14:hiddenLine>
                </a:ext>
              </a:extLst>
            </p:spPr>
            <p:txBody>
              <a:bodyPr anchor="ctr"/>
              <a:lstStyle/>
              <a:p>
                <a:pPr algn="ctr"/>
                <a:endParaRPr lang="zh-CN" altLang="zh-CN">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6" name="TextBox 74"/>
              <p:cNvSpPr>
                <a:spLocks noChangeArrowheads="1"/>
              </p:cNvSpPr>
              <p:nvPr/>
            </p:nvSpPr>
            <p:spPr bwMode="auto">
              <a:xfrm>
                <a:off x="582524" y="479375"/>
                <a:ext cx="563145" cy="798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3600" dirty="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2</a:t>
                </a:r>
                <a:endParaRPr lang="zh-CN" altLang="en-US" sz="3600" dirty="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13" name="TextBox 89"/>
            <p:cNvSpPr>
              <a:spLocks noChangeArrowheads="1"/>
            </p:cNvSpPr>
            <p:nvPr/>
          </p:nvSpPr>
          <p:spPr bwMode="auto">
            <a:xfrm>
              <a:off x="2152650" y="1797184"/>
              <a:ext cx="15017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请在此处输入您的文本请在此处输入您的文本</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17" name="组合 16"/>
          <p:cNvGrpSpPr/>
          <p:nvPr/>
        </p:nvGrpSpPr>
        <p:grpSpPr>
          <a:xfrm>
            <a:off x="5449303" y="1811600"/>
            <a:ext cx="1522412" cy="1959412"/>
            <a:chOff x="5300663" y="1725176"/>
            <a:chExt cx="1522412" cy="1959412"/>
          </a:xfrm>
        </p:grpSpPr>
        <p:grpSp>
          <p:nvGrpSpPr>
            <p:cNvPr id="18" name="Group 17"/>
            <p:cNvGrpSpPr/>
            <p:nvPr/>
          </p:nvGrpSpPr>
          <p:grpSpPr bwMode="auto">
            <a:xfrm rot="480000">
              <a:off x="5300663" y="2286000"/>
              <a:ext cx="1398587" cy="1398588"/>
              <a:chOff x="0" y="0"/>
              <a:chExt cx="1728192" cy="1728192"/>
            </a:xfrm>
          </p:grpSpPr>
          <p:sp>
            <p:nvSpPr>
              <p:cNvPr id="20" name="五角星 80"/>
              <p:cNvSpPr>
                <a:spLocks noChangeArrowheads="1"/>
              </p:cNvSpPr>
              <p:nvPr/>
            </p:nvSpPr>
            <p:spPr bwMode="auto">
              <a:xfrm>
                <a:off x="0" y="0"/>
                <a:ext cx="1728192" cy="1728192"/>
              </a:xfrm>
              <a:prstGeom prst="star5">
                <a:avLst/>
              </a:prstGeom>
              <a:solidFill>
                <a:srgbClr val="FF9900"/>
              </a:solidFill>
              <a:ln>
                <a:noFill/>
              </a:ln>
              <a:extLst>
                <a:ext uri="{91240B29-F687-4F45-9708-019B960494DF}">
                  <a14:hiddenLine xmlns:a14="http://schemas.microsoft.com/office/drawing/2010/main" w="57150">
                    <a:solidFill>
                      <a:srgbClr val="395E8A"/>
                    </a:solidFill>
                    <a:bevel/>
                  </a14:hiddenLine>
                </a:ext>
              </a:extLst>
            </p:spPr>
            <p:txBody>
              <a:bodyPr anchor="ctr"/>
              <a:lstStyle/>
              <a:p>
                <a:pPr algn="ctr"/>
                <a:endParaRPr lang="zh-CN" altLang="zh-CN">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1" name="五角星 32"/>
              <p:cNvSpPr>
                <a:spLocks noChangeArrowheads="1"/>
              </p:cNvSpPr>
              <p:nvPr/>
            </p:nvSpPr>
            <p:spPr bwMode="auto">
              <a:xfrm>
                <a:off x="330116" y="1204861"/>
                <a:ext cx="1067960" cy="523331"/>
              </a:xfrm>
              <a:custGeom>
                <a:avLst/>
                <a:gdLst>
                  <a:gd name="T0" fmla="*/ 0 w 1067960"/>
                  <a:gd name="T1" fmla="*/ 0 h 523331"/>
                  <a:gd name="T2" fmla="*/ 1067960 w 1067960"/>
                  <a:gd name="T3" fmla="*/ 523331 h 523331"/>
                </a:gdLst>
                <a:ahLst/>
                <a:cxnLst/>
                <a:rect l="T0" t="T1" r="T2" b="T3"/>
                <a:pathLst>
                  <a:path w="1067960" h="523331">
                    <a:moveTo>
                      <a:pt x="27583" y="0"/>
                    </a:moveTo>
                    <a:cubicBezTo>
                      <a:pt x="177403" y="83799"/>
                      <a:pt x="350143" y="131310"/>
                      <a:pt x="533980" y="131310"/>
                    </a:cubicBezTo>
                    <a:cubicBezTo>
                      <a:pt x="717817" y="131310"/>
                      <a:pt x="890558" y="83799"/>
                      <a:pt x="1040377" y="0"/>
                    </a:cubicBezTo>
                    <a:lnTo>
                      <a:pt x="1067960" y="523331"/>
                    </a:lnTo>
                    <a:lnTo>
                      <a:pt x="533980" y="305870"/>
                    </a:lnTo>
                    <a:lnTo>
                      <a:pt x="0" y="523331"/>
                    </a:lnTo>
                    <a:close/>
                  </a:path>
                </a:pathLst>
              </a:custGeom>
              <a:solidFill>
                <a:schemeClr val="bg1">
                  <a:lumMod val="50000"/>
                </a:schemeClr>
              </a:solidFill>
              <a:ln>
                <a:noFill/>
              </a:ln>
              <a:extLst>
                <a:ext uri="{91240B29-F687-4F45-9708-019B960494DF}">
                  <a14:hiddenLine xmlns:a14="http://schemas.microsoft.com/office/drawing/2010/main" w="57150">
                    <a:solidFill>
                      <a:srgbClr val="395E8A"/>
                    </a:solidFill>
                    <a:bevel/>
                  </a14:hiddenLine>
                </a:ext>
              </a:extLst>
            </p:spPr>
            <p:txBody>
              <a:bodyPr anchor="ctr"/>
              <a:lstStyle/>
              <a:p>
                <a:pPr algn="ctr"/>
                <a:endParaRPr lang="zh-CN" altLang="zh-CN">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2" name="TextBox 82"/>
              <p:cNvSpPr>
                <a:spLocks noChangeArrowheads="1"/>
              </p:cNvSpPr>
              <p:nvPr/>
            </p:nvSpPr>
            <p:spPr bwMode="auto">
              <a:xfrm>
                <a:off x="582524" y="479375"/>
                <a:ext cx="563145" cy="798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3600" dirty="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4</a:t>
                </a:r>
                <a:endParaRPr lang="zh-CN" altLang="en-US" sz="3600" dirty="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19" name="TextBox 90"/>
            <p:cNvSpPr>
              <a:spLocks noChangeArrowheads="1"/>
            </p:cNvSpPr>
            <p:nvPr/>
          </p:nvSpPr>
          <p:spPr bwMode="auto">
            <a:xfrm>
              <a:off x="5321300" y="1725176"/>
              <a:ext cx="15017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请在此处输入您的文本请在此处输入您的文本</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23" name="组合 22"/>
          <p:cNvGrpSpPr/>
          <p:nvPr/>
        </p:nvGrpSpPr>
        <p:grpSpPr>
          <a:xfrm>
            <a:off x="910640" y="2387664"/>
            <a:ext cx="1574800" cy="1648460"/>
            <a:chOff x="762000" y="2301240"/>
            <a:chExt cx="1574800" cy="1648460"/>
          </a:xfrm>
        </p:grpSpPr>
        <p:grpSp>
          <p:nvGrpSpPr>
            <p:cNvPr id="24" name="Group 13"/>
            <p:cNvGrpSpPr/>
            <p:nvPr/>
          </p:nvGrpSpPr>
          <p:grpSpPr bwMode="auto">
            <a:xfrm rot="20618073">
              <a:off x="1119188" y="2730500"/>
              <a:ext cx="1217612" cy="1219200"/>
              <a:chOff x="0" y="0"/>
              <a:chExt cx="1728192" cy="1728192"/>
            </a:xfrm>
          </p:grpSpPr>
          <p:sp>
            <p:nvSpPr>
              <p:cNvPr id="26" name="五角星 76"/>
              <p:cNvSpPr>
                <a:spLocks noChangeArrowheads="1"/>
              </p:cNvSpPr>
              <p:nvPr/>
            </p:nvSpPr>
            <p:spPr bwMode="auto">
              <a:xfrm>
                <a:off x="0" y="0"/>
                <a:ext cx="1728192" cy="1728192"/>
              </a:xfrm>
              <a:prstGeom prst="star5">
                <a:avLst/>
              </a:prstGeom>
              <a:solidFill>
                <a:srgbClr val="31859C"/>
              </a:solidFill>
              <a:ln>
                <a:noFill/>
              </a:ln>
              <a:extLst>
                <a:ext uri="{91240B29-F687-4F45-9708-019B960494DF}">
                  <a14:hiddenLine xmlns:a14="http://schemas.microsoft.com/office/drawing/2010/main" w="57150">
                    <a:solidFill>
                      <a:srgbClr val="395E8A"/>
                    </a:solidFill>
                    <a:bevel/>
                  </a14:hiddenLine>
                </a:ext>
              </a:extLst>
            </p:spPr>
            <p:txBody>
              <a:bodyPr anchor="ctr"/>
              <a:lstStyle/>
              <a:p>
                <a:pPr algn="ctr"/>
                <a:endParaRPr lang="zh-CN" altLang="zh-CN">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7" name="五角星 32"/>
              <p:cNvSpPr>
                <a:spLocks noChangeArrowheads="1"/>
              </p:cNvSpPr>
              <p:nvPr/>
            </p:nvSpPr>
            <p:spPr bwMode="auto">
              <a:xfrm>
                <a:off x="330116" y="1204861"/>
                <a:ext cx="1067960" cy="523331"/>
              </a:xfrm>
              <a:custGeom>
                <a:avLst/>
                <a:gdLst>
                  <a:gd name="T0" fmla="*/ 0 w 1067960"/>
                  <a:gd name="T1" fmla="*/ 0 h 523331"/>
                  <a:gd name="T2" fmla="*/ 1067960 w 1067960"/>
                  <a:gd name="T3" fmla="*/ 523331 h 523331"/>
                </a:gdLst>
                <a:ahLst/>
                <a:cxnLst/>
                <a:rect l="T0" t="T1" r="T2" b="T3"/>
                <a:pathLst>
                  <a:path w="1067960" h="523331">
                    <a:moveTo>
                      <a:pt x="27583" y="0"/>
                    </a:moveTo>
                    <a:cubicBezTo>
                      <a:pt x="177403" y="83799"/>
                      <a:pt x="350143" y="131310"/>
                      <a:pt x="533980" y="131310"/>
                    </a:cubicBezTo>
                    <a:cubicBezTo>
                      <a:pt x="717817" y="131310"/>
                      <a:pt x="890558" y="83799"/>
                      <a:pt x="1040377" y="0"/>
                    </a:cubicBezTo>
                    <a:lnTo>
                      <a:pt x="1067960" y="523331"/>
                    </a:lnTo>
                    <a:lnTo>
                      <a:pt x="533980" y="305870"/>
                    </a:lnTo>
                    <a:lnTo>
                      <a:pt x="0" y="523331"/>
                    </a:lnTo>
                    <a:close/>
                  </a:path>
                </a:pathLst>
              </a:custGeom>
              <a:solidFill>
                <a:schemeClr val="bg1">
                  <a:lumMod val="50000"/>
                </a:schemeClr>
              </a:solidFill>
              <a:ln>
                <a:noFill/>
              </a:ln>
              <a:extLst>
                <a:ext uri="{91240B29-F687-4F45-9708-019B960494DF}">
                  <a14:hiddenLine xmlns:a14="http://schemas.microsoft.com/office/drawing/2010/main" w="57150">
                    <a:solidFill>
                      <a:srgbClr val="395E8A"/>
                    </a:solidFill>
                    <a:bevel/>
                  </a14:hiddenLine>
                </a:ext>
              </a:extLst>
            </p:spPr>
            <p:txBody>
              <a:bodyPr anchor="ctr"/>
              <a:lstStyle/>
              <a:p>
                <a:pPr algn="ctr"/>
                <a:endParaRPr lang="zh-CN" altLang="zh-CN">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8" name="TextBox 78"/>
              <p:cNvSpPr>
                <a:spLocks noChangeArrowheads="1"/>
              </p:cNvSpPr>
              <p:nvPr/>
            </p:nvSpPr>
            <p:spPr bwMode="auto">
              <a:xfrm>
                <a:off x="572902" y="493115"/>
                <a:ext cx="582386" cy="785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3000" dirty="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1</a:t>
                </a:r>
                <a:endParaRPr lang="zh-CN" altLang="en-US" sz="3000" dirty="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25" name="TextBox 91"/>
            <p:cNvSpPr>
              <a:spLocks noChangeArrowheads="1"/>
            </p:cNvSpPr>
            <p:nvPr/>
          </p:nvSpPr>
          <p:spPr bwMode="auto">
            <a:xfrm>
              <a:off x="762000" y="2301240"/>
              <a:ext cx="150018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请在此处输入您的文本请在此处输入您的文本</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29" name="组合 28"/>
          <p:cNvGrpSpPr/>
          <p:nvPr/>
        </p:nvGrpSpPr>
        <p:grpSpPr>
          <a:xfrm>
            <a:off x="6793915" y="2315656"/>
            <a:ext cx="1628775" cy="1720468"/>
            <a:chOff x="6645275" y="2229232"/>
            <a:chExt cx="1628775" cy="1720468"/>
          </a:xfrm>
        </p:grpSpPr>
        <p:grpSp>
          <p:nvGrpSpPr>
            <p:cNvPr id="30" name="Group 21"/>
            <p:cNvGrpSpPr/>
            <p:nvPr/>
          </p:nvGrpSpPr>
          <p:grpSpPr bwMode="auto">
            <a:xfrm rot="967929">
              <a:off x="6645275" y="2730500"/>
              <a:ext cx="1217613" cy="1219200"/>
              <a:chOff x="0" y="0"/>
              <a:chExt cx="1728192" cy="1728192"/>
            </a:xfrm>
          </p:grpSpPr>
          <p:sp>
            <p:nvSpPr>
              <p:cNvPr id="32" name="五角星 84"/>
              <p:cNvSpPr>
                <a:spLocks noChangeArrowheads="1"/>
              </p:cNvSpPr>
              <p:nvPr/>
            </p:nvSpPr>
            <p:spPr bwMode="auto">
              <a:xfrm>
                <a:off x="0" y="0"/>
                <a:ext cx="1728192" cy="1728192"/>
              </a:xfrm>
              <a:prstGeom prst="star5">
                <a:avLst/>
              </a:prstGeom>
              <a:solidFill>
                <a:srgbClr val="3A3A3A"/>
              </a:solidFill>
              <a:ln>
                <a:noFill/>
              </a:ln>
              <a:extLst>
                <a:ext uri="{91240B29-F687-4F45-9708-019B960494DF}">
                  <a14:hiddenLine xmlns:a14="http://schemas.microsoft.com/office/drawing/2010/main" w="57150">
                    <a:solidFill>
                      <a:srgbClr val="395E8A"/>
                    </a:solidFill>
                    <a:bevel/>
                  </a14:hiddenLine>
                </a:ext>
              </a:extLst>
            </p:spPr>
            <p:txBody>
              <a:bodyPr anchor="ctr"/>
              <a:lstStyle/>
              <a:p>
                <a:pPr algn="ctr"/>
                <a:endParaRPr lang="zh-CN" altLang="zh-CN">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3" name="五角星 32"/>
              <p:cNvSpPr>
                <a:spLocks noChangeArrowheads="1"/>
              </p:cNvSpPr>
              <p:nvPr/>
            </p:nvSpPr>
            <p:spPr bwMode="auto">
              <a:xfrm>
                <a:off x="330116" y="1204861"/>
                <a:ext cx="1067960" cy="523331"/>
              </a:xfrm>
              <a:custGeom>
                <a:avLst/>
                <a:gdLst>
                  <a:gd name="T0" fmla="*/ 0 w 1067960"/>
                  <a:gd name="T1" fmla="*/ 0 h 523331"/>
                  <a:gd name="T2" fmla="*/ 1067960 w 1067960"/>
                  <a:gd name="T3" fmla="*/ 523331 h 523331"/>
                </a:gdLst>
                <a:ahLst/>
                <a:cxnLst/>
                <a:rect l="T0" t="T1" r="T2" b="T3"/>
                <a:pathLst>
                  <a:path w="1067960" h="523331">
                    <a:moveTo>
                      <a:pt x="27583" y="0"/>
                    </a:moveTo>
                    <a:cubicBezTo>
                      <a:pt x="177403" y="83799"/>
                      <a:pt x="350143" y="131310"/>
                      <a:pt x="533980" y="131310"/>
                    </a:cubicBezTo>
                    <a:cubicBezTo>
                      <a:pt x="717817" y="131310"/>
                      <a:pt x="890558" y="83799"/>
                      <a:pt x="1040377" y="0"/>
                    </a:cubicBezTo>
                    <a:lnTo>
                      <a:pt x="1067960" y="523331"/>
                    </a:lnTo>
                    <a:lnTo>
                      <a:pt x="533980" y="305870"/>
                    </a:lnTo>
                    <a:lnTo>
                      <a:pt x="0" y="523331"/>
                    </a:lnTo>
                    <a:close/>
                  </a:path>
                </a:pathLst>
              </a:custGeom>
              <a:solidFill>
                <a:schemeClr val="bg1">
                  <a:lumMod val="50000"/>
                </a:schemeClr>
              </a:solidFill>
              <a:ln>
                <a:noFill/>
              </a:ln>
              <a:extLst>
                <a:ext uri="{91240B29-F687-4F45-9708-019B960494DF}">
                  <a14:hiddenLine xmlns:a14="http://schemas.microsoft.com/office/drawing/2010/main" w="57150">
                    <a:solidFill>
                      <a:srgbClr val="395E8A"/>
                    </a:solidFill>
                    <a:bevel/>
                  </a14:hiddenLine>
                </a:ext>
              </a:extLst>
            </p:spPr>
            <p:txBody>
              <a:bodyPr anchor="ctr"/>
              <a:lstStyle/>
              <a:p>
                <a:pPr algn="ctr"/>
                <a:endParaRPr lang="zh-CN" altLang="zh-CN">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4" name="TextBox 86"/>
              <p:cNvSpPr>
                <a:spLocks noChangeArrowheads="1"/>
              </p:cNvSpPr>
              <p:nvPr/>
            </p:nvSpPr>
            <p:spPr bwMode="auto">
              <a:xfrm>
                <a:off x="572902" y="493115"/>
                <a:ext cx="582386" cy="785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3000" dirty="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5</a:t>
                </a:r>
                <a:endParaRPr lang="zh-CN" altLang="en-US" sz="3000" dirty="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31" name="TextBox 92"/>
            <p:cNvSpPr>
              <a:spLocks noChangeArrowheads="1"/>
            </p:cNvSpPr>
            <p:nvPr/>
          </p:nvSpPr>
          <p:spPr bwMode="auto">
            <a:xfrm>
              <a:off x="6772275" y="2229232"/>
              <a:ext cx="15017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请在此处输入您的文本请在此处输入您的文本</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1000"/>
                                        <p:tgtEl>
                                          <p:spTgt spid="2"/>
                                        </p:tgtEl>
                                      </p:cBhvr>
                                    </p:animEffect>
                                  </p:childTnLst>
                                </p:cTn>
                              </p:par>
                            </p:childTnLst>
                          </p:cTn>
                        </p:par>
                        <p:par>
                          <p:cTn id="8" fill="hold">
                            <p:stCondLst>
                              <p:cond delay="1000"/>
                            </p:stCondLst>
                            <p:childTnLst>
                              <p:par>
                                <p:cTn id="9" presetID="15" presetClass="entr" presetSubtype="0" fill="hold" nodeType="after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p:cTn id="11" dur="3000" fill="hold"/>
                                        <p:tgtEl>
                                          <p:spTgt spid="23"/>
                                        </p:tgtEl>
                                        <p:attrNameLst>
                                          <p:attrName>ppt_w</p:attrName>
                                        </p:attrNameLst>
                                      </p:cBhvr>
                                      <p:tavLst>
                                        <p:tav tm="0">
                                          <p:val>
                                            <p:fltVal val="0"/>
                                          </p:val>
                                        </p:tav>
                                        <p:tav tm="100000">
                                          <p:val>
                                            <p:strVal val="#ppt_w"/>
                                          </p:val>
                                        </p:tav>
                                      </p:tavLst>
                                    </p:anim>
                                    <p:anim calcmode="lin" valueType="num">
                                      <p:cBhvr>
                                        <p:cTn id="12" dur="3000" fill="hold"/>
                                        <p:tgtEl>
                                          <p:spTgt spid="23"/>
                                        </p:tgtEl>
                                        <p:attrNameLst>
                                          <p:attrName>ppt_h</p:attrName>
                                        </p:attrNameLst>
                                      </p:cBhvr>
                                      <p:tavLst>
                                        <p:tav tm="0">
                                          <p:val>
                                            <p:fltVal val="0"/>
                                          </p:val>
                                        </p:tav>
                                        <p:tav tm="100000">
                                          <p:val>
                                            <p:strVal val="#ppt_h"/>
                                          </p:val>
                                        </p:tav>
                                      </p:tavLst>
                                    </p:anim>
                                    <p:anim calcmode="lin" valueType="num">
                                      <p:cBhvr>
                                        <p:cTn id="13" dur="3000" fill="hold"/>
                                        <p:tgtEl>
                                          <p:spTgt spid="23"/>
                                        </p:tgtEl>
                                        <p:attrNameLst>
                                          <p:attrName>ppt_x</p:attrName>
                                        </p:attrNameLst>
                                      </p:cBhvr>
                                      <p:tavLst>
                                        <p:tav tm="0" fmla="#ppt_x+(cos(-2*pi*(1-$))*-#ppt_x-sin(-2*pi*(1-$))*(1-#ppt_y))*(1-$)">
                                          <p:val>
                                            <p:fltVal val="0"/>
                                          </p:val>
                                        </p:tav>
                                        <p:tav tm="100000">
                                          <p:val>
                                            <p:fltVal val="1"/>
                                          </p:val>
                                        </p:tav>
                                      </p:tavLst>
                                    </p:anim>
                                    <p:anim calcmode="lin" valueType="num">
                                      <p:cBhvr>
                                        <p:cTn id="14" dur="3000" fill="hold"/>
                                        <p:tgtEl>
                                          <p:spTgt spid="23"/>
                                        </p:tgtEl>
                                        <p:attrNameLst>
                                          <p:attrName>ppt_y</p:attrName>
                                        </p:attrNameLst>
                                      </p:cBhvr>
                                      <p:tavLst>
                                        <p:tav tm="0" fmla="#ppt_y+(sin(-2*pi*(1-$))*-#ppt_x+cos(-2*pi*(1-$))*(1-#ppt_y))*(1-$)">
                                          <p:val>
                                            <p:fltVal val="0"/>
                                          </p:val>
                                        </p:tav>
                                        <p:tav tm="100000">
                                          <p:val>
                                            <p:fltVal val="1"/>
                                          </p:val>
                                        </p:tav>
                                      </p:tavLst>
                                    </p:anim>
                                  </p:childTnLst>
                                </p:cTn>
                              </p:par>
                              <p:par>
                                <p:cTn id="15" presetID="15"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3000" fill="hold"/>
                                        <p:tgtEl>
                                          <p:spTgt spid="11"/>
                                        </p:tgtEl>
                                        <p:attrNameLst>
                                          <p:attrName>ppt_w</p:attrName>
                                        </p:attrNameLst>
                                      </p:cBhvr>
                                      <p:tavLst>
                                        <p:tav tm="0">
                                          <p:val>
                                            <p:fltVal val="0"/>
                                          </p:val>
                                        </p:tav>
                                        <p:tav tm="100000">
                                          <p:val>
                                            <p:strVal val="#ppt_w"/>
                                          </p:val>
                                        </p:tav>
                                      </p:tavLst>
                                    </p:anim>
                                    <p:anim calcmode="lin" valueType="num">
                                      <p:cBhvr>
                                        <p:cTn id="18" dur="3000" fill="hold"/>
                                        <p:tgtEl>
                                          <p:spTgt spid="11"/>
                                        </p:tgtEl>
                                        <p:attrNameLst>
                                          <p:attrName>ppt_h</p:attrName>
                                        </p:attrNameLst>
                                      </p:cBhvr>
                                      <p:tavLst>
                                        <p:tav tm="0">
                                          <p:val>
                                            <p:fltVal val="0"/>
                                          </p:val>
                                        </p:tav>
                                        <p:tav tm="100000">
                                          <p:val>
                                            <p:strVal val="#ppt_h"/>
                                          </p:val>
                                        </p:tav>
                                      </p:tavLst>
                                    </p:anim>
                                    <p:anim calcmode="lin" valueType="num">
                                      <p:cBhvr>
                                        <p:cTn id="19" dur="3000" fill="hold"/>
                                        <p:tgtEl>
                                          <p:spTgt spid="11"/>
                                        </p:tgtEl>
                                        <p:attrNameLst>
                                          <p:attrName>ppt_x</p:attrName>
                                        </p:attrNameLst>
                                      </p:cBhvr>
                                      <p:tavLst>
                                        <p:tav tm="0" fmla="#ppt_x+(cos(-2*pi*(1-$))*-#ppt_x-sin(-2*pi*(1-$))*(1-#ppt_y))*(1-$)">
                                          <p:val>
                                            <p:fltVal val="0"/>
                                          </p:val>
                                        </p:tav>
                                        <p:tav tm="100000">
                                          <p:val>
                                            <p:fltVal val="1"/>
                                          </p:val>
                                        </p:tav>
                                      </p:tavLst>
                                    </p:anim>
                                    <p:anim calcmode="lin" valueType="num">
                                      <p:cBhvr>
                                        <p:cTn id="20" dur="3000" fill="hold"/>
                                        <p:tgtEl>
                                          <p:spTgt spid="11"/>
                                        </p:tgtEl>
                                        <p:attrNameLst>
                                          <p:attrName>ppt_y</p:attrName>
                                        </p:attrNameLst>
                                      </p:cBhvr>
                                      <p:tavLst>
                                        <p:tav tm="0" fmla="#ppt_y+(sin(-2*pi*(1-$))*-#ppt_x+cos(-2*pi*(1-$))*(1-#ppt_y))*(1-$)">
                                          <p:val>
                                            <p:fltVal val="0"/>
                                          </p:val>
                                        </p:tav>
                                        <p:tav tm="100000">
                                          <p:val>
                                            <p:fltVal val="1"/>
                                          </p:val>
                                        </p:tav>
                                      </p:tavLst>
                                    </p:anim>
                                  </p:childTnLst>
                                </p:cTn>
                              </p:par>
                              <p:par>
                                <p:cTn id="21" presetID="15" presetClass="entr" presetSubtype="0" fill="hold" nodeType="with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3000" fill="hold"/>
                                        <p:tgtEl>
                                          <p:spTgt spid="5"/>
                                        </p:tgtEl>
                                        <p:attrNameLst>
                                          <p:attrName>ppt_w</p:attrName>
                                        </p:attrNameLst>
                                      </p:cBhvr>
                                      <p:tavLst>
                                        <p:tav tm="0">
                                          <p:val>
                                            <p:fltVal val="0"/>
                                          </p:val>
                                        </p:tav>
                                        <p:tav tm="100000">
                                          <p:val>
                                            <p:strVal val="#ppt_w"/>
                                          </p:val>
                                        </p:tav>
                                      </p:tavLst>
                                    </p:anim>
                                    <p:anim calcmode="lin" valueType="num">
                                      <p:cBhvr>
                                        <p:cTn id="24" dur="3000" fill="hold"/>
                                        <p:tgtEl>
                                          <p:spTgt spid="5"/>
                                        </p:tgtEl>
                                        <p:attrNameLst>
                                          <p:attrName>ppt_h</p:attrName>
                                        </p:attrNameLst>
                                      </p:cBhvr>
                                      <p:tavLst>
                                        <p:tav tm="0">
                                          <p:val>
                                            <p:fltVal val="0"/>
                                          </p:val>
                                        </p:tav>
                                        <p:tav tm="100000">
                                          <p:val>
                                            <p:strVal val="#ppt_h"/>
                                          </p:val>
                                        </p:tav>
                                      </p:tavLst>
                                    </p:anim>
                                    <p:anim calcmode="lin" valueType="num">
                                      <p:cBhvr>
                                        <p:cTn id="25" dur="3000" fill="hold"/>
                                        <p:tgtEl>
                                          <p:spTgt spid="5"/>
                                        </p:tgtEl>
                                        <p:attrNameLst>
                                          <p:attrName>ppt_x</p:attrName>
                                        </p:attrNameLst>
                                      </p:cBhvr>
                                      <p:tavLst>
                                        <p:tav tm="0" fmla="#ppt_x+(cos(-2*pi*(1-$))*-#ppt_x-sin(-2*pi*(1-$))*(1-#ppt_y))*(1-$)">
                                          <p:val>
                                            <p:fltVal val="0"/>
                                          </p:val>
                                        </p:tav>
                                        <p:tav tm="100000">
                                          <p:val>
                                            <p:fltVal val="1"/>
                                          </p:val>
                                        </p:tav>
                                      </p:tavLst>
                                    </p:anim>
                                    <p:anim calcmode="lin" valueType="num">
                                      <p:cBhvr>
                                        <p:cTn id="26" dur="3000" fill="hold"/>
                                        <p:tgtEl>
                                          <p:spTgt spid="5"/>
                                        </p:tgtEl>
                                        <p:attrNameLst>
                                          <p:attrName>ppt_y</p:attrName>
                                        </p:attrNameLst>
                                      </p:cBhvr>
                                      <p:tavLst>
                                        <p:tav tm="0" fmla="#ppt_y+(sin(-2*pi*(1-$))*-#ppt_x+cos(-2*pi*(1-$))*(1-#ppt_y))*(1-$)">
                                          <p:val>
                                            <p:fltVal val="0"/>
                                          </p:val>
                                        </p:tav>
                                        <p:tav tm="100000">
                                          <p:val>
                                            <p:fltVal val="1"/>
                                          </p:val>
                                        </p:tav>
                                      </p:tavLst>
                                    </p:anim>
                                  </p:childTnLst>
                                </p:cTn>
                              </p:par>
                              <p:par>
                                <p:cTn id="27" presetID="15" presetClass="entr" presetSubtype="0" fill="hold" nodeType="with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3000" fill="hold"/>
                                        <p:tgtEl>
                                          <p:spTgt spid="17"/>
                                        </p:tgtEl>
                                        <p:attrNameLst>
                                          <p:attrName>ppt_w</p:attrName>
                                        </p:attrNameLst>
                                      </p:cBhvr>
                                      <p:tavLst>
                                        <p:tav tm="0">
                                          <p:val>
                                            <p:fltVal val="0"/>
                                          </p:val>
                                        </p:tav>
                                        <p:tav tm="100000">
                                          <p:val>
                                            <p:strVal val="#ppt_w"/>
                                          </p:val>
                                        </p:tav>
                                      </p:tavLst>
                                    </p:anim>
                                    <p:anim calcmode="lin" valueType="num">
                                      <p:cBhvr>
                                        <p:cTn id="30" dur="3000" fill="hold"/>
                                        <p:tgtEl>
                                          <p:spTgt spid="17"/>
                                        </p:tgtEl>
                                        <p:attrNameLst>
                                          <p:attrName>ppt_h</p:attrName>
                                        </p:attrNameLst>
                                      </p:cBhvr>
                                      <p:tavLst>
                                        <p:tav tm="0">
                                          <p:val>
                                            <p:fltVal val="0"/>
                                          </p:val>
                                        </p:tav>
                                        <p:tav tm="100000">
                                          <p:val>
                                            <p:strVal val="#ppt_h"/>
                                          </p:val>
                                        </p:tav>
                                      </p:tavLst>
                                    </p:anim>
                                    <p:anim calcmode="lin" valueType="num">
                                      <p:cBhvr>
                                        <p:cTn id="31" dur="3000" fill="hold"/>
                                        <p:tgtEl>
                                          <p:spTgt spid="17"/>
                                        </p:tgtEl>
                                        <p:attrNameLst>
                                          <p:attrName>ppt_x</p:attrName>
                                        </p:attrNameLst>
                                      </p:cBhvr>
                                      <p:tavLst>
                                        <p:tav tm="0" fmla="#ppt_x+(cos(-2*pi*(1-$))*-#ppt_x-sin(-2*pi*(1-$))*(1-#ppt_y))*(1-$)">
                                          <p:val>
                                            <p:fltVal val="0"/>
                                          </p:val>
                                        </p:tav>
                                        <p:tav tm="100000">
                                          <p:val>
                                            <p:fltVal val="1"/>
                                          </p:val>
                                        </p:tav>
                                      </p:tavLst>
                                    </p:anim>
                                    <p:anim calcmode="lin" valueType="num">
                                      <p:cBhvr>
                                        <p:cTn id="32" dur="3000" fill="hold"/>
                                        <p:tgtEl>
                                          <p:spTgt spid="17"/>
                                        </p:tgtEl>
                                        <p:attrNameLst>
                                          <p:attrName>ppt_y</p:attrName>
                                        </p:attrNameLst>
                                      </p:cBhvr>
                                      <p:tavLst>
                                        <p:tav tm="0" fmla="#ppt_y+(sin(-2*pi*(1-$))*-#ppt_x+cos(-2*pi*(1-$))*(1-#ppt_y))*(1-$)">
                                          <p:val>
                                            <p:fltVal val="0"/>
                                          </p:val>
                                        </p:tav>
                                        <p:tav tm="100000">
                                          <p:val>
                                            <p:fltVal val="1"/>
                                          </p:val>
                                        </p:tav>
                                      </p:tavLst>
                                    </p:anim>
                                  </p:childTnLst>
                                </p:cTn>
                              </p:par>
                              <p:par>
                                <p:cTn id="33" presetID="15" presetClass="entr" presetSubtype="0" fill="hold" nodeType="withEffect">
                                  <p:stCondLst>
                                    <p:cond delay="0"/>
                                  </p:stCondLst>
                                  <p:childTnLst>
                                    <p:set>
                                      <p:cBhvr>
                                        <p:cTn id="34" dur="1" fill="hold">
                                          <p:stCondLst>
                                            <p:cond delay="0"/>
                                          </p:stCondLst>
                                        </p:cTn>
                                        <p:tgtEl>
                                          <p:spTgt spid="29"/>
                                        </p:tgtEl>
                                        <p:attrNameLst>
                                          <p:attrName>style.visibility</p:attrName>
                                        </p:attrNameLst>
                                      </p:cBhvr>
                                      <p:to>
                                        <p:strVal val="visible"/>
                                      </p:to>
                                    </p:set>
                                    <p:anim calcmode="lin" valueType="num">
                                      <p:cBhvr>
                                        <p:cTn id="35" dur="3000" fill="hold"/>
                                        <p:tgtEl>
                                          <p:spTgt spid="29"/>
                                        </p:tgtEl>
                                        <p:attrNameLst>
                                          <p:attrName>ppt_w</p:attrName>
                                        </p:attrNameLst>
                                      </p:cBhvr>
                                      <p:tavLst>
                                        <p:tav tm="0">
                                          <p:val>
                                            <p:fltVal val="0"/>
                                          </p:val>
                                        </p:tav>
                                        <p:tav tm="100000">
                                          <p:val>
                                            <p:strVal val="#ppt_w"/>
                                          </p:val>
                                        </p:tav>
                                      </p:tavLst>
                                    </p:anim>
                                    <p:anim calcmode="lin" valueType="num">
                                      <p:cBhvr>
                                        <p:cTn id="36" dur="3000" fill="hold"/>
                                        <p:tgtEl>
                                          <p:spTgt spid="29"/>
                                        </p:tgtEl>
                                        <p:attrNameLst>
                                          <p:attrName>ppt_h</p:attrName>
                                        </p:attrNameLst>
                                      </p:cBhvr>
                                      <p:tavLst>
                                        <p:tav tm="0">
                                          <p:val>
                                            <p:fltVal val="0"/>
                                          </p:val>
                                        </p:tav>
                                        <p:tav tm="100000">
                                          <p:val>
                                            <p:strVal val="#ppt_h"/>
                                          </p:val>
                                        </p:tav>
                                      </p:tavLst>
                                    </p:anim>
                                    <p:anim calcmode="lin" valueType="num">
                                      <p:cBhvr>
                                        <p:cTn id="37" dur="3000" fill="hold"/>
                                        <p:tgtEl>
                                          <p:spTgt spid="29"/>
                                        </p:tgtEl>
                                        <p:attrNameLst>
                                          <p:attrName>ppt_x</p:attrName>
                                        </p:attrNameLst>
                                      </p:cBhvr>
                                      <p:tavLst>
                                        <p:tav tm="0" fmla="#ppt_x+(cos(-2*pi*(1-$))*-#ppt_x-sin(-2*pi*(1-$))*(1-#ppt_y))*(1-$)">
                                          <p:val>
                                            <p:fltVal val="0"/>
                                          </p:val>
                                        </p:tav>
                                        <p:tav tm="100000">
                                          <p:val>
                                            <p:fltVal val="1"/>
                                          </p:val>
                                        </p:tav>
                                      </p:tavLst>
                                    </p:anim>
                                    <p:anim calcmode="lin" valueType="num">
                                      <p:cBhvr>
                                        <p:cTn id="38" dur="3000" fill="hold"/>
                                        <p:tgtEl>
                                          <p:spTgt spid="2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圆角矩形 2"/>
          <p:cNvSpPr/>
          <p:nvPr/>
        </p:nvSpPr>
        <p:spPr>
          <a:xfrm>
            <a:off x="611141" y="2199516"/>
            <a:ext cx="2157793" cy="228218"/>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latin typeface="+mn-ea"/>
              </a:rPr>
              <a:t>FUTURE PLANNING</a:t>
            </a:r>
            <a:endParaRPr lang="zh-CN" altLang="en-US" sz="1600" dirty="0">
              <a:latin typeface="+mn-ea"/>
            </a:endParaRPr>
          </a:p>
        </p:txBody>
      </p:sp>
      <p:grpSp>
        <p:nvGrpSpPr>
          <p:cNvPr id="8" name="Group 8"/>
          <p:cNvGrpSpPr/>
          <p:nvPr/>
        </p:nvGrpSpPr>
        <p:grpSpPr bwMode="auto">
          <a:xfrm>
            <a:off x="6247847" y="1663976"/>
            <a:ext cx="855410" cy="1299298"/>
            <a:chOff x="0" y="0"/>
            <a:chExt cx="293688" cy="446088"/>
          </a:xfrm>
          <a:solidFill>
            <a:schemeClr val="bg1">
              <a:lumMod val="50000"/>
            </a:schemeClr>
          </a:solidFill>
        </p:grpSpPr>
        <p:sp>
          <p:nvSpPr>
            <p:cNvPr id="9" name="Freeform 1016"/>
            <p:cNvSpPr>
              <a:spLocks noChangeArrowheads="1"/>
            </p:cNvSpPr>
            <p:nvPr/>
          </p:nvSpPr>
          <p:spPr bwMode="auto">
            <a:xfrm>
              <a:off x="0" y="0"/>
              <a:ext cx="293688" cy="352425"/>
            </a:xfrm>
            <a:custGeom>
              <a:avLst/>
              <a:gdLst>
                <a:gd name="T0" fmla="*/ 50 w 50"/>
                <a:gd name="T1" fmla="*/ 23 h 60"/>
                <a:gd name="T2" fmla="*/ 25 w 50"/>
                <a:gd name="T3" fmla="*/ 0 h 60"/>
                <a:gd name="T4" fmla="*/ 0 w 50"/>
                <a:gd name="T5" fmla="*/ 23 h 60"/>
                <a:gd name="T6" fmla="*/ 2 w 50"/>
                <a:gd name="T7" fmla="*/ 32 h 60"/>
                <a:gd name="T8" fmla="*/ 2 w 50"/>
                <a:gd name="T9" fmla="*/ 32 h 60"/>
                <a:gd name="T10" fmla="*/ 5 w 50"/>
                <a:gd name="T11" fmla="*/ 36 h 60"/>
                <a:gd name="T12" fmla="*/ 13 w 50"/>
                <a:gd name="T13" fmla="*/ 58 h 60"/>
                <a:gd name="T14" fmla="*/ 17 w 50"/>
                <a:gd name="T15" fmla="*/ 60 h 60"/>
                <a:gd name="T16" fmla="*/ 33 w 50"/>
                <a:gd name="T17" fmla="*/ 60 h 60"/>
                <a:gd name="T18" fmla="*/ 37 w 50"/>
                <a:gd name="T19" fmla="*/ 58 h 60"/>
                <a:gd name="T20" fmla="*/ 45 w 50"/>
                <a:gd name="T21" fmla="*/ 36 h 60"/>
                <a:gd name="T22" fmla="*/ 48 w 50"/>
                <a:gd name="T23" fmla="*/ 32 h 60"/>
                <a:gd name="T24" fmla="*/ 48 w 50"/>
                <a:gd name="T25" fmla="*/ 32 h 60"/>
                <a:gd name="T26" fmla="*/ 48 w 50"/>
                <a:gd name="T27" fmla="*/ 32 h 60"/>
                <a:gd name="T28" fmla="*/ 50 w 50"/>
                <a:gd name="T29" fmla="*/ 23 h 6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0"/>
                <a:gd name="T46" fmla="*/ 0 h 60"/>
                <a:gd name="T47" fmla="*/ 50 w 50"/>
                <a:gd name="T48" fmla="*/ 60 h 6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0" h="60">
                  <a:moveTo>
                    <a:pt x="50" y="23"/>
                  </a:moveTo>
                  <a:cubicBezTo>
                    <a:pt x="50" y="10"/>
                    <a:pt x="39" y="0"/>
                    <a:pt x="25" y="0"/>
                  </a:cubicBezTo>
                  <a:cubicBezTo>
                    <a:pt x="11" y="0"/>
                    <a:pt x="0" y="10"/>
                    <a:pt x="0" y="23"/>
                  </a:cubicBezTo>
                  <a:cubicBezTo>
                    <a:pt x="0" y="26"/>
                    <a:pt x="1" y="29"/>
                    <a:pt x="2" y="32"/>
                  </a:cubicBezTo>
                  <a:cubicBezTo>
                    <a:pt x="2" y="32"/>
                    <a:pt x="2" y="32"/>
                    <a:pt x="2" y="32"/>
                  </a:cubicBezTo>
                  <a:cubicBezTo>
                    <a:pt x="3" y="33"/>
                    <a:pt x="4" y="35"/>
                    <a:pt x="5" y="36"/>
                  </a:cubicBezTo>
                  <a:cubicBezTo>
                    <a:pt x="9" y="43"/>
                    <a:pt x="13" y="55"/>
                    <a:pt x="13" y="58"/>
                  </a:cubicBezTo>
                  <a:cubicBezTo>
                    <a:pt x="13" y="59"/>
                    <a:pt x="15" y="60"/>
                    <a:pt x="17" y="60"/>
                  </a:cubicBezTo>
                  <a:cubicBezTo>
                    <a:pt x="33" y="60"/>
                    <a:pt x="33" y="60"/>
                    <a:pt x="33" y="60"/>
                  </a:cubicBezTo>
                  <a:cubicBezTo>
                    <a:pt x="35" y="60"/>
                    <a:pt x="37" y="59"/>
                    <a:pt x="37" y="58"/>
                  </a:cubicBezTo>
                  <a:cubicBezTo>
                    <a:pt x="37" y="55"/>
                    <a:pt x="41" y="43"/>
                    <a:pt x="45" y="36"/>
                  </a:cubicBezTo>
                  <a:cubicBezTo>
                    <a:pt x="46" y="35"/>
                    <a:pt x="47" y="33"/>
                    <a:pt x="48" y="32"/>
                  </a:cubicBezTo>
                  <a:cubicBezTo>
                    <a:pt x="48" y="32"/>
                    <a:pt x="48" y="32"/>
                    <a:pt x="48" y="32"/>
                  </a:cubicBezTo>
                  <a:cubicBezTo>
                    <a:pt x="48" y="32"/>
                    <a:pt x="48" y="32"/>
                    <a:pt x="48" y="32"/>
                  </a:cubicBezTo>
                  <a:cubicBezTo>
                    <a:pt x="49" y="29"/>
                    <a:pt x="50" y="26"/>
                    <a:pt x="50" y="23"/>
                  </a:cubicBez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chemeClr val="tx1">
                    <a:lumMod val="65000"/>
                    <a:lumOff val="35000"/>
                  </a:schemeClr>
                </a:solidFill>
                <a:latin typeface="Calibri" panose="020F0502020204030204" charset="0"/>
                <a:sym typeface="宋体" panose="02010600030101010101" pitchFamily="2" charset="-122"/>
              </a:endParaRPr>
            </a:p>
          </p:txBody>
        </p:sp>
        <p:sp>
          <p:nvSpPr>
            <p:cNvPr id="10" name="Freeform 1017"/>
            <p:cNvSpPr>
              <a:spLocks noChangeArrowheads="1"/>
            </p:cNvSpPr>
            <p:nvPr/>
          </p:nvSpPr>
          <p:spPr bwMode="auto">
            <a:xfrm>
              <a:off x="76200" y="376237"/>
              <a:ext cx="141288" cy="22225"/>
            </a:xfrm>
            <a:custGeom>
              <a:avLst/>
              <a:gdLst>
                <a:gd name="T0" fmla="*/ 24 w 24"/>
                <a:gd name="T1" fmla="*/ 2 h 4"/>
                <a:gd name="T2" fmla="*/ 21 w 24"/>
                <a:gd name="T3" fmla="*/ 0 h 4"/>
                <a:gd name="T4" fmla="*/ 3 w 24"/>
                <a:gd name="T5" fmla="*/ 0 h 4"/>
                <a:gd name="T6" fmla="*/ 0 w 24"/>
                <a:gd name="T7" fmla="*/ 2 h 4"/>
                <a:gd name="T8" fmla="*/ 0 w 24"/>
                <a:gd name="T9" fmla="*/ 2 h 4"/>
                <a:gd name="T10" fmla="*/ 3 w 24"/>
                <a:gd name="T11" fmla="*/ 4 h 4"/>
                <a:gd name="T12" fmla="*/ 21 w 24"/>
                <a:gd name="T13" fmla="*/ 4 h 4"/>
                <a:gd name="T14" fmla="*/ 24 w 24"/>
                <a:gd name="T15" fmla="*/ 2 h 4"/>
                <a:gd name="T16" fmla="*/ 0 60000 65536"/>
                <a:gd name="T17" fmla="*/ 0 60000 65536"/>
                <a:gd name="T18" fmla="*/ 0 60000 65536"/>
                <a:gd name="T19" fmla="*/ 0 60000 65536"/>
                <a:gd name="T20" fmla="*/ 0 60000 65536"/>
                <a:gd name="T21" fmla="*/ 0 60000 65536"/>
                <a:gd name="T22" fmla="*/ 0 60000 65536"/>
                <a:gd name="T23" fmla="*/ 0 60000 65536"/>
                <a:gd name="T24" fmla="*/ 0 w 24"/>
                <a:gd name="T25" fmla="*/ 0 h 4"/>
                <a:gd name="T26" fmla="*/ 24 w 24"/>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 h="4">
                  <a:moveTo>
                    <a:pt x="24" y="2"/>
                  </a:moveTo>
                  <a:cubicBezTo>
                    <a:pt x="24" y="1"/>
                    <a:pt x="22" y="0"/>
                    <a:pt x="21" y="0"/>
                  </a:cubicBezTo>
                  <a:cubicBezTo>
                    <a:pt x="3" y="0"/>
                    <a:pt x="3" y="0"/>
                    <a:pt x="3" y="0"/>
                  </a:cubicBezTo>
                  <a:cubicBezTo>
                    <a:pt x="1" y="0"/>
                    <a:pt x="0" y="1"/>
                    <a:pt x="0" y="2"/>
                  </a:cubicBezTo>
                  <a:cubicBezTo>
                    <a:pt x="0" y="2"/>
                    <a:pt x="0" y="2"/>
                    <a:pt x="0" y="2"/>
                  </a:cubicBezTo>
                  <a:cubicBezTo>
                    <a:pt x="0" y="3"/>
                    <a:pt x="1" y="4"/>
                    <a:pt x="3" y="4"/>
                  </a:cubicBezTo>
                  <a:cubicBezTo>
                    <a:pt x="21" y="4"/>
                    <a:pt x="21" y="4"/>
                    <a:pt x="21" y="4"/>
                  </a:cubicBezTo>
                  <a:cubicBezTo>
                    <a:pt x="22" y="4"/>
                    <a:pt x="24" y="3"/>
                    <a:pt x="24" y="2"/>
                  </a:cubicBez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chemeClr val="tx1">
                    <a:lumMod val="65000"/>
                    <a:lumOff val="35000"/>
                  </a:schemeClr>
                </a:solidFill>
                <a:latin typeface="Calibri" panose="020F0502020204030204" charset="0"/>
                <a:sym typeface="宋体" panose="02010600030101010101" pitchFamily="2" charset="-122"/>
              </a:endParaRPr>
            </a:p>
          </p:txBody>
        </p:sp>
        <p:sp>
          <p:nvSpPr>
            <p:cNvPr id="11" name="Freeform 1018"/>
            <p:cNvSpPr>
              <a:spLocks noChangeArrowheads="1"/>
            </p:cNvSpPr>
            <p:nvPr/>
          </p:nvSpPr>
          <p:spPr bwMode="auto">
            <a:xfrm>
              <a:off x="76200" y="415925"/>
              <a:ext cx="141288" cy="30163"/>
            </a:xfrm>
            <a:custGeom>
              <a:avLst/>
              <a:gdLst>
                <a:gd name="T0" fmla="*/ 24 w 24"/>
                <a:gd name="T1" fmla="*/ 2 h 5"/>
                <a:gd name="T2" fmla="*/ 21 w 24"/>
                <a:gd name="T3" fmla="*/ 0 h 5"/>
                <a:gd name="T4" fmla="*/ 3 w 24"/>
                <a:gd name="T5" fmla="*/ 0 h 5"/>
                <a:gd name="T6" fmla="*/ 0 w 24"/>
                <a:gd name="T7" fmla="*/ 2 h 5"/>
                <a:gd name="T8" fmla="*/ 0 w 24"/>
                <a:gd name="T9" fmla="*/ 2 h 5"/>
                <a:gd name="T10" fmla="*/ 3 w 24"/>
                <a:gd name="T11" fmla="*/ 5 h 5"/>
                <a:gd name="T12" fmla="*/ 21 w 24"/>
                <a:gd name="T13" fmla="*/ 5 h 5"/>
                <a:gd name="T14" fmla="*/ 24 w 24"/>
                <a:gd name="T15" fmla="*/ 2 h 5"/>
                <a:gd name="T16" fmla="*/ 0 60000 65536"/>
                <a:gd name="T17" fmla="*/ 0 60000 65536"/>
                <a:gd name="T18" fmla="*/ 0 60000 65536"/>
                <a:gd name="T19" fmla="*/ 0 60000 65536"/>
                <a:gd name="T20" fmla="*/ 0 60000 65536"/>
                <a:gd name="T21" fmla="*/ 0 60000 65536"/>
                <a:gd name="T22" fmla="*/ 0 60000 65536"/>
                <a:gd name="T23" fmla="*/ 0 60000 65536"/>
                <a:gd name="T24" fmla="*/ 0 w 24"/>
                <a:gd name="T25" fmla="*/ 0 h 5"/>
                <a:gd name="T26" fmla="*/ 24 w 24"/>
                <a:gd name="T27" fmla="*/ 5 h 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 h="5">
                  <a:moveTo>
                    <a:pt x="24" y="2"/>
                  </a:moveTo>
                  <a:cubicBezTo>
                    <a:pt x="24" y="1"/>
                    <a:pt x="22" y="0"/>
                    <a:pt x="21" y="0"/>
                  </a:cubicBezTo>
                  <a:cubicBezTo>
                    <a:pt x="3" y="0"/>
                    <a:pt x="3" y="0"/>
                    <a:pt x="3" y="0"/>
                  </a:cubicBezTo>
                  <a:cubicBezTo>
                    <a:pt x="1" y="0"/>
                    <a:pt x="0" y="1"/>
                    <a:pt x="0" y="2"/>
                  </a:cubicBezTo>
                  <a:cubicBezTo>
                    <a:pt x="0" y="2"/>
                    <a:pt x="0" y="2"/>
                    <a:pt x="0" y="2"/>
                  </a:cubicBezTo>
                  <a:cubicBezTo>
                    <a:pt x="0" y="4"/>
                    <a:pt x="1" y="5"/>
                    <a:pt x="3" y="5"/>
                  </a:cubicBezTo>
                  <a:cubicBezTo>
                    <a:pt x="21" y="5"/>
                    <a:pt x="21" y="5"/>
                    <a:pt x="21" y="5"/>
                  </a:cubicBezTo>
                  <a:cubicBezTo>
                    <a:pt x="22" y="5"/>
                    <a:pt x="24" y="4"/>
                    <a:pt x="24" y="2"/>
                  </a:cubicBez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chemeClr val="tx1">
                    <a:lumMod val="65000"/>
                    <a:lumOff val="35000"/>
                  </a:schemeClr>
                </a:solidFill>
                <a:latin typeface="Calibri" panose="020F0502020204030204" charset="0"/>
                <a:sym typeface="宋体" panose="02010600030101010101" pitchFamily="2" charset="-122"/>
              </a:endParaRPr>
            </a:p>
          </p:txBody>
        </p:sp>
      </p:grpSp>
      <p:sp>
        <p:nvSpPr>
          <p:cNvPr id="12" name="矩形 26"/>
          <p:cNvSpPr>
            <a:spLocks noChangeArrowheads="1"/>
          </p:cNvSpPr>
          <p:nvPr/>
        </p:nvSpPr>
        <p:spPr bwMode="auto">
          <a:xfrm>
            <a:off x="593877" y="1567323"/>
            <a:ext cx="2465677" cy="493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lstStyle/>
          <a:p>
            <a:r>
              <a:rPr lang="zh-CN" altLang="en-US" sz="4400" b="1" dirty="0">
                <a:solidFill>
                  <a:schemeClr val="tx1">
                    <a:lumMod val="65000"/>
                    <a:lumOff val="35000"/>
                  </a:schemeClr>
                </a:solidFill>
                <a:latin typeface="微软雅黑" panose="020B0503020204020204" pitchFamily="34" charset="-122"/>
                <a:ea typeface="微软雅黑" panose="020B0503020204020204" pitchFamily="34" charset="-122"/>
              </a:rPr>
              <a:t>未来规划</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12"/>
                                        </p:tgtEl>
                                        <p:attrNameLst>
                                          <p:attrName>style.visibility</p:attrName>
                                        </p:attrNameLst>
                                      </p:cBhvr>
                                      <p:to>
                                        <p:strVal val="visible"/>
                                      </p:to>
                                    </p:set>
                                    <p:anim calcmode="discrete" valueType="clr">
                                      <p:cBhvr override="childStyle">
                                        <p:cTn id="7" dur="250"/>
                                        <p:tgtEl>
                                          <p:spTgt spid="12"/>
                                        </p:tgtEl>
                                        <p:attrNameLst>
                                          <p:attrName>style.color</p:attrName>
                                        </p:attrNameLst>
                                      </p:cBhvr>
                                      <p:tavLst>
                                        <p:tav tm="0">
                                          <p:val>
                                            <p:clrVal>
                                              <a:schemeClr val="accent2"/>
                                            </p:clrVal>
                                          </p:val>
                                        </p:tav>
                                        <p:tav tm="50000">
                                          <p:val>
                                            <p:clrVal>
                                              <a:schemeClr val="hlink"/>
                                            </p:clrVal>
                                          </p:val>
                                        </p:tav>
                                      </p:tavLst>
                                    </p:anim>
                                    <p:anim calcmode="discrete" valueType="clr">
                                      <p:cBhvr>
                                        <p:cTn id="8" dur="250"/>
                                        <p:tgtEl>
                                          <p:spTgt spid="12"/>
                                        </p:tgtEl>
                                        <p:attrNameLst>
                                          <p:attrName>fillcolor</p:attrName>
                                        </p:attrNameLst>
                                      </p:cBhvr>
                                      <p:tavLst>
                                        <p:tav tm="0">
                                          <p:val>
                                            <p:clrVal>
                                              <a:schemeClr val="accent2"/>
                                            </p:clrVal>
                                          </p:val>
                                        </p:tav>
                                        <p:tav tm="50000">
                                          <p:val>
                                            <p:clrVal>
                                              <a:schemeClr val="hlink"/>
                                            </p:clrVal>
                                          </p:val>
                                        </p:tav>
                                      </p:tavLst>
                                    </p:anim>
                                    <p:set>
                                      <p:cBhvr>
                                        <p:cTn id="9" dur="250"/>
                                        <p:tgtEl>
                                          <p:spTgt spid="12"/>
                                        </p:tgtEl>
                                        <p:attrNameLst>
                                          <p:attrName>fill.type</p:attrName>
                                        </p:attrNameLst>
                                      </p:cBhvr>
                                      <p:to>
                                        <p:strVal val="solid"/>
                                      </p:to>
                                    </p:set>
                                  </p:childTnLst>
                                </p:cTn>
                              </p:par>
                            </p:childTnLst>
                          </p:cTn>
                        </p:par>
                        <p:par>
                          <p:cTn id="10" fill="hold">
                            <p:stCondLst>
                              <p:cond delay="0"/>
                            </p:stCondLst>
                            <p:childTnLst>
                              <p:par>
                                <p:cTn id="11" presetID="22" presetClass="entr" presetSubtype="8"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left)">
                                      <p:cBhvr>
                                        <p:cTn id="13" dur="1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bldLvl="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p:nvPr/>
        </p:nvGrpSpPr>
        <p:grpSpPr bwMode="auto">
          <a:xfrm>
            <a:off x="1398985" y="1673327"/>
            <a:ext cx="917972" cy="917972"/>
            <a:chOff x="0" y="0"/>
            <a:chExt cx="1224136" cy="1224136"/>
          </a:xfrm>
        </p:grpSpPr>
        <p:sp>
          <p:nvSpPr>
            <p:cNvPr id="3" name="椭圆 44"/>
            <p:cNvSpPr>
              <a:spLocks noChangeArrowheads="1"/>
            </p:cNvSpPr>
            <p:nvPr/>
          </p:nvSpPr>
          <p:spPr bwMode="auto">
            <a:xfrm>
              <a:off x="0" y="0"/>
              <a:ext cx="1224136" cy="1224136"/>
            </a:xfrm>
            <a:prstGeom prst="ellipse">
              <a:avLst/>
            </a:prstGeom>
            <a:solidFill>
              <a:srgbClr val="E74C2E"/>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grpSp>
          <p:nvGrpSpPr>
            <p:cNvPr id="4" name="Group 8"/>
            <p:cNvGrpSpPr/>
            <p:nvPr/>
          </p:nvGrpSpPr>
          <p:grpSpPr bwMode="auto">
            <a:xfrm>
              <a:off x="455517" y="389024"/>
              <a:ext cx="293688" cy="446088"/>
              <a:chOff x="0" y="0"/>
              <a:chExt cx="293688" cy="446088"/>
            </a:xfrm>
          </p:grpSpPr>
          <p:sp>
            <p:nvSpPr>
              <p:cNvPr id="5" name="Freeform 1016"/>
              <p:cNvSpPr>
                <a:spLocks noChangeArrowheads="1"/>
              </p:cNvSpPr>
              <p:nvPr/>
            </p:nvSpPr>
            <p:spPr bwMode="auto">
              <a:xfrm>
                <a:off x="0" y="0"/>
                <a:ext cx="293688" cy="352425"/>
              </a:xfrm>
              <a:custGeom>
                <a:avLst/>
                <a:gdLst>
                  <a:gd name="T0" fmla="*/ 50 w 50"/>
                  <a:gd name="T1" fmla="*/ 23 h 60"/>
                  <a:gd name="T2" fmla="*/ 25 w 50"/>
                  <a:gd name="T3" fmla="*/ 0 h 60"/>
                  <a:gd name="T4" fmla="*/ 0 w 50"/>
                  <a:gd name="T5" fmla="*/ 23 h 60"/>
                  <a:gd name="T6" fmla="*/ 2 w 50"/>
                  <a:gd name="T7" fmla="*/ 32 h 60"/>
                  <a:gd name="T8" fmla="*/ 2 w 50"/>
                  <a:gd name="T9" fmla="*/ 32 h 60"/>
                  <a:gd name="T10" fmla="*/ 5 w 50"/>
                  <a:gd name="T11" fmla="*/ 36 h 60"/>
                  <a:gd name="T12" fmla="*/ 13 w 50"/>
                  <a:gd name="T13" fmla="*/ 58 h 60"/>
                  <a:gd name="T14" fmla="*/ 17 w 50"/>
                  <a:gd name="T15" fmla="*/ 60 h 60"/>
                  <a:gd name="T16" fmla="*/ 33 w 50"/>
                  <a:gd name="T17" fmla="*/ 60 h 60"/>
                  <a:gd name="T18" fmla="*/ 37 w 50"/>
                  <a:gd name="T19" fmla="*/ 58 h 60"/>
                  <a:gd name="T20" fmla="*/ 45 w 50"/>
                  <a:gd name="T21" fmla="*/ 36 h 60"/>
                  <a:gd name="T22" fmla="*/ 48 w 50"/>
                  <a:gd name="T23" fmla="*/ 32 h 60"/>
                  <a:gd name="T24" fmla="*/ 48 w 50"/>
                  <a:gd name="T25" fmla="*/ 32 h 60"/>
                  <a:gd name="T26" fmla="*/ 48 w 50"/>
                  <a:gd name="T27" fmla="*/ 32 h 60"/>
                  <a:gd name="T28" fmla="*/ 50 w 50"/>
                  <a:gd name="T29" fmla="*/ 23 h 6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0"/>
                  <a:gd name="T46" fmla="*/ 0 h 60"/>
                  <a:gd name="T47" fmla="*/ 50 w 50"/>
                  <a:gd name="T48" fmla="*/ 60 h 6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0" h="60">
                    <a:moveTo>
                      <a:pt x="50" y="23"/>
                    </a:moveTo>
                    <a:cubicBezTo>
                      <a:pt x="50" y="10"/>
                      <a:pt x="39" y="0"/>
                      <a:pt x="25" y="0"/>
                    </a:cubicBezTo>
                    <a:cubicBezTo>
                      <a:pt x="11" y="0"/>
                      <a:pt x="0" y="10"/>
                      <a:pt x="0" y="23"/>
                    </a:cubicBezTo>
                    <a:cubicBezTo>
                      <a:pt x="0" y="26"/>
                      <a:pt x="1" y="29"/>
                      <a:pt x="2" y="32"/>
                    </a:cubicBezTo>
                    <a:cubicBezTo>
                      <a:pt x="2" y="32"/>
                      <a:pt x="2" y="32"/>
                      <a:pt x="2" y="32"/>
                    </a:cubicBezTo>
                    <a:cubicBezTo>
                      <a:pt x="3" y="33"/>
                      <a:pt x="4" y="35"/>
                      <a:pt x="5" y="36"/>
                    </a:cubicBezTo>
                    <a:cubicBezTo>
                      <a:pt x="9" y="43"/>
                      <a:pt x="13" y="55"/>
                      <a:pt x="13" y="58"/>
                    </a:cubicBezTo>
                    <a:cubicBezTo>
                      <a:pt x="13" y="59"/>
                      <a:pt x="15" y="60"/>
                      <a:pt x="17" y="60"/>
                    </a:cubicBezTo>
                    <a:cubicBezTo>
                      <a:pt x="33" y="60"/>
                      <a:pt x="33" y="60"/>
                      <a:pt x="33" y="60"/>
                    </a:cubicBezTo>
                    <a:cubicBezTo>
                      <a:pt x="35" y="60"/>
                      <a:pt x="37" y="59"/>
                      <a:pt x="37" y="58"/>
                    </a:cubicBezTo>
                    <a:cubicBezTo>
                      <a:pt x="37" y="55"/>
                      <a:pt x="41" y="43"/>
                      <a:pt x="45" y="36"/>
                    </a:cubicBezTo>
                    <a:cubicBezTo>
                      <a:pt x="46" y="35"/>
                      <a:pt x="47" y="33"/>
                      <a:pt x="48" y="32"/>
                    </a:cubicBezTo>
                    <a:cubicBezTo>
                      <a:pt x="48" y="32"/>
                      <a:pt x="48" y="32"/>
                      <a:pt x="48" y="32"/>
                    </a:cubicBezTo>
                    <a:cubicBezTo>
                      <a:pt x="48" y="32"/>
                      <a:pt x="48" y="32"/>
                      <a:pt x="48" y="32"/>
                    </a:cubicBezTo>
                    <a:cubicBezTo>
                      <a:pt x="49" y="29"/>
                      <a:pt x="50" y="26"/>
                      <a:pt x="50" y="23"/>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chemeClr val="tx1">
                      <a:lumMod val="65000"/>
                      <a:lumOff val="35000"/>
                    </a:schemeClr>
                  </a:solidFill>
                  <a:latin typeface="Calibri" panose="020F0502020204030204" charset="0"/>
                  <a:sym typeface="宋体" panose="02010600030101010101" pitchFamily="2" charset="-122"/>
                </a:endParaRPr>
              </a:p>
            </p:txBody>
          </p:sp>
          <p:sp>
            <p:nvSpPr>
              <p:cNvPr id="6" name="Freeform 1017"/>
              <p:cNvSpPr>
                <a:spLocks noChangeArrowheads="1"/>
              </p:cNvSpPr>
              <p:nvPr/>
            </p:nvSpPr>
            <p:spPr bwMode="auto">
              <a:xfrm>
                <a:off x="76200" y="376237"/>
                <a:ext cx="141288" cy="22225"/>
              </a:xfrm>
              <a:custGeom>
                <a:avLst/>
                <a:gdLst>
                  <a:gd name="T0" fmla="*/ 24 w 24"/>
                  <a:gd name="T1" fmla="*/ 2 h 4"/>
                  <a:gd name="T2" fmla="*/ 21 w 24"/>
                  <a:gd name="T3" fmla="*/ 0 h 4"/>
                  <a:gd name="T4" fmla="*/ 3 w 24"/>
                  <a:gd name="T5" fmla="*/ 0 h 4"/>
                  <a:gd name="T6" fmla="*/ 0 w 24"/>
                  <a:gd name="T7" fmla="*/ 2 h 4"/>
                  <a:gd name="T8" fmla="*/ 0 w 24"/>
                  <a:gd name="T9" fmla="*/ 2 h 4"/>
                  <a:gd name="T10" fmla="*/ 3 w 24"/>
                  <a:gd name="T11" fmla="*/ 4 h 4"/>
                  <a:gd name="T12" fmla="*/ 21 w 24"/>
                  <a:gd name="T13" fmla="*/ 4 h 4"/>
                  <a:gd name="T14" fmla="*/ 24 w 24"/>
                  <a:gd name="T15" fmla="*/ 2 h 4"/>
                  <a:gd name="T16" fmla="*/ 0 60000 65536"/>
                  <a:gd name="T17" fmla="*/ 0 60000 65536"/>
                  <a:gd name="T18" fmla="*/ 0 60000 65536"/>
                  <a:gd name="T19" fmla="*/ 0 60000 65536"/>
                  <a:gd name="T20" fmla="*/ 0 60000 65536"/>
                  <a:gd name="T21" fmla="*/ 0 60000 65536"/>
                  <a:gd name="T22" fmla="*/ 0 60000 65536"/>
                  <a:gd name="T23" fmla="*/ 0 60000 65536"/>
                  <a:gd name="T24" fmla="*/ 0 w 24"/>
                  <a:gd name="T25" fmla="*/ 0 h 4"/>
                  <a:gd name="T26" fmla="*/ 24 w 24"/>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 h="4">
                    <a:moveTo>
                      <a:pt x="24" y="2"/>
                    </a:moveTo>
                    <a:cubicBezTo>
                      <a:pt x="24" y="1"/>
                      <a:pt x="22" y="0"/>
                      <a:pt x="21" y="0"/>
                    </a:cubicBezTo>
                    <a:cubicBezTo>
                      <a:pt x="3" y="0"/>
                      <a:pt x="3" y="0"/>
                      <a:pt x="3" y="0"/>
                    </a:cubicBezTo>
                    <a:cubicBezTo>
                      <a:pt x="1" y="0"/>
                      <a:pt x="0" y="1"/>
                      <a:pt x="0" y="2"/>
                    </a:cubicBezTo>
                    <a:cubicBezTo>
                      <a:pt x="0" y="2"/>
                      <a:pt x="0" y="2"/>
                      <a:pt x="0" y="2"/>
                    </a:cubicBezTo>
                    <a:cubicBezTo>
                      <a:pt x="0" y="3"/>
                      <a:pt x="1" y="4"/>
                      <a:pt x="3" y="4"/>
                    </a:cubicBezTo>
                    <a:cubicBezTo>
                      <a:pt x="21" y="4"/>
                      <a:pt x="21" y="4"/>
                      <a:pt x="21" y="4"/>
                    </a:cubicBezTo>
                    <a:cubicBezTo>
                      <a:pt x="22" y="4"/>
                      <a:pt x="24" y="3"/>
                      <a:pt x="24" y="2"/>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chemeClr val="tx1">
                      <a:lumMod val="65000"/>
                      <a:lumOff val="35000"/>
                    </a:schemeClr>
                  </a:solidFill>
                  <a:latin typeface="Calibri" panose="020F0502020204030204" charset="0"/>
                  <a:sym typeface="宋体" panose="02010600030101010101" pitchFamily="2" charset="-122"/>
                </a:endParaRPr>
              </a:p>
            </p:txBody>
          </p:sp>
          <p:sp>
            <p:nvSpPr>
              <p:cNvPr id="7" name="Freeform 1018"/>
              <p:cNvSpPr>
                <a:spLocks noChangeArrowheads="1"/>
              </p:cNvSpPr>
              <p:nvPr/>
            </p:nvSpPr>
            <p:spPr bwMode="auto">
              <a:xfrm>
                <a:off x="76200" y="415925"/>
                <a:ext cx="141288" cy="30163"/>
              </a:xfrm>
              <a:custGeom>
                <a:avLst/>
                <a:gdLst>
                  <a:gd name="T0" fmla="*/ 24 w 24"/>
                  <a:gd name="T1" fmla="*/ 2 h 5"/>
                  <a:gd name="T2" fmla="*/ 21 w 24"/>
                  <a:gd name="T3" fmla="*/ 0 h 5"/>
                  <a:gd name="T4" fmla="*/ 3 w 24"/>
                  <a:gd name="T5" fmla="*/ 0 h 5"/>
                  <a:gd name="T6" fmla="*/ 0 w 24"/>
                  <a:gd name="T7" fmla="*/ 2 h 5"/>
                  <a:gd name="T8" fmla="*/ 0 w 24"/>
                  <a:gd name="T9" fmla="*/ 2 h 5"/>
                  <a:gd name="T10" fmla="*/ 3 w 24"/>
                  <a:gd name="T11" fmla="*/ 5 h 5"/>
                  <a:gd name="T12" fmla="*/ 21 w 24"/>
                  <a:gd name="T13" fmla="*/ 5 h 5"/>
                  <a:gd name="T14" fmla="*/ 24 w 24"/>
                  <a:gd name="T15" fmla="*/ 2 h 5"/>
                  <a:gd name="T16" fmla="*/ 0 60000 65536"/>
                  <a:gd name="T17" fmla="*/ 0 60000 65536"/>
                  <a:gd name="T18" fmla="*/ 0 60000 65536"/>
                  <a:gd name="T19" fmla="*/ 0 60000 65536"/>
                  <a:gd name="T20" fmla="*/ 0 60000 65536"/>
                  <a:gd name="T21" fmla="*/ 0 60000 65536"/>
                  <a:gd name="T22" fmla="*/ 0 60000 65536"/>
                  <a:gd name="T23" fmla="*/ 0 60000 65536"/>
                  <a:gd name="T24" fmla="*/ 0 w 24"/>
                  <a:gd name="T25" fmla="*/ 0 h 5"/>
                  <a:gd name="T26" fmla="*/ 24 w 24"/>
                  <a:gd name="T27" fmla="*/ 5 h 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 h="5">
                    <a:moveTo>
                      <a:pt x="24" y="2"/>
                    </a:moveTo>
                    <a:cubicBezTo>
                      <a:pt x="24" y="1"/>
                      <a:pt x="22" y="0"/>
                      <a:pt x="21" y="0"/>
                    </a:cubicBezTo>
                    <a:cubicBezTo>
                      <a:pt x="3" y="0"/>
                      <a:pt x="3" y="0"/>
                      <a:pt x="3" y="0"/>
                    </a:cubicBezTo>
                    <a:cubicBezTo>
                      <a:pt x="1" y="0"/>
                      <a:pt x="0" y="1"/>
                      <a:pt x="0" y="2"/>
                    </a:cubicBezTo>
                    <a:cubicBezTo>
                      <a:pt x="0" y="2"/>
                      <a:pt x="0" y="2"/>
                      <a:pt x="0" y="2"/>
                    </a:cubicBezTo>
                    <a:cubicBezTo>
                      <a:pt x="0" y="4"/>
                      <a:pt x="1" y="5"/>
                      <a:pt x="3" y="5"/>
                    </a:cubicBezTo>
                    <a:cubicBezTo>
                      <a:pt x="21" y="5"/>
                      <a:pt x="21" y="5"/>
                      <a:pt x="21" y="5"/>
                    </a:cubicBezTo>
                    <a:cubicBezTo>
                      <a:pt x="22" y="5"/>
                      <a:pt x="24" y="4"/>
                      <a:pt x="24" y="2"/>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chemeClr val="tx1">
                      <a:lumMod val="65000"/>
                      <a:lumOff val="35000"/>
                    </a:schemeClr>
                  </a:solidFill>
                  <a:latin typeface="Calibri" panose="020F0502020204030204" charset="0"/>
                  <a:sym typeface="宋体" panose="02010600030101010101" pitchFamily="2" charset="-122"/>
                </a:endParaRPr>
              </a:p>
            </p:txBody>
          </p:sp>
        </p:grpSp>
      </p:grpSp>
      <p:grpSp>
        <p:nvGrpSpPr>
          <p:cNvPr id="8" name="Group 12"/>
          <p:cNvGrpSpPr/>
          <p:nvPr/>
        </p:nvGrpSpPr>
        <p:grpSpPr bwMode="auto">
          <a:xfrm>
            <a:off x="2721769" y="1673327"/>
            <a:ext cx="917972" cy="917972"/>
            <a:chOff x="0" y="0"/>
            <a:chExt cx="1224136" cy="1224136"/>
          </a:xfrm>
        </p:grpSpPr>
        <p:sp>
          <p:nvSpPr>
            <p:cNvPr id="9" name="椭圆 50"/>
            <p:cNvSpPr>
              <a:spLocks noChangeArrowheads="1"/>
            </p:cNvSpPr>
            <p:nvPr/>
          </p:nvSpPr>
          <p:spPr bwMode="auto">
            <a:xfrm>
              <a:off x="0" y="0"/>
              <a:ext cx="1224136" cy="1224136"/>
            </a:xfrm>
            <a:prstGeom prst="ellipse">
              <a:avLst/>
            </a:prstGeom>
            <a:solidFill>
              <a:srgbClr val="FF9900"/>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10" name="Freeform 1001"/>
            <p:cNvSpPr>
              <a:spLocks noEditPoints="1" noChangeArrowheads="1"/>
            </p:cNvSpPr>
            <p:nvPr/>
          </p:nvSpPr>
          <p:spPr bwMode="auto">
            <a:xfrm>
              <a:off x="358172" y="312058"/>
              <a:ext cx="492125" cy="546100"/>
            </a:xfrm>
            <a:custGeom>
              <a:avLst/>
              <a:gdLst>
                <a:gd name="T0" fmla="*/ 56 w 84"/>
                <a:gd name="T1" fmla="*/ 32 h 93"/>
                <a:gd name="T2" fmla="*/ 64 w 84"/>
                <a:gd name="T3" fmla="*/ 14 h 93"/>
                <a:gd name="T4" fmla="*/ 67 w 84"/>
                <a:gd name="T5" fmla="*/ 12 h 93"/>
                <a:gd name="T6" fmla="*/ 65 w 84"/>
                <a:gd name="T7" fmla="*/ 10 h 93"/>
                <a:gd name="T8" fmla="*/ 65 w 84"/>
                <a:gd name="T9" fmla="*/ 10 h 93"/>
                <a:gd name="T10" fmla="*/ 64 w 84"/>
                <a:gd name="T11" fmla="*/ 10 h 93"/>
                <a:gd name="T12" fmla="*/ 63 w 84"/>
                <a:gd name="T13" fmla="*/ 12 h 93"/>
                <a:gd name="T14" fmla="*/ 45 w 84"/>
                <a:gd name="T15" fmla="*/ 28 h 93"/>
                <a:gd name="T16" fmla="*/ 41 w 84"/>
                <a:gd name="T17" fmla="*/ 28 h 93"/>
                <a:gd name="T18" fmla="*/ 40 w 84"/>
                <a:gd name="T19" fmla="*/ 28 h 93"/>
                <a:gd name="T20" fmla="*/ 19 w 84"/>
                <a:gd name="T21" fmla="*/ 2 h 93"/>
                <a:gd name="T22" fmla="*/ 15 w 84"/>
                <a:gd name="T23" fmla="*/ 2 h 93"/>
                <a:gd name="T24" fmla="*/ 17 w 84"/>
                <a:gd name="T25" fmla="*/ 4 h 93"/>
                <a:gd name="T26" fmla="*/ 34 w 84"/>
                <a:gd name="T27" fmla="*/ 29 h 93"/>
                <a:gd name="T28" fmla="*/ 5 w 84"/>
                <a:gd name="T29" fmla="*/ 32 h 93"/>
                <a:gd name="T30" fmla="*/ 0 w 84"/>
                <a:gd name="T31" fmla="*/ 87 h 93"/>
                <a:gd name="T32" fmla="*/ 7 w 84"/>
                <a:gd name="T33" fmla="*/ 92 h 93"/>
                <a:gd name="T34" fmla="*/ 17 w 84"/>
                <a:gd name="T35" fmla="*/ 93 h 93"/>
                <a:gd name="T36" fmla="*/ 67 w 84"/>
                <a:gd name="T37" fmla="*/ 92 h 93"/>
                <a:gd name="T38" fmla="*/ 78 w 84"/>
                <a:gd name="T39" fmla="*/ 93 h 93"/>
                <a:gd name="T40" fmla="*/ 79 w 84"/>
                <a:gd name="T41" fmla="*/ 92 h 93"/>
                <a:gd name="T42" fmla="*/ 84 w 84"/>
                <a:gd name="T43" fmla="*/ 37 h 93"/>
                <a:gd name="T44" fmla="*/ 71 w 84"/>
                <a:gd name="T45" fmla="*/ 80 h 93"/>
                <a:gd name="T46" fmla="*/ 13 w 84"/>
                <a:gd name="T47" fmla="*/ 88 h 93"/>
                <a:gd name="T48" fmla="*/ 4 w 84"/>
                <a:gd name="T49" fmla="*/ 44 h 93"/>
                <a:gd name="T50" fmla="*/ 63 w 84"/>
                <a:gd name="T51" fmla="*/ 36 h 93"/>
                <a:gd name="T52" fmla="*/ 71 w 84"/>
                <a:gd name="T53" fmla="*/ 80 h 93"/>
                <a:gd name="T54" fmla="*/ 74 w 84"/>
                <a:gd name="T55" fmla="*/ 51 h 93"/>
                <a:gd name="T56" fmla="*/ 80 w 84"/>
                <a:gd name="T57" fmla="*/ 51 h 93"/>
                <a:gd name="T58" fmla="*/ 77 w 84"/>
                <a:gd name="T59" fmla="*/ 46 h 93"/>
                <a:gd name="T60" fmla="*/ 77 w 84"/>
                <a:gd name="T61" fmla="*/ 39 h 93"/>
                <a:gd name="T62" fmla="*/ 77 w 84"/>
                <a:gd name="T63" fmla="*/ 46 h 9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4"/>
                <a:gd name="T97" fmla="*/ 0 h 93"/>
                <a:gd name="T98" fmla="*/ 84 w 84"/>
                <a:gd name="T99" fmla="*/ 93 h 9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4" h="93">
                  <a:moveTo>
                    <a:pt x="79" y="32"/>
                  </a:moveTo>
                  <a:cubicBezTo>
                    <a:pt x="56" y="32"/>
                    <a:pt x="56" y="32"/>
                    <a:pt x="56" y="32"/>
                  </a:cubicBezTo>
                  <a:cubicBezTo>
                    <a:pt x="54" y="31"/>
                    <a:pt x="51" y="29"/>
                    <a:pt x="47" y="28"/>
                  </a:cubicBezTo>
                  <a:cubicBezTo>
                    <a:pt x="64" y="14"/>
                    <a:pt x="64" y="14"/>
                    <a:pt x="64" y="14"/>
                  </a:cubicBezTo>
                  <a:cubicBezTo>
                    <a:pt x="64" y="14"/>
                    <a:pt x="64" y="14"/>
                    <a:pt x="65" y="14"/>
                  </a:cubicBezTo>
                  <a:cubicBezTo>
                    <a:pt x="66" y="14"/>
                    <a:pt x="67" y="13"/>
                    <a:pt x="67" y="12"/>
                  </a:cubicBezTo>
                  <a:cubicBezTo>
                    <a:pt x="67" y="11"/>
                    <a:pt x="66" y="10"/>
                    <a:pt x="65" y="10"/>
                  </a:cubicBezTo>
                  <a:cubicBezTo>
                    <a:pt x="65" y="10"/>
                    <a:pt x="65" y="10"/>
                    <a:pt x="65" y="10"/>
                  </a:cubicBezTo>
                  <a:cubicBezTo>
                    <a:pt x="65" y="10"/>
                    <a:pt x="65" y="10"/>
                    <a:pt x="65" y="10"/>
                  </a:cubicBezTo>
                  <a:cubicBezTo>
                    <a:pt x="65" y="10"/>
                    <a:pt x="65" y="10"/>
                    <a:pt x="65" y="10"/>
                  </a:cubicBezTo>
                  <a:cubicBezTo>
                    <a:pt x="65" y="10"/>
                    <a:pt x="64" y="10"/>
                    <a:pt x="64" y="10"/>
                  </a:cubicBezTo>
                  <a:cubicBezTo>
                    <a:pt x="64" y="10"/>
                    <a:pt x="64" y="10"/>
                    <a:pt x="64" y="10"/>
                  </a:cubicBezTo>
                  <a:cubicBezTo>
                    <a:pt x="64" y="10"/>
                    <a:pt x="64" y="10"/>
                    <a:pt x="64" y="10"/>
                  </a:cubicBezTo>
                  <a:cubicBezTo>
                    <a:pt x="63" y="11"/>
                    <a:pt x="63" y="11"/>
                    <a:pt x="63" y="12"/>
                  </a:cubicBezTo>
                  <a:cubicBezTo>
                    <a:pt x="63" y="12"/>
                    <a:pt x="63" y="13"/>
                    <a:pt x="63" y="13"/>
                  </a:cubicBezTo>
                  <a:cubicBezTo>
                    <a:pt x="45" y="28"/>
                    <a:pt x="45" y="28"/>
                    <a:pt x="45" y="28"/>
                  </a:cubicBezTo>
                  <a:cubicBezTo>
                    <a:pt x="44" y="28"/>
                    <a:pt x="43" y="28"/>
                    <a:pt x="41" y="28"/>
                  </a:cubicBezTo>
                  <a:cubicBezTo>
                    <a:pt x="41" y="28"/>
                    <a:pt x="41" y="28"/>
                    <a:pt x="41" y="28"/>
                  </a:cubicBezTo>
                  <a:cubicBezTo>
                    <a:pt x="41" y="28"/>
                    <a:pt x="41" y="28"/>
                    <a:pt x="40" y="28"/>
                  </a:cubicBezTo>
                  <a:cubicBezTo>
                    <a:pt x="40" y="28"/>
                    <a:pt x="40" y="28"/>
                    <a:pt x="40" y="28"/>
                  </a:cubicBezTo>
                  <a:cubicBezTo>
                    <a:pt x="18" y="3"/>
                    <a:pt x="18" y="3"/>
                    <a:pt x="18" y="3"/>
                  </a:cubicBezTo>
                  <a:cubicBezTo>
                    <a:pt x="18" y="3"/>
                    <a:pt x="19" y="3"/>
                    <a:pt x="19" y="2"/>
                  </a:cubicBezTo>
                  <a:cubicBezTo>
                    <a:pt x="19" y="1"/>
                    <a:pt x="18" y="0"/>
                    <a:pt x="17" y="0"/>
                  </a:cubicBezTo>
                  <a:cubicBezTo>
                    <a:pt x="16" y="0"/>
                    <a:pt x="15" y="1"/>
                    <a:pt x="15" y="2"/>
                  </a:cubicBezTo>
                  <a:cubicBezTo>
                    <a:pt x="15" y="3"/>
                    <a:pt x="16" y="4"/>
                    <a:pt x="17" y="4"/>
                  </a:cubicBezTo>
                  <a:cubicBezTo>
                    <a:pt x="17" y="4"/>
                    <a:pt x="17" y="4"/>
                    <a:pt x="17" y="4"/>
                  </a:cubicBezTo>
                  <a:cubicBezTo>
                    <a:pt x="38" y="28"/>
                    <a:pt x="38" y="28"/>
                    <a:pt x="38" y="28"/>
                  </a:cubicBezTo>
                  <a:cubicBezTo>
                    <a:pt x="36" y="28"/>
                    <a:pt x="35" y="28"/>
                    <a:pt x="34" y="29"/>
                  </a:cubicBezTo>
                  <a:cubicBezTo>
                    <a:pt x="31" y="30"/>
                    <a:pt x="28" y="31"/>
                    <a:pt x="27" y="32"/>
                  </a:cubicBezTo>
                  <a:cubicBezTo>
                    <a:pt x="5" y="32"/>
                    <a:pt x="5" y="32"/>
                    <a:pt x="5" y="32"/>
                  </a:cubicBezTo>
                  <a:cubicBezTo>
                    <a:pt x="3" y="32"/>
                    <a:pt x="0" y="34"/>
                    <a:pt x="0" y="37"/>
                  </a:cubicBezTo>
                  <a:cubicBezTo>
                    <a:pt x="0" y="87"/>
                    <a:pt x="0" y="87"/>
                    <a:pt x="0" y="87"/>
                  </a:cubicBezTo>
                  <a:cubicBezTo>
                    <a:pt x="0" y="90"/>
                    <a:pt x="3" y="92"/>
                    <a:pt x="5" y="92"/>
                  </a:cubicBezTo>
                  <a:cubicBezTo>
                    <a:pt x="7" y="92"/>
                    <a:pt x="7" y="92"/>
                    <a:pt x="7" y="92"/>
                  </a:cubicBezTo>
                  <a:cubicBezTo>
                    <a:pt x="7" y="93"/>
                    <a:pt x="7" y="93"/>
                    <a:pt x="7" y="93"/>
                  </a:cubicBezTo>
                  <a:cubicBezTo>
                    <a:pt x="17" y="93"/>
                    <a:pt x="17" y="93"/>
                    <a:pt x="17" y="93"/>
                  </a:cubicBezTo>
                  <a:cubicBezTo>
                    <a:pt x="17" y="92"/>
                    <a:pt x="17" y="92"/>
                    <a:pt x="17" y="92"/>
                  </a:cubicBezTo>
                  <a:cubicBezTo>
                    <a:pt x="67" y="92"/>
                    <a:pt x="67" y="92"/>
                    <a:pt x="67" y="92"/>
                  </a:cubicBezTo>
                  <a:cubicBezTo>
                    <a:pt x="67" y="93"/>
                    <a:pt x="67" y="93"/>
                    <a:pt x="67" y="93"/>
                  </a:cubicBezTo>
                  <a:cubicBezTo>
                    <a:pt x="78" y="93"/>
                    <a:pt x="78" y="93"/>
                    <a:pt x="78" y="93"/>
                  </a:cubicBezTo>
                  <a:cubicBezTo>
                    <a:pt x="78" y="92"/>
                    <a:pt x="78" y="92"/>
                    <a:pt x="78" y="92"/>
                  </a:cubicBezTo>
                  <a:cubicBezTo>
                    <a:pt x="79" y="92"/>
                    <a:pt x="79" y="92"/>
                    <a:pt x="79" y="92"/>
                  </a:cubicBezTo>
                  <a:cubicBezTo>
                    <a:pt x="82" y="92"/>
                    <a:pt x="84" y="90"/>
                    <a:pt x="84" y="87"/>
                  </a:cubicBezTo>
                  <a:cubicBezTo>
                    <a:pt x="84" y="37"/>
                    <a:pt x="84" y="37"/>
                    <a:pt x="84" y="37"/>
                  </a:cubicBezTo>
                  <a:cubicBezTo>
                    <a:pt x="84" y="34"/>
                    <a:pt x="82" y="32"/>
                    <a:pt x="79" y="32"/>
                  </a:cubicBezTo>
                  <a:close/>
                  <a:moveTo>
                    <a:pt x="71" y="80"/>
                  </a:moveTo>
                  <a:cubicBezTo>
                    <a:pt x="71" y="84"/>
                    <a:pt x="67" y="88"/>
                    <a:pt x="63" y="88"/>
                  </a:cubicBezTo>
                  <a:cubicBezTo>
                    <a:pt x="13" y="88"/>
                    <a:pt x="13" y="88"/>
                    <a:pt x="13" y="88"/>
                  </a:cubicBezTo>
                  <a:cubicBezTo>
                    <a:pt x="8" y="88"/>
                    <a:pt x="4" y="84"/>
                    <a:pt x="4" y="80"/>
                  </a:cubicBezTo>
                  <a:cubicBezTo>
                    <a:pt x="4" y="44"/>
                    <a:pt x="4" y="44"/>
                    <a:pt x="4" y="44"/>
                  </a:cubicBezTo>
                  <a:cubicBezTo>
                    <a:pt x="4" y="39"/>
                    <a:pt x="8" y="36"/>
                    <a:pt x="13" y="36"/>
                  </a:cubicBezTo>
                  <a:cubicBezTo>
                    <a:pt x="63" y="36"/>
                    <a:pt x="63" y="36"/>
                    <a:pt x="63" y="36"/>
                  </a:cubicBezTo>
                  <a:cubicBezTo>
                    <a:pt x="67" y="36"/>
                    <a:pt x="71" y="39"/>
                    <a:pt x="71" y="44"/>
                  </a:cubicBezTo>
                  <a:lnTo>
                    <a:pt x="71" y="80"/>
                  </a:lnTo>
                  <a:close/>
                  <a:moveTo>
                    <a:pt x="77" y="54"/>
                  </a:moveTo>
                  <a:cubicBezTo>
                    <a:pt x="75" y="54"/>
                    <a:pt x="74" y="52"/>
                    <a:pt x="74" y="51"/>
                  </a:cubicBezTo>
                  <a:cubicBezTo>
                    <a:pt x="74" y="49"/>
                    <a:pt x="75" y="47"/>
                    <a:pt x="77" y="47"/>
                  </a:cubicBezTo>
                  <a:cubicBezTo>
                    <a:pt x="79" y="47"/>
                    <a:pt x="80" y="49"/>
                    <a:pt x="80" y="51"/>
                  </a:cubicBezTo>
                  <a:cubicBezTo>
                    <a:pt x="80" y="52"/>
                    <a:pt x="79" y="54"/>
                    <a:pt x="77" y="54"/>
                  </a:cubicBezTo>
                  <a:close/>
                  <a:moveTo>
                    <a:pt x="77" y="46"/>
                  </a:moveTo>
                  <a:cubicBezTo>
                    <a:pt x="75" y="46"/>
                    <a:pt x="74" y="44"/>
                    <a:pt x="74" y="43"/>
                  </a:cubicBezTo>
                  <a:cubicBezTo>
                    <a:pt x="74" y="41"/>
                    <a:pt x="75" y="39"/>
                    <a:pt x="77" y="39"/>
                  </a:cubicBezTo>
                  <a:cubicBezTo>
                    <a:pt x="79" y="39"/>
                    <a:pt x="80" y="41"/>
                    <a:pt x="80" y="43"/>
                  </a:cubicBezTo>
                  <a:cubicBezTo>
                    <a:pt x="80" y="44"/>
                    <a:pt x="79" y="46"/>
                    <a:pt x="77" y="46"/>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200">
                <a:solidFill>
                  <a:schemeClr val="tx1">
                    <a:lumMod val="65000"/>
                    <a:lumOff val="35000"/>
                  </a:schemeClr>
                </a:solidFill>
                <a:latin typeface="Calibri" panose="020F0502020204030204" charset="0"/>
                <a:sym typeface="宋体" panose="02010600030101010101" pitchFamily="2" charset="-122"/>
              </a:endParaRPr>
            </a:p>
          </p:txBody>
        </p:sp>
      </p:grpSp>
      <p:sp>
        <p:nvSpPr>
          <p:cNvPr id="11" name="椭圆 53"/>
          <p:cNvSpPr>
            <a:spLocks noChangeArrowheads="1"/>
          </p:cNvSpPr>
          <p:nvPr/>
        </p:nvSpPr>
        <p:spPr bwMode="auto">
          <a:xfrm>
            <a:off x="4044553" y="1673327"/>
            <a:ext cx="919163" cy="917972"/>
          </a:xfrm>
          <a:prstGeom prst="ellipse">
            <a:avLst/>
          </a:prstGeom>
          <a:solidFill>
            <a:srgbClr val="3A3A3A"/>
          </a:solidFill>
          <a:ln>
            <a:noFill/>
          </a:ln>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grpSp>
        <p:nvGrpSpPr>
          <p:cNvPr id="12" name="Group 17"/>
          <p:cNvGrpSpPr/>
          <p:nvPr/>
        </p:nvGrpSpPr>
        <p:grpSpPr bwMode="auto">
          <a:xfrm>
            <a:off x="4313982" y="1965054"/>
            <a:ext cx="286080" cy="369042"/>
            <a:chOff x="0" y="0"/>
            <a:chExt cx="381000" cy="492126"/>
          </a:xfrm>
        </p:grpSpPr>
        <p:sp>
          <p:nvSpPr>
            <p:cNvPr id="13" name="Freeform 1011"/>
            <p:cNvSpPr>
              <a:spLocks noChangeArrowheads="1"/>
            </p:cNvSpPr>
            <p:nvPr/>
          </p:nvSpPr>
          <p:spPr bwMode="auto">
            <a:xfrm>
              <a:off x="182562" y="0"/>
              <a:ext cx="46038" cy="111125"/>
            </a:xfrm>
            <a:custGeom>
              <a:avLst/>
              <a:gdLst>
                <a:gd name="T0" fmla="*/ 8 w 8"/>
                <a:gd name="T1" fmla="*/ 15 h 19"/>
                <a:gd name="T2" fmla="*/ 4 w 8"/>
                <a:gd name="T3" fmla="*/ 19 h 19"/>
                <a:gd name="T4" fmla="*/ 4 w 8"/>
                <a:gd name="T5" fmla="*/ 19 h 19"/>
                <a:gd name="T6" fmla="*/ 0 w 8"/>
                <a:gd name="T7" fmla="*/ 15 h 19"/>
                <a:gd name="T8" fmla="*/ 0 w 8"/>
                <a:gd name="T9" fmla="*/ 5 h 19"/>
                <a:gd name="T10" fmla="*/ 4 w 8"/>
                <a:gd name="T11" fmla="*/ 0 h 19"/>
                <a:gd name="T12" fmla="*/ 4 w 8"/>
                <a:gd name="T13" fmla="*/ 0 h 19"/>
                <a:gd name="T14" fmla="*/ 8 w 8"/>
                <a:gd name="T15" fmla="*/ 5 h 19"/>
                <a:gd name="T16" fmla="*/ 8 w 8"/>
                <a:gd name="T17" fmla="*/ 15 h 1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
                <a:gd name="T28" fmla="*/ 0 h 19"/>
                <a:gd name="T29" fmla="*/ 8 w 8"/>
                <a:gd name="T30" fmla="*/ 19 h 1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 h="19">
                  <a:moveTo>
                    <a:pt x="8" y="15"/>
                  </a:moveTo>
                  <a:cubicBezTo>
                    <a:pt x="8" y="17"/>
                    <a:pt x="6" y="19"/>
                    <a:pt x="4" y="19"/>
                  </a:cubicBezTo>
                  <a:cubicBezTo>
                    <a:pt x="4" y="19"/>
                    <a:pt x="4" y="19"/>
                    <a:pt x="4" y="19"/>
                  </a:cubicBezTo>
                  <a:cubicBezTo>
                    <a:pt x="2" y="19"/>
                    <a:pt x="0" y="17"/>
                    <a:pt x="0" y="15"/>
                  </a:cubicBezTo>
                  <a:cubicBezTo>
                    <a:pt x="0" y="5"/>
                    <a:pt x="0" y="5"/>
                    <a:pt x="0" y="5"/>
                  </a:cubicBezTo>
                  <a:cubicBezTo>
                    <a:pt x="0" y="2"/>
                    <a:pt x="2" y="0"/>
                    <a:pt x="4" y="0"/>
                  </a:cubicBezTo>
                  <a:cubicBezTo>
                    <a:pt x="4" y="0"/>
                    <a:pt x="4" y="0"/>
                    <a:pt x="4" y="0"/>
                  </a:cubicBezTo>
                  <a:cubicBezTo>
                    <a:pt x="6" y="0"/>
                    <a:pt x="8" y="2"/>
                    <a:pt x="8" y="5"/>
                  </a:cubicBezTo>
                  <a:lnTo>
                    <a:pt x="8" y="15"/>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200">
                <a:solidFill>
                  <a:schemeClr val="tx1">
                    <a:lumMod val="65000"/>
                    <a:lumOff val="35000"/>
                  </a:schemeClr>
                </a:solidFill>
                <a:latin typeface="Calibri" panose="020F0502020204030204" charset="0"/>
                <a:sym typeface="宋体" panose="02010600030101010101" pitchFamily="2" charset="-122"/>
              </a:endParaRPr>
            </a:p>
          </p:txBody>
        </p:sp>
        <p:sp>
          <p:nvSpPr>
            <p:cNvPr id="14" name="Freeform 1012"/>
            <p:cNvSpPr>
              <a:spLocks noChangeArrowheads="1"/>
            </p:cNvSpPr>
            <p:nvPr/>
          </p:nvSpPr>
          <p:spPr bwMode="auto">
            <a:xfrm>
              <a:off x="293687" y="0"/>
              <a:ext cx="52388" cy="111125"/>
            </a:xfrm>
            <a:custGeom>
              <a:avLst/>
              <a:gdLst>
                <a:gd name="T0" fmla="*/ 9 w 9"/>
                <a:gd name="T1" fmla="*/ 15 h 19"/>
                <a:gd name="T2" fmla="*/ 4 w 9"/>
                <a:gd name="T3" fmla="*/ 19 h 19"/>
                <a:gd name="T4" fmla="*/ 4 w 9"/>
                <a:gd name="T5" fmla="*/ 19 h 19"/>
                <a:gd name="T6" fmla="*/ 0 w 9"/>
                <a:gd name="T7" fmla="*/ 15 h 19"/>
                <a:gd name="T8" fmla="*/ 0 w 9"/>
                <a:gd name="T9" fmla="*/ 5 h 19"/>
                <a:gd name="T10" fmla="*/ 4 w 9"/>
                <a:gd name="T11" fmla="*/ 0 h 19"/>
                <a:gd name="T12" fmla="*/ 4 w 9"/>
                <a:gd name="T13" fmla="*/ 0 h 19"/>
                <a:gd name="T14" fmla="*/ 9 w 9"/>
                <a:gd name="T15" fmla="*/ 5 h 19"/>
                <a:gd name="T16" fmla="*/ 9 w 9"/>
                <a:gd name="T17" fmla="*/ 15 h 1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
                <a:gd name="T28" fmla="*/ 0 h 19"/>
                <a:gd name="T29" fmla="*/ 9 w 9"/>
                <a:gd name="T30" fmla="*/ 19 h 1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 h="19">
                  <a:moveTo>
                    <a:pt x="9" y="15"/>
                  </a:moveTo>
                  <a:cubicBezTo>
                    <a:pt x="9" y="17"/>
                    <a:pt x="7" y="19"/>
                    <a:pt x="4" y="19"/>
                  </a:cubicBezTo>
                  <a:cubicBezTo>
                    <a:pt x="4" y="19"/>
                    <a:pt x="4" y="19"/>
                    <a:pt x="4" y="19"/>
                  </a:cubicBezTo>
                  <a:cubicBezTo>
                    <a:pt x="2" y="19"/>
                    <a:pt x="0" y="17"/>
                    <a:pt x="0" y="15"/>
                  </a:cubicBezTo>
                  <a:cubicBezTo>
                    <a:pt x="0" y="5"/>
                    <a:pt x="0" y="5"/>
                    <a:pt x="0" y="5"/>
                  </a:cubicBezTo>
                  <a:cubicBezTo>
                    <a:pt x="0" y="2"/>
                    <a:pt x="2" y="0"/>
                    <a:pt x="4" y="0"/>
                  </a:cubicBezTo>
                  <a:cubicBezTo>
                    <a:pt x="4" y="0"/>
                    <a:pt x="4" y="0"/>
                    <a:pt x="4" y="0"/>
                  </a:cubicBezTo>
                  <a:cubicBezTo>
                    <a:pt x="7" y="0"/>
                    <a:pt x="9" y="2"/>
                    <a:pt x="9" y="5"/>
                  </a:cubicBezTo>
                  <a:lnTo>
                    <a:pt x="9" y="15"/>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200">
                <a:solidFill>
                  <a:schemeClr val="tx1">
                    <a:lumMod val="65000"/>
                    <a:lumOff val="35000"/>
                  </a:schemeClr>
                </a:solidFill>
                <a:latin typeface="Calibri" panose="020F0502020204030204" charset="0"/>
                <a:sym typeface="宋体" panose="02010600030101010101" pitchFamily="2" charset="-122"/>
              </a:endParaRPr>
            </a:p>
          </p:txBody>
        </p:sp>
        <p:sp>
          <p:nvSpPr>
            <p:cNvPr id="15" name="Freeform 1013"/>
            <p:cNvSpPr>
              <a:spLocks noChangeArrowheads="1"/>
            </p:cNvSpPr>
            <p:nvPr/>
          </p:nvSpPr>
          <p:spPr bwMode="auto">
            <a:xfrm>
              <a:off x="147637" y="134938"/>
              <a:ext cx="233363" cy="204788"/>
            </a:xfrm>
            <a:custGeom>
              <a:avLst/>
              <a:gdLst>
                <a:gd name="T0" fmla="*/ 35 w 40"/>
                <a:gd name="T1" fmla="*/ 0 h 35"/>
                <a:gd name="T2" fmla="*/ 5 w 40"/>
                <a:gd name="T3" fmla="*/ 0 h 35"/>
                <a:gd name="T4" fmla="*/ 0 w 40"/>
                <a:gd name="T5" fmla="*/ 0 h 35"/>
                <a:gd name="T6" fmla="*/ 0 w 40"/>
                <a:gd name="T7" fmla="*/ 4 h 35"/>
                <a:gd name="T8" fmla="*/ 0 w 40"/>
                <a:gd name="T9" fmla="*/ 10 h 35"/>
                <a:gd name="T10" fmla="*/ 0 w 40"/>
                <a:gd name="T11" fmla="*/ 27 h 35"/>
                <a:gd name="T12" fmla="*/ 5 w 40"/>
                <a:gd name="T13" fmla="*/ 31 h 35"/>
                <a:gd name="T14" fmla="*/ 12 w 40"/>
                <a:gd name="T15" fmla="*/ 31 h 35"/>
                <a:gd name="T16" fmla="*/ 16 w 40"/>
                <a:gd name="T17" fmla="*/ 35 h 35"/>
                <a:gd name="T18" fmla="*/ 25 w 40"/>
                <a:gd name="T19" fmla="*/ 35 h 35"/>
                <a:gd name="T20" fmla="*/ 29 w 40"/>
                <a:gd name="T21" fmla="*/ 31 h 35"/>
                <a:gd name="T22" fmla="*/ 35 w 40"/>
                <a:gd name="T23" fmla="*/ 31 h 35"/>
                <a:gd name="T24" fmla="*/ 40 w 40"/>
                <a:gd name="T25" fmla="*/ 27 h 35"/>
                <a:gd name="T26" fmla="*/ 40 w 40"/>
                <a:gd name="T27" fmla="*/ 10 h 35"/>
                <a:gd name="T28" fmla="*/ 40 w 40"/>
                <a:gd name="T29" fmla="*/ 4 h 35"/>
                <a:gd name="T30" fmla="*/ 40 w 40"/>
                <a:gd name="T31" fmla="*/ 0 h 35"/>
                <a:gd name="T32" fmla="*/ 35 w 40"/>
                <a:gd name="T33" fmla="*/ 0 h 3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0"/>
                <a:gd name="T52" fmla="*/ 0 h 35"/>
                <a:gd name="T53" fmla="*/ 40 w 40"/>
                <a:gd name="T54" fmla="*/ 35 h 3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0" h="35">
                  <a:moveTo>
                    <a:pt x="35" y="0"/>
                  </a:moveTo>
                  <a:cubicBezTo>
                    <a:pt x="5" y="0"/>
                    <a:pt x="5" y="0"/>
                    <a:pt x="5" y="0"/>
                  </a:cubicBezTo>
                  <a:cubicBezTo>
                    <a:pt x="0" y="0"/>
                    <a:pt x="0" y="0"/>
                    <a:pt x="0" y="0"/>
                  </a:cubicBezTo>
                  <a:cubicBezTo>
                    <a:pt x="0" y="4"/>
                    <a:pt x="0" y="4"/>
                    <a:pt x="0" y="4"/>
                  </a:cubicBezTo>
                  <a:cubicBezTo>
                    <a:pt x="0" y="10"/>
                    <a:pt x="0" y="10"/>
                    <a:pt x="0" y="10"/>
                  </a:cubicBezTo>
                  <a:cubicBezTo>
                    <a:pt x="0" y="27"/>
                    <a:pt x="0" y="27"/>
                    <a:pt x="0" y="27"/>
                  </a:cubicBezTo>
                  <a:cubicBezTo>
                    <a:pt x="0" y="29"/>
                    <a:pt x="2" y="31"/>
                    <a:pt x="5" y="31"/>
                  </a:cubicBezTo>
                  <a:cubicBezTo>
                    <a:pt x="12" y="31"/>
                    <a:pt x="12" y="31"/>
                    <a:pt x="12" y="31"/>
                  </a:cubicBezTo>
                  <a:cubicBezTo>
                    <a:pt x="12" y="33"/>
                    <a:pt x="14" y="35"/>
                    <a:pt x="16" y="35"/>
                  </a:cubicBezTo>
                  <a:cubicBezTo>
                    <a:pt x="25" y="35"/>
                    <a:pt x="25" y="35"/>
                    <a:pt x="25" y="35"/>
                  </a:cubicBezTo>
                  <a:cubicBezTo>
                    <a:pt x="27" y="35"/>
                    <a:pt x="29" y="33"/>
                    <a:pt x="29" y="31"/>
                  </a:cubicBezTo>
                  <a:cubicBezTo>
                    <a:pt x="35" y="31"/>
                    <a:pt x="35" y="31"/>
                    <a:pt x="35" y="31"/>
                  </a:cubicBezTo>
                  <a:cubicBezTo>
                    <a:pt x="38" y="31"/>
                    <a:pt x="40" y="29"/>
                    <a:pt x="40" y="27"/>
                  </a:cubicBezTo>
                  <a:cubicBezTo>
                    <a:pt x="40" y="10"/>
                    <a:pt x="40" y="10"/>
                    <a:pt x="40" y="10"/>
                  </a:cubicBezTo>
                  <a:cubicBezTo>
                    <a:pt x="40" y="4"/>
                    <a:pt x="40" y="4"/>
                    <a:pt x="40" y="4"/>
                  </a:cubicBezTo>
                  <a:cubicBezTo>
                    <a:pt x="40" y="0"/>
                    <a:pt x="40" y="0"/>
                    <a:pt x="40" y="0"/>
                  </a:cubicBezTo>
                  <a:lnTo>
                    <a:pt x="35" y="0"/>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200">
                <a:solidFill>
                  <a:schemeClr val="tx1">
                    <a:lumMod val="65000"/>
                    <a:lumOff val="35000"/>
                  </a:schemeClr>
                </a:solidFill>
                <a:latin typeface="Calibri" panose="020F0502020204030204" charset="0"/>
                <a:sym typeface="宋体" panose="02010600030101010101" pitchFamily="2" charset="-122"/>
              </a:endParaRPr>
            </a:p>
          </p:txBody>
        </p:sp>
        <p:sp>
          <p:nvSpPr>
            <p:cNvPr id="16" name="Freeform 1014"/>
            <p:cNvSpPr>
              <a:spLocks noChangeArrowheads="1"/>
            </p:cNvSpPr>
            <p:nvPr/>
          </p:nvSpPr>
          <p:spPr bwMode="auto">
            <a:xfrm>
              <a:off x="0" y="334963"/>
              <a:ext cx="280988" cy="157163"/>
            </a:xfrm>
            <a:custGeom>
              <a:avLst/>
              <a:gdLst>
                <a:gd name="T0" fmla="*/ 45 w 48"/>
                <a:gd name="T1" fmla="*/ 2 h 27"/>
                <a:gd name="T2" fmla="*/ 43 w 48"/>
                <a:gd name="T3" fmla="*/ 5 h 27"/>
                <a:gd name="T4" fmla="*/ 43 w 48"/>
                <a:gd name="T5" fmla="*/ 13 h 27"/>
                <a:gd name="T6" fmla="*/ 35 w 48"/>
                <a:gd name="T7" fmla="*/ 21 h 27"/>
                <a:gd name="T8" fmla="*/ 27 w 48"/>
                <a:gd name="T9" fmla="*/ 13 h 27"/>
                <a:gd name="T10" fmla="*/ 13 w 48"/>
                <a:gd name="T11" fmla="*/ 0 h 27"/>
                <a:gd name="T12" fmla="*/ 0 w 48"/>
                <a:gd name="T13" fmla="*/ 13 h 27"/>
                <a:gd name="T14" fmla="*/ 3 w 48"/>
                <a:gd name="T15" fmla="*/ 16 h 27"/>
                <a:gd name="T16" fmla="*/ 6 w 48"/>
                <a:gd name="T17" fmla="*/ 13 h 27"/>
                <a:gd name="T18" fmla="*/ 13 w 48"/>
                <a:gd name="T19" fmla="*/ 5 h 27"/>
                <a:gd name="T20" fmla="*/ 21 w 48"/>
                <a:gd name="T21" fmla="*/ 13 h 27"/>
                <a:gd name="T22" fmla="*/ 35 w 48"/>
                <a:gd name="T23" fmla="*/ 27 h 27"/>
                <a:gd name="T24" fmla="*/ 48 w 48"/>
                <a:gd name="T25" fmla="*/ 13 h 27"/>
                <a:gd name="T26" fmla="*/ 48 w 48"/>
                <a:gd name="T27" fmla="*/ 5 h 27"/>
                <a:gd name="T28" fmla="*/ 45 w 48"/>
                <a:gd name="T29" fmla="*/ 2 h 2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8"/>
                <a:gd name="T46" fmla="*/ 0 h 27"/>
                <a:gd name="T47" fmla="*/ 48 w 48"/>
                <a:gd name="T48" fmla="*/ 27 h 2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8" h="27">
                  <a:moveTo>
                    <a:pt x="45" y="2"/>
                  </a:moveTo>
                  <a:cubicBezTo>
                    <a:pt x="44" y="2"/>
                    <a:pt x="43" y="3"/>
                    <a:pt x="43" y="5"/>
                  </a:cubicBezTo>
                  <a:cubicBezTo>
                    <a:pt x="43" y="13"/>
                    <a:pt x="43" y="13"/>
                    <a:pt x="43" y="13"/>
                  </a:cubicBezTo>
                  <a:cubicBezTo>
                    <a:pt x="43" y="18"/>
                    <a:pt x="39" y="21"/>
                    <a:pt x="35" y="21"/>
                  </a:cubicBezTo>
                  <a:cubicBezTo>
                    <a:pt x="30" y="21"/>
                    <a:pt x="27" y="18"/>
                    <a:pt x="27" y="13"/>
                  </a:cubicBezTo>
                  <a:cubicBezTo>
                    <a:pt x="27" y="6"/>
                    <a:pt x="21" y="0"/>
                    <a:pt x="13" y="0"/>
                  </a:cubicBezTo>
                  <a:cubicBezTo>
                    <a:pt x="6" y="0"/>
                    <a:pt x="0" y="6"/>
                    <a:pt x="0" y="13"/>
                  </a:cubicBezTo>
                  <a:cubicBezTo>
                    <a:pt x="0" y="15"/>
                    <a:pt x="1" y="16"/>
                    <a:pt x="3" y="16"/>
                  </a:cubicBezTo>
                  <a:cubicBezTo>
                    <a:pt x="4" y="16"/>
                    <a:pt x="6" y="15"/>
                    <a:pt x="6" y="13"/>
                  </a:cubicBezTo>
                  <a:cubicBezTo>
                    <a:pt x="6" y="9"/>
                    <a:pt x="9" y="5"/>
                    <a:pt x="13" y="5"/>
                  </a:cubicBezTo>
                  <a:cubicBezTo>
                    <a:pt x="18" y="5"/>
                    <a:pt x="21" y="9"/>
                    <a:pt x="21" y="13"/>
                  </a:cubicBezTo>
                  <a:cubicBezTo>
                    <a:pt x="21" y="21"/>
                    <a:pt x="27" y="27"/>
                    <a:pt x="35" y="27"/>
                  </a:cubicBezTo>
                  <a:cubicBezTo>
                    <a:pt x="42" y="27"/>
                    <a:pt x="48" y="21"/>
                    <a:pt x="48" y="13"/>
                  </a:cubicBezTo>
                  <a:cubicBezTo>
                    <a:pt x="48" y="5"/>
                    <a:pt x="48" y="5"/>
                    <a:pt x="48" y="5"/>
                  </a:cubicBezTo>
                  <a:cubicBezTo>
                    <a:pt x="48" y="3"/>
                    <a:pt x="47" y="2"/>
                    <a:pt x="45" y="2"/>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200">
                <a:solidFill>
                  <a:schemeClr val="tx1">
                    <a:lumMod val="65000"/>
                    <a:lumOff val="35000"/>
                  </a:schemeClr>
                </a:solidFill>
                <a:latin typeface="Calibri" panose="020F0502020204030204" charset="0"/>
                <a:sym typeface="宋体" panose="02010600030101010101" pitchFamily="2" charset="-122"/>
              </a:endParaRPr>
            </a:p>
          </p:txBody>
        </p:sp>
      </p:grpSp>
      <p:grpSp>
        <p:nvGrpSpPr>
          <p:cNvPr id="17" name="Group 22"/>
          <p:cNvGrpSpPr/>
          <p:nvPr/>
        </p:nvGrpSpPr>
        <p:grpSpPr bwMode="auto">
          <a:xfrm>
            <a:off x="5368529" y="1660229"/>
            <a:ext cx="917972" cy="917972"/>
            <a:chOff x="0" y="0"/>
            <a:chExt cx="1224136" cy="1224136"/>
          </a:xfrm>
        </p:grpSpPr>
        <p:sp>
          <p:nvSpPr>
            <p:cNvPr id="18" name="椭圆 60"/>
            <p:cNvSpPr>
              <a:spLocks noChangeArrowheads="1"/>
            </p:cNvSpPr>
            <p:nvPr/>
          </p:nvSpPr>
          <p:spPr bwMode="auto">
            <a:xfrm>
              <a:off x="0" y="0"/>
              <a:ext cx="1224136" cy="1224136"/>
            </a:xfrm>
            <a:prstGeom prst="ellipse">
              <a:avLst/>
            </a:prstGeom>
            <a:solidFill>
              <a:srgbClr val="31859C"/>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19" name="Freeform 1015"/>
            <p:cNvSpPr>
              <a:spLocks noChangeArrowheads="1"/>
            </p:cNvSpPr>
            <p:nvPr/>
          </p:nvSpPr>
          <p:spPr bwMode="auto">
            <a:xfrm>
              <a:off x="377672" y="461202"/>
              <a:ext cx="457200" cy="415925"/>
            </a:xfrm>
            <a:custGeom>
              <a:avLst/>
              <a:gdLst>
                <a:gd name="T0" fmla="*/ 1 w 78"/>
                <a:gd name="T1" fmla="*/ 69 h 71"/>
                <a:gd name="T2" fmla="*/ 5 w 78"/>
                <a:gd name="T3" fmla="*/ 70 h 71"/>
                <a:gd name="T4" fmla="*/ 14 w 78"/>
                <a:gd name="T5" fmla="*/ 55 h 71"/>
                <a:gd name="T6" fmla="*/ 49 w 78"/>
                <a:gd name="T7" fmla="*/ 48 h 71"/>
                <a:gd name="T8" fmla="*/ 78 w 78"/>
                <a:gd name="T9" fmla="*/ 0 h 71"/>
                <a:gd name="T10" fmla="*/ 10 w 78"/>
                <a:gd name="T11" fmla="*/ 53 h 71"/>
                <a:gd name="T12" fmla="*/ 42 w 78"/>
                <a:gd name="T13" fmla="*/ 21 h 71"/>
                <a:gd name="T14" fmla="*/ 1 w 78"/>
                <a:gd name="T15" fmla="*/ 69 h 71"/>
                <a:gd name="T16" fmla="*/ 0 60000 65536"/>
                <a:gd name="T17" fmla="*/ 0 60000 65536"/>
                <a:gd name="T18" fmla="*/ 0 60000 65536"/>
                <a:gd name="T19" fmla="*/ 0 60000 65536"/>
                <a:gd name="T20" fmla="*/ 0 60000 65536"/>
                <a:gd name="T21" fmla="*/ 0 60000 65536"/>
                <a:gd name="T22" fmla="*/ 0 60000 65536"/>
                <a:gd name="T23" fmla="*/ 0 60000 65536"/>
                <a:gd name="T24" fmla="*/ 0 w 78"/>
                <a:gd name="T25" fmla="*/ 0 h 71"/>
                <a:gd name="T26" fmla="*/ 78 w 78"/>
                <a:gd name="T27" fmla="*/ 71 h 7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8" h="71">
                  <a:moveTo>
                    <a:pt x="1" y="69"/>
                  </a:moveTo>
                  <a:cubicBezTo>
                    <a:pt x="1" y="69"/>
                    <a:pt x="0" y="71"/>
                    <a:pt x="5" y="70"/>
                  </a:cubicBezTo>
                  <a:cubicBezTo>
                    <a:pt x="4" y="67"/>
                    <a:pt x="14" y="55"/>
                    <a:pt x="14" y="55"/>
                  </a:cubicBezTo>
                  <a:cubicBezTo>
                    <a:pt x="14" y="55"/>
                    <a:pt x="32" y="67"/>
                    <a:pt x="49" y="48"/>
                  </a:cubicBezTo>
                  <a:cubicBezTo>
                    <a:pt x="66" y="29"/>
                    <a:pt x="54" y="13"/>
                    <a:pt x="78" y="0"/>
                  </a:cubicBezTo>
                  <a:cubicBezTo>
                    <a:pt x="21" y="12"/>
                    <a:pt x="9" y="30"/>
                    <a:pt x="10" y="53"/>
                  </a:cubicBezTo>
                  <a:cubicBezTo>
                    <a:pt x="15" y="42"/>
                    <a:pt x="29" y="27"/>
                    <a:pt x="42" y="21"/>
                  </a:cubicBezTo>
                  <a:cubicBezTo>
                    <a:pt x="21" y="36"/>
                    <a:pt x="7" y="58"/>
                    <a:pt x="1" y="69"/>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chemeClr val="tx1">
                    <a:lumMod val="65000"/>
                    <a:lumOff val="35000"/>
                  </a:schemeClr>
                </a:solidFill>
                <a:latin typeface="Calibri" panose="020F0502020204030204" charset="0"/>
                <a:sym typeface="宋体" panose="02010600030101010101" pitchFamily="2" charset="-122"/>
              </a:endParaRPr>
            </a:p>
          </p:txBody>
        </p:sp>
      </p:grpSp>
      <p:grpSp>
        <p:nvGrpSpPr>
          <p:cNvPr id="20" name="Group 25"/>
          <p:cNvGrpSpPr/>
          <p:nvPr/>
        </p:nvGrpSpPr>
        <p:grpSpPr bwMode="auto">
          <a:xfrm>
            <a:off x="6691312" y="1673327"/>
            <a:ext cx="917972" cy="917972"/>
            <a:chOff x="0" y="0"/>
            <a:chExt cx="1224136" cy="1224136"/>
          </a:xfrm>
        </p:grpSpPr>
        <p:sp>
          <p:nvSpPr>
            <p:cNvPr id="21" name="椭圆 63"/>
            <p:cNvSpPr>
              <a:spLocks noChangeArrowheads="1"/>
            </p:cNvSpPr>
            <p:nvPr/>
          </p:nvSpPr>
          <p:spPr bwMode="auto">
            <a:xfrm>
              <a:off x="0" y="0"/>
              <a:ext cx="1224136" cy="1224136"/>
            </a:xfrm>
            <a:prstGeom prst="ellipse">
              <a:avLst/>
            </a:prstGeom>
            <a:solidFill>
              <a:srgbClr val="17375E"/>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grpSp>
          <p:nvGrpSpPr>
            <p:cNvPr id="22" name="Group 27"/>
            <p:cNvGrpSpPr/>
            <p:nvPr/>
          </p:nvGrpSpPr>
          <p:grpSpPr bwMode="auto">
            <a:xfrm>
              <a:off x="402004" y="462692"/>
              <a:ext cx="415398" cy="303451"/>
              <a:chOff x="0" y="0"/>
              <a:chExt cx="685800" cy="400050"/>
            </a:xfrm>
          </p:grpSpPr>
          <p:sp>
            <p:nvSpPr>
              <p:cNvPr id="23" name="Freeform 8"/>
              <p:cNvSpPr>
                <a:spLocks noChangeArrowheads="1"/>
              </p:cNvSpPr>
              <p:nvPr/>
            </p:nvSpPr>
            <p:spPr bwMode="auto">
              <a:xfrm>
                <a:off x="0" y="365125"/>
                <a:ext cx="685800" cy="34925"/>
              </a:xfrm>
              <a:custGeom>
                <a:avLst/>
                <a:gdLst>
                  <a:gd name="T0" fmla="*/ 117 w 117"/>
                  <a:gd name="T1" fmla="*/ 5 h 6"/>
                  <a:gd name="T2" fmla="*/ 115 w 117"/>
                  <a:gd name="T3" fmla="*/ 6 h 6"/>
                  <a:gd name="T4" fmla="*/ 2 w 117"/>
                  <a:gd name="T5" fmla="*/ 6 h 6"/>
                  <a:gd name="T6" fmla="*/ 0 w 117"/>
                  <a:gd name="T7" fmla="*/ 5 h 6"/>
                  <a:gd name="T8" fmla="*/ 0 w 117"/>
                  <a:gd name="T9" fmla="*/ 1 h 6"/>
                  <a:gd name="T10" fmla="*/ 2 w 117"/>
                  <a:gd name="T11" fmla="*/ 0 h 6"/>
                  <a:gd name="T12" fmla="*/ 115 w 117"/>
                  <a:gd name="T13" fmla="*/ 0 h 6"/>
                  <a:gd name="T14" fmla="*/ 117 w 117"/>
                  <a:gd name="T15" fmla="*/ 1 h 6"/>
                  <a:gd name="T16" fmla="*/ 117 w 117"/>
                  <a:gd name="T17" fmla="*/ 5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7"/>
                  <a:gd name="T28" fmla="*/ 0 h 6"/>
                  <a:gd name="T29" fmla="*/ 117 w 117"/>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7" h="6">
                    <a:moveTo>
                      <a:pt x="117" y="5"/>
                    </a:moveTo>
                    <a:cubicBezTo>
                      <a:pt x="117" y="6"/>
                      <a:pt x="116" y="6"/>
                      <a:pt x="115" y="6"/>
                    </a:cubicBezTo>
                    <a:cubicBezTo>
                      <a:pt x="2" y="6"/>
                      <a:pt x="2" y="6"/>
                      <a:pt x="2" y="6"/>
                    </a:cubicBezTo>
                    <a:cubicBezTo>
                      <a:pt x="1" y="6"/>
                      <a:pt x="0" y="6"/>
                      <a:pt x="0" y="5"/>
                    </a:cubicBezTo>
                    <a:cubicBezTo>
                      <a:pt x="0" y="1"/>
                      <a:pt x="0" y="1"/>
                      <a:pt x="0" y="1"/>
                    </a:cubicBezTo>
                    <a:cubicBezTo>
                      <a:pt x="0" y="0"/>
                      <a:pt x="1" y="0"/>
                      <a:pt x="2" y="0"/>
                    </a:cubicBezTo>
                    <a:cubicBezTo>
                      <a:pt x="115" y="0"/>
                      <a:pt x="115" y="0"/>
                      <a:pt x="115" y="0"/>
                    </a:cubicBezTo>
                    <a:cubicBezTo>
                      <a:pt x="116" y="0"/>
                      <a:pt x="117" y="0"/>
                      <a:pt x="117" y="1"/>
                    </a:cubicBezTo>
                    <a:lnTo>
                      <a:pt x="117" y="5"/>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chemeClr val="tx1">
                      <a:lumMod val="65000"/>
                      <a:lumOff val="35000"/>
                    </a:schemeClr>
                  </a:solidFill>
                  <a:latin typeface="Calibri" panose="020F0502020204030204" charset="0"/>
                  <a:sym typeface="宋体" panose="02010600030101010101" pitchFamily="2" charset="-122"/>
                </a:endParaRPr>
              </a:p>
            </p:txBody>
          </p:sp>
          <p:sp>
            <p:nvSpPr>
              <p:cNvPr id="24" name="Freeform 9"/>
              <p:cNvSpPr>
                <a:spLocks noEditPoints="1" noChangeArrowheads="1"/>
              </p:cNvSpPr>
              <p:nvPr/>
            </p:nvSpPr>
            <p:spPr bwMode="auto">
              <a:xfrm>
                <a:off x="41275" y="0"/>
                <a:ext cx="603250" cy="346075"/>
              </a:xfrm>
              <a:custGeom>
                <a:avLst/>
                <a:gdLst>
                  <a:gd name="T0" fmla="*/ 99 w 103"/>
                  <a:gd name="T1" fmla="*/ 0 h 59"/>
                  <a:gd name="T2" fmla="*/ 5 w 103"/>
                  <a:gd name="T3" fmla="*/ 0 h 59"/>
                  <a:gd name="T4" fmla="*/ 0 w 103"/>
                  <a:gd name="T5" fmla="*/ 5 h 59"/>
                  <a:gd name="T6" fmla="*/ 0 w 103"/>
                  <a:gd name="T7" fmla="*/ 54 h 59"/>
                  <a:gd name="T8" fmla="*/ 5 w 103"/>
                  <a:gd name="T9" fmla="*/ 59 h 59"/>
                  <a:gd name="T10" fmla="*/ 99 w 103"/>
                  <a:gd name="T11" fmla="*/ 59 h 59"/>
                  <a:gd name="T12" fmla="*/ 103 w 103"/>
                  <a:gd name="T13" fmla="*/ 54 h 59"/>
                  <a:gd name="T14" fmla="*/ 103 w 103"/>
                  <a:gd name="T15" fmla="*/ 5 h 59"/>
                  <a:gd name="T16" fmla="*/ 99 w 103"/>
                  <a:gd name="T17" fmla="*/ 0 h 59"/>
                  <a:gd name="T18" fmla="*/ 99 w 103"/>
                  <a:gd name="T19" fmla="*/ 55 h 59"/>
                  <a:gd name="T20" fmla="*/ 5 w 103"/>
                  <a:gd name="T21" fmla="*/ 55 h 59"/>
                  <a:gd name="T22" fmla="*/ 5 w 103"/>
                  <a:gd name="T23" fmla="*/ 6 h 59"/>
                  <a:gd name="T24" fmla="*/ 99 w 103"/>
                  <a:gd name="T25" fmla="*/ 6 h 59"/>
                  <a:gd name="T26" fmla="*/ 99 w 103"/>
                  <a:gd name="T27" fmla="*/ 55 h 5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03"/>
                  <a:gd name="T43" fmla="*/ 0 h 59"/>
                  <a:gd name="T44" fmla="*/ 103 w 103"/>
                  <a:gd name="T45" fmla="*/ 59 h 5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03" h="59">
                    <a:moveTo>
                      <a:pt x="99" y="0"/>
                    </a:moveTo>
                    <a:cubicBezTo>
                      <a:pt x="5" y="0"/>
                      <a:pt x="5" y="0"/>
                      <a:pt x="5" y="0"/>
                    </a:cubicBezTo>
                    <a:cubicBezTo>
                      <a:pt x="2" y="0"/>
                      <a:pt x="0" y="2"/>
                      <a:pt x="0" y="5"/>
                    </a:cubicBezTo>
                    <a:cubicBezTo>
                      <a:pt x="0" y="54"/>
                      <a:pt x="0" y="54"/>
                      <a:pt x="0" y="54"/>
                    </a:cubicBezTo>
                    <a:cubicBezTo>
                      <a:pt x="0" y="57"/>
                      <a:pt x="2" y="59"/>
                      <a:pt x="5" y="59"/>
                    </a:cubicBezTo>
                    <a:cubicBezTo>
                      <a:pt x="99" y="59"/>
                      <a:pt x="99" y="59"/>
                      <a:pt x="99" y="59"/>
                    </a:cubicBezTo>
                    <a:cubicBezTo>
                      <a:pt x="101" y="59"/>
                      <a:pt x="103" y="57"/>
                      <a:pt x="103" y="54"/>
                    </a:cubicBezTo>
                    <a:cubicBezTo>
                      <a:pt x="103" y="5"/>
                      <a:pt x="103" y="5"/>
                      <a:pt x="103" y="5"/>
                    </a:cubicBezTo>
                    <a:cubicBezTo>
                      <a:pt x="103" y="2"/>
                      <a:pt x="101" y="0"/>
                      <a:pt x="99" y="0"/>
                    </a:cubicBezTo>
                    <a:close/>
                    <a:moveTo>
                      <a:pt x="99" y="55"/>
                    </a:moveTo>
                    <a:cubicBezTo>
                      <a:pt x="5" y="55"/>
                      <a:pt x="5" y="55"/>
                      <a:pt x="5" y="55"/>
                    </a:cubicBezTo>
                    <a:cubicBezTo>
                      <a:pt x="5" y="6"/>
                      <a:pt x="5" y="6"/>
                      <a:pt x="5" y="6"/>
                    </a:cubicBezTo>
                    <a:cubicBezTo>
                      <a:pt x="99" y="6"/>
                      <a:pt x="99" y="6"/>
                      <a:pt x="99" y="6"/>
                    </a:cubicBezTo>
                    <a:lnTo>
                      <a:pt x="99" y="55"/>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chemeClr val="tx1">
                      <a:lumMod val="65000"/>
                      <a:lumOff val="35000"/>
                    </a:schemeClr>
                  </a:solidFill>
                  <a:latin typeface="Calibri" panose="020F0502020204030204" charset="0"/>
                  <a:sym typeface="宋体" panose="02010600030101010101" pitchFamily="2" charset="-122"/>
                </a:endParaRPr>
              </a:p>
            </p:txBody>
          </p:sp>
        </p:grpSp>
      </p:grpSp>
      <p:grpSp>
        <p:nvGrpSpPr>
          <p:cNvPr id="25" name="Group 30"/>
          <p:cNvGrpSpPr/>
          <p:nvPr/>
        </p:nvGrpSpPr>
        <p:grpSpPr bwMode="auto">
          <a:xfrm>
            <a:off x="1398984" y="2767512"/>
            <a:ext cx="6629400" cy="261610"/>
            <a:chOff x="0" y="0"/>
            <a:chExt cx="8838828" cy="348589"/>
          </a:xfrm>
        </p:grpSpPr>
        <p:sp>
          <p:nvSpPr>
            <p:cNvPr id="26" name="文本框 68"/>
            <p:cNvSpPr>
              <a:spLocks noChangeArrowheads="1"/>
            </p:cNvSpPr>
            <p:nvPr/>
          </p:nvSpPr>
          <p:spPr bwMode="auto">
            <a:xfrm>
              <a:off x="0" y="0"/>
              <a:ext cx="1780764" cy="348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1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单击输入标题</a:t>
              </a:r>
            </a:p>
          </p:txBody>
        </p:sp>
        <p:sp>
          <p:nvSpPr>
            <p:cNvPr id="27" name="文本框 69"/>
            <p:cNvSpPr>
              <a:spLocks noChangeArrowheads="1"/>
            </p:cNvSpPr>
            <p:nvPr/>
          </p:nvSpPr>
          <p:spPr bwMode="auto">
            <a:xfrm>
              <a:off x="1724111" y="0"/>
              <a:ext cx="1780764" cy="348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100" b="1">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单击输入标题</a:t>
              </a:r>
            </a:p>
          </p:txBody>
        </p:sp>
        <p:sp>
          <p:nvSpPr>
            <p:cNvPr id="28" name="文本框 70"/>
            <p:cNvSpPr>
              <a:spLocks noChangeArrowheads="1"/>
            </p:cNvSpPr>
            <p:nvPr/>
          </p:nvSpPr>
          <p:spPr bwMode="auto">
            <a:xfrm>
              <a:off x="3553189" y="0"/>
              <a:ext cx="1780764" cy="348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100" b="1">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单击输入标题</a:t>
              </a:r>
            </a:p>
          </p:txBody>
        </p:sp>
        <p:sp>
          <p:nvSpPr>
            <p:cNvPr id="29" name="文本框 71"/>
            <p:cNvSpPr>
              <a:spLocks noChangeArrowheads="1"/>
            </p:cNvSpPr>
            <p:nvPr/>
          </p:nvSpPr>
          <p:spPr bwMode="auto">
            <a:xfrm>
              <a:off x="5277301" y="0"/>
              <a:ext cx="1780764" cy="348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100" b="1">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单击输入标题</a:t>
              </a:r>
            </a:p>
          </p:txBody>
        </p:sp>
        <p:sp>
          <p:nvSpPr>
            <p:cNvPr id="30" name="文本框 72"/>
            <p:cNvSpPr>
              <a:spLocks noChangeArrowheads="1"/>
            </p:cNvSpPr>
            <p:nvPr/>
          </p:nvSpPr>
          <p:spPr bwMode="auto">
            <a:xfrm>
              <a:off x="7058064" y="0"/>
              <a:ext cx="1780764" cy="348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100" b="1">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单击输入标题</a:t>
              </a:r>
            </a:p>
          </p:txBody>
        </p:sp>
      </p:grpSp>
      <p:sp>
        <p:nvSpPr>
          <p:cNvPr id="31" name="燕尾形 73"/>
          <p:cNvSpPr>
            <a:spLocks noChangeArrowheads="1"/>
          </p:cNvSpPr>
          <p:nvPr/>
        </p:nvSpPr>
        <p:spPr bwMode="auto">
          <a:xfrm>
            <a:off x="2427684" y="2087664"/>
            <a:ext cx="161925" cy="161925"/>
          </a:xfrm>
          <a:prstGeom prst="chevron">
            <a:avLst>
              <a:gd name="adj" fmla="val 50000"/>
            </a:avLst>
          </a:prstGeom>
          <a:solidFill>
            <a:srgbClr val="17375E"/>
          </a:solidFill>
          <a:ln>
            <a:noFill/>
          </a:ln>
        </p:spPr>
        <p:txBody>
          <a:bodyPr lIns="68580" tIns="34290" rIns="68580" bIns="34290"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32" name="燕尾形 74"/>
          <p:cNvSpPr>
            <a:spLocks noChangeArrowheads="1"/>
          </p:cNvSpPr>
          <p:nvPr/>
        </p:nvSpPr>
        <p:spPr bwMode="auto">
          <a:xfrm>
            <a:off x="3770709" y="2087664"/>
            <a:ext cx="161925" cy="161925"/>
          </a:xfrm>
          <a:prstGeom prst="chevron">
            <a:avLst>
              <a:gd name="adj" fmla="val 50000"/>
            </a:avLst>
          </a:prstGeom>
          <a:solidFill>
            <a:srgbClr val="17375E"/>
          </a:solidFill>
          <a:ln>
            <a:noFill/>
          </a:ln>
        </p:spPr>
        <p:txBody>
          <a:bodyPr lIns="68580" tIns="34290" rIns="68580" bIns="34290"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33" name="燕尾形 75"/>
          <p:cNvSpPr>
            <a:spLocks noChangeArrowheads="1"/>
          </p:cNvSpPr>
          <p:nvPr/>
        </p:nvSpPr>
        <p:spPr bwMode="auto">
          <a:xfrm>
            <a:off x="5087541" y="2087664"/>
            <a:ext cx="161925" cy="161925"/>
          </a:xfrm>
          <a:prstGeom prst="chevron">
            <a:avLst>
              <a:gd name="adj" fmla="val 50000"/>
            </a:avLst>
          </a:prstGeom>
          <a:solidFill>
            <a:srgbClr val="17375E"/>
          </a:solidFill>
          <a:ln>
            <a:noFill/>
          </a:ln>
        </p:spPr>
        <p:txBody>
          <a:bodyPr lIns="68580" tIns="34290" rIns="68580" bIns="34290"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34" name="燕尾形 76"/>
          <p:cNvSpPr>
            <a:spLocks noChangeArrowheads="1"/>
          </p:cNvSpPr>
          <p:nvPr/>
        </p:nvSpPr>
        <p:spPr bwMode="auto">
          <a:xfrm>
            <a:off x="6423422" y="2101951"/>
            <a:ext cx="161925" cy="161925"/>
          </a:xfrm>
          <a:prstGeom prst="chevron">
            <a:avLst>
              <a:gd name="adj" fmla="val 50000"/>
            </a:avLst>
          </a:prstGeom>
          <a:solidFill>
            <a:srgbClr val="17375E"/>
          </a:solidFill>
          <a:ln>
            <a:noFill/>
          </a:ln>
        </p:spPr>
        <p:txBody>
          <a:bodyPr lIns="68580" tIns="34290" rIns="68580" bIns="34290"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grpSp>
        <p:nvGrpSpPr>
          <p:cNvPr id="35" name="Group 40"/>
          <p:cNvGrpSpPr/>
          <p:nvPr/>
        </p:nvGrpSpPr>
        <p:grpSpPr bwMode="auto">
          <a:xfrm>
            <a:off x="1383507" y="3405685"/>
            <a:ext cx="6463830" cy="840595"/>
            <a:chOff x="0" y="-1"/>
            <a:chExt cx="8618263" cy="1120674"/>
          </a:xfrm>
        </p:grpSpPr>
        <p:sp>
          <p:nvSpPr>
            <p:cNvPr id="36" name="矩形 78"/>
            <p:cNvSpPr>
              <a:spLocks noChangeArrowheads="1"/>
            </p:cNvSpPr>
            <p:nvPr/>
          </p:nvSpPr>
          <p:spPr bwMode="auto">
            <a:xfrm>
              <a:off x="0" y="0"/>
              <a:ext cx="1679848" cy="1107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8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请在这里输入您要的</a:t>
              </a:r>
              <a:endParaRPr lang="en-US" sz="8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8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请在这里输入您要的</a:t>
              </a:r>
              <a:endParaRPr lang="en-US" sz="8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8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请在这里输入您要的</a:t>
              </a:r>
              <a:endParaRPr lang="en-US" sz="8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8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请在这里输入您要的</a:t>
              </a:r>
              <a:endParaRPr lang="en-US" sz="8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8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请在这里输入您要的</a:t>
              </a:r>
              <a:endParaRPr lang="en-US" sz="8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endParaRPr lang="zh-CN" altLang="en-US" sz="8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7" name="矩形 79"/>
            <p:cNvSpPr>
              <a:spLocks noChangeArrowheads="1"/>
            </p:cNvSpPr>
            <p:nvPr/>
          </p:nvSpPr>
          <p:spPr bwMode="auto">
            <a:xfrm>
              <a:off x="1714589" y="6397"/>
              <a:ext cx="1679848" cy="1107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8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请在这里输入您要的</a:t>
              </a:r>
              <a:endParaRPr lang="en-US" sz="8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8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请在这里输入您要的</a:t>
              </a:r>
              <a:endParaRPr lang="en-US" sz="8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8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请在这里输入您要的</a:t>
              </a:r>
              <a:endParaRPr lang="en-US" sz="8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8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请在这里输入您要的</a:t>
              </a:r>
              <a:endParaRPr lang="en-US" sz="8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8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请在这里输入您要的</a:t>
              </a:r>
              <a:endParaRPr lang="en-US" sz="8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endParaRPr lang="zh-CN" altLang="en-US" sz="8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8" name="矩形 80"/>
            <p:cNvSpPr>
              <a:spLocks noChangeArrowheads="1"/>
            </p:cNvSpPr>
            <p:nvPr/>
          </p:nvSpPr>
          <p:spPr bwMode="auto">
            <a:xfrm>
              <a:off x="3474903" y="6397"/>
              <a:ext cx="1679848" cy="1107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8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请在这里输入您要的</a:t>
              </a:r>
              <a:endParaRPr lang="en-US" sz="8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8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请在这里输入您要的</a:t>
              </a:r>
              <a:endParaRPr lang="en-US" sz="8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8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请在这里输入您要的</a:t>
              </a:r>
              <a:endParaRPr lang="en-US" sz="8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8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请在这里输入您要的</a:t>
              </a:r>
              <a:endParaRPr lang="en-US" sz="8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8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请在这里输入您要的</a:t>
              </a:r>
              <a:endParaRPr lang="en-US" sz="8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endParaRPr lang="zh-CN" altLang="en-US" sz="8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9" name="矩形 81"/>
            <p:cNvSpPr>
              <a:spLocks noChangeArrowheads="1"/>
            </p:cNvSpPr>
            <p:nvPr/>
          </p:nvSpPr>
          <p:spPr bwMode="auto">
            <a:xfrm>
              <a:off x="5189494" y="12795"/>
              <a:ext cx="1679848" cy="1107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8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请在这里输入您要的</a:t>
              </a:r>
              <a:endParaRPr lang="en-US" sz="8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8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请在这里输入您要的</a:t>
              </a:r>
              <a:endParaRPr lang="en-US" sz="8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8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请在这里输入您要的</a:t>
              </a:r>
              <a:endParaRPr lang="en-US" sz="8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8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请在这里输入您要的</a:t>
              </a:r>
              <a:endParaRPr lang="en-US" sz="8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8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请在这里输入您要的</a:t>
              </a:r>
              <a:endParaRPr lang="en-US" sz="8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endParaRPr lang="zh-CN" altLang="en-US" sz="8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0" name="矩形 82"/>
            <p:cNvSpPr>
              <a:spLocks noChangeArrowheads="1"/>
            </p:cNvSpPr>
            <p:nvPr/>
          </p:nvSpPr>
          <p:spPr bwMode="auto">
            <a:xfrm>
              <a:off x="6938415" y="-1"/>
              <a:ext cx="1679848" cy="1107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8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请在这里输入您要的</a:t>
              </a:r>
              <a:endParaRPr lang="en-US" sz="8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8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请在这里输入您要的</a:t>
              </a:r>
              <a:endParaRPr lang="en-US" sz="8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8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请在这里输入您要的</a:t>
              </a:r>
              <a:endParaRPr lang="en-US" sz="8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8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请在这里输入您要的</a:t>
              </a:r>
              <a:endParaRPr lang="en-US" sz="8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8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请在这里输入您要的</a:t>
              </a:r>
              <a:endParaRPr lang="en-US" sz="8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endParaRPr lang="zh-CN" altLang="en-US" sz="8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41" name="Group 46"/>
          <p:cNvGrpSpPr/>
          <p:nvPr/>
        </p:nvGrpSpPr>
        <p:grpSpPr bwMode="auto">
          <a:xfrm>
            <a:off x="1446610" y="3104458"/>
            <a:ext cx="6365750" cy="230981"/>
            <a:chOff x="0" y="0"/>
            <a:chExt cx="8487614" cy="309189"/>
          </a:xfrm>
        </p:grpSpPr>
        <p:sp>
          <p:nvSpPr>
            <p:cNvPr id="42" name="矩形 84"/>
            <p:cNvSpPr>
              <a:spLocks noChangeArrowheads="1"/>
            </p:cNvSpPr>
            <p:nvPr/>
          </p:nvSpPr>
          <p:spPr bwMode="auto">
            <a:xfrm>
              <a:off x="0" y="0"/>
              <a:ext cx="8487614" cy="309189"/>
            </a:xfrm>
            <a:prstGeom prst="rect">
              <a:avLst/>
            </a:prstGeom>
            <a:solidFill>
              <a:srgbClr val="17375E"/>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43" name="燕尾形 85"/>
            <p:cNvSpPr>
              <a:spLocks noChangeArrowheads="1"/>
            </p:cNvSpPr>
            <p:nvPr/>
          </p:nvSpPr>
          <p:spPr bwMode="auto">
            <a:xfrm rot="5400000">
              <a:off x="447875" y="45803"/>
              <a:ext cx="237581" cy="237581"/>
            </a:xfrm>
            <a:prstGeom prst="chevron">
              <a:avLst>
                <a:gd name="adj" fmla="val 50000"/>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44" name="燕尾形 86"/>
            <p:cNvSpPr>
              <a:spLocks noChangeArrowheads="1"/>
            </p:cNvSpPr>
            <p:nvPr/>
          </p:nvSpPr>
          <p:spPr bwMode="auto">
            <a:xfrm rot="5400000">
              <a:off x="2193724" y="45802"/>
              <a:ext cx="237581" cy="237581"/>
            </a:xfrm>
            <a:prstGeom prst="chevron">
              <a:avLst>
                <a:gd name="adj" fmla="val 50000"/>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45" name="燕尾形 87"/>
            <p:cNvSpPr>
              <a:spLocks noChangeArrowheads="1"/>
            </p:cNvSpPr>
            <p:nvPr/>
          </p:nvSpPr>
          <p:spPr bwMode="auto">
            <a:xfrm rot="5400000">
              <a:off x="4024557" y="51518"/>
              <a:ext cx="237581" cy="237581"/>
            </a:xfrm>
            <a:prstGeom prst="chevron">
              <a:avLst>
                <a:gd name="adj" fmla="val 50000"/>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46" name="燕尾形 88"/>
            <p:cNvSpPr>
              <a:spLocks noChangeArrowheads="1"/>
            </p:cNvSpPr>
            <p:nvPr/>
          </p:nvSpPr>
          <p:spPr bwMode="auto">
            <a:xfrm rot="5400000">
              <a:off x="5716320" y="40380"/>
              <a:ext cx="237581" cy="237581"/>
            </a:xfrm>
            <a:prstGeom prst="chevron">
              <a:avLst>
                <a:gd name="adj" fmla="val 50000"/>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47" name="燕尾形 89"/>
            <p:cNvSpPr>
              <a:spLocks noChangeArrowheads="1"/>
            </p:cNvSpPr>
            <p:nvPr/>
          </p:nvSpPr>
          <p:spPr bwMode="auto">
            <a:xfrm rot="5400000">
              <a:off x="7540696" y="51082"/>
              <a:ext cx="237581" cy="237581"/>
            </a:xfrm>
            <a:prstGeom prst="chevron">
              <a:avLst>
                <a:gd name="adj" fmla="val 50000"/>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 fill="hold"/>
                                        <p:tgtEl>
                                          <p:spTgt spid="2"/>
                                        </p:tgtEl>
                                        <p:attrNameLst>
                                          <p:attrName>ppt_w</p:attrName>
                                        </p:attrNameLst>
                                      </p:cBhvr>
                                      <p:tavLst>
                                        <p:tav tm="0">
                                          <p:val>
                                            <p:fltVal val="0"/>
                                          </p:val>
                                        </p:tav>
                                        <p:tav tm="100000">
                                          <p:val>
                                            <p:strVal val="#ppt_w"/>
                                          </p:val>
                                        </p:tav>
                                      </p:tavLst>
                                    </p:anim>
                                    <p:anim calcmode="lin" valueType="num">
                                      <p:cBhvr>
                                        <p:cTn id="8" dur="300" fill="hold"/>
                                        <p:tgtEl>
                                          <p:spTgt spid="2"/>
                                        </p:tgtEl>
                                        <p:attrNameLst>
                                          <p:attrName>ppt_h</p:attrName>
                                        </p:attrNameLst>
                                      </p:cBhvr>
                                      <p:tavLst>
                                        <p:tav tm="0">
                                          <p:val>
                                            <p:fltVal val="0"/>
                                          </p:val>
                                        </p:tav>
                                        <p:tav tm="100000">
                                          <p:val>
                                            <p:strVal val="#ppt_h"/>
                                          </p:val>
                                        </p:tav>
                                      </p:tavLst>
                                    </p:anim>
                                    <p:animEffect>
                                      <p:cBhvr>
                                        <p:cTn id="9" dur="300"/>
                                        <p:tgtEl>
                                          <p:spTgt spid="2"/>
                                        </p:tgtEl>
                                      </p:cBhvr>
                                    </p:animEffect>
                                  </p:childTnLst>
                                </p:cTn>
                              </p:par>
                            </p:childTnLst>
                          </p:cTn>
                        </p:par>
                        <p:par>
                          <p:cTn id="10" fill="hold">
                            <p:stCondLst>
                              <p:cond delay="500"/>
                            </p:stCondLst>
                            <p:childTnLst>
                              <p:par>
                                <p:cTn id="11" presetID="10" presetClass="entr" presetSubtype="0" fill="hold"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300" fill="hold"/>
                                        <p:tgtEl>
                                          <p:spTgt spid="8"/>
                                        </p:tgtEl>
                                        <p:attrNameLst>
                                          <p:attrName>ppt_w</p:attrName>
                                        </p:attrNameLst>
                                      </p:cBhvr>
                                      <p:tavLst>
                                        <p:tav tm="0">
                                          <p:val>
                                            <p:fltVal val="0"/>
                                          </p:val>
                                        </p:tav>
                                        <p:tav tm="100000">
                                          <p:val>
                                            <p:strVal val="#ppt_w"/>
                                          </p:val>
                                        </p:tav>
                                      </p:tavLst>
                                    </p:anim>
                                    <p:anim calcmode="lin" valueType="num">
                                      <p:cBhvr>
                                        <p:cTn id="14" dur="300" fill="hold"/>
                                        <p:tgtEl>
                                          <p:spTgt spid="8"/>
                                        </p:tgtEl>
                                        <p:attrNameLst>
                                          <p:attrName>ppt_h</p:attrName>
                                        </p:attrNameLst>
                                      </p:cBhvr>
                                      <p:tavLst>
                                        <p:tav tm="0">
                                          <p:val>
                                            <p:fltVal val="0"/>
                                          </p:val>
                                        </p:tav>
                                        <p:tav tm="100000">
                                          <p:val>
                                            <p:strVal val="#ppt_h"/>
                                          </p:val>
                                        </p:tav>
                                      </p:tavLst>
                                    </p:anim>
                                    <p:animEffect>
                                      <p:cBhvr>
                                        <p:cTn id="15" dur="300"/>
                                        <p:tgtEl>
                                          <p:spTgt spid="8"/>
                                        </p:tgtEl>
                                      </p:cBhvr>
                                    </p:animEffect>
                                  </p:childTnLst>
                                </p:cTn>
                              </p:par>
                            </p:childTnLst>
                          </p:cTn>
                        </p:par>
                        <p:par>
                          <p:cTn id="16" fill="hold">
                            <p:stCondLst>
                              <p:cond delay="1000"/>
                            </p:stCondLst>
                            <p:childTnLst>
                              <p:par>
                                <p:cTn id="17" presetID="10" presetClass="entr" presetSubtype="0" fill="hold" nodeType="after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p:cTn id="19" dur="300" fill="hold"/>
                                        <p:tgtEl>
                                          <p:spTgt spid="17"/>
                                        </p:tgtEl>
                                        <p:attrNameLst>
                                          <p:attrName>ppt_w</p:attrName>
                                        </p:attrNameLst>
                                      </p:cBhvr>
                                      <p:tavLst>
                                        <p:tav tm="0">
                                          <p:val>
                                            <p:fltVal val="0"/>
                                          </p:val>
                                        </p:tav>
                                        <p:tav tm="100000">
                                          <p:val>
                                            <p:strVal val="#ppt_w"/>
                                          </p:val>
                                        </p:tav>
                                      </p:tavLst>
                                    </p:anim>
                                    <p:anim calcmode="lin" valueType="num">
                                      <p:cBhvr>
                                        <p:cTn id="20" dur="300" fill="hold"/>
                                        <p:tgtEl>
                                          <p:spTgt spid="17"/>
                                        </p:tgtEl>
                                        <p:attrNameLst>
                                          <p:attrName>ppt_h</p:attrName>
                                        </p:attrNameLst>
                                      </p:cBhvr>
                                      <p:tavLst>
                                        <p:tav tm="0">
                                          <p:val>
                                            <p:fltVal val="0"/>
                                          </p:val>
                                        </p:tav>
                                        <p:tav tm="100000">
                                          <p:val>
                                            <p:strVal val="#ppt_h"/>
                                          </p:val>
                                        </p:tav>
                                      </p:tavLst>
                                    </p:anim>
                                    <p:animEffect>
                                      <p:cBhvr>
                                        <p:cTn id="21" dur="300"/>
                                        <p:tgtEl>
                                          <p:spTgt spid="17"/>
                                        </p:tgtEl>
                                      </p:cBhvr>
                                    </p:animEffect>
                                  </p:childTnLst>
                                </p:cTn>
                              </p:par>
                            </p:childTnLst>
                          </p:cTn>
                        </p:par>
                        <p:par>
                          <p:cTn id="22" fill="hold">
                            <p:stCondLst>
                              <p:cond delay="1500"/>
                            </p:stCondLst>
                            <p:childTnLst>
                              <p:par>
                                <p:cTn id="23" presetID="10" presetClass="entr" presetSubtype="0" fill="hold" nodeType="after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p:cTn id="25" dur="300" fill="hold"/>
                                        <p:tgtEl>
                                          <p:spTgt spid="20"/>
                                        </p:tgtEl>
                                        <p:attrNameLst>
                                          <p:attrName>ppt_w</p:attrName>
                                        </p:attrNameLst>
                                      </p:cBhvr>
                                      <p:tavLst>
                                        <p:tav tm="0">
                                          <p:val>
                                            <p:fltVal val="0"/>
                                          </p:val>
                                        </p:tav>
                                        <p:tav tm="100000">
                                          <p:val>
                                            <p:strVal val="#ppt_w"/>
                                          </p:val>
                                        </p:tav>
                                      </p:tavLst>
                                    </p:anim>
                                    <p:anim calcmode="lin" valueType="num">
                                      <p:cBhvr>
                                        <p:cTn id="26" dur="300" fill="hold"/>
                                        <p:tgtEl>
                                          <p:spTgt spid="20"/>
                                        </p:tgtEl>
                                        <p:attrNameLst>
                                          <p:attrName>ppt_h</p:attrName>
                                        </p:attrNameLst>
                                      </p:cBhvr>
                                      <p:tavLst>
                                        <p:tav tm="0">
                                          <p:val>
                                            <p:fltVal val="0"/>
                                          </p:val>
                                        </p:tav>
                                        <p:tav tm="100000">
                                          <p:val>
                                            <p:strVal val="#ppt_h"/>
                                          </p:val>
                                        </p:tav>
                                      </p:tavLst>
                                    </p:anim>
                                    <p:animEffect>
                                      <p:cBhvr>
                                        <p:cTn id="27" dur="300"/>
                                        <p:tgtEl>
                                          <p:spTgt spid="20"/>
                                        </p:tgtEl>
                                      </p:cBhvr>
                                    </p:animEffect>
                                  </p:childTnLst>
                                </p:cTn>
                              </p:par>
                            </p:childTnLst>
                          </p:cTn>
                        </p:par>
                        <p:par>
                          <p:cTn id="28" fill="hold">
                            <p:stCondLst>
                              <p:cond delay="2000"/>
                            </p:stCondLst>
                            <p:childTnLst>
                              <p:par>
                                <p:cTn id="29" presetID="2" presetClass="entr" presetSubtype="8" fill="hold" grpId="0" nodeType="after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p:cTn id="31" dur="300" fill="hold"/>
                                        <p:tgtEl>
                                          <p:spTgt spid="31"/>
                                        </p:tgtEl>
                                        <p:attrNameLst>
                                          <p:attrName>ppt_x</p:attrName>
                                        </p:attrNameLst>
                                      </p:cBhvr>
                                      <p:tavLst>
                                        <p:tav tm="0">
                                          <p:val>
                                            <p:strVal val="0-#ppt_w/2"/>
                                          </p:val>
                                        </p:tav>
                                        <p:tav tm="100000">
                                          <p:val>
                                            <p:strVal val="#ppt_x"/>
                                          </p:val>
                                        </p:tav>
                                      </p:tavLst>
                                    </p:anim>
                                    <p:anim calcmode="lin" valueType="num">
                                      <p:cBhvr>
                                        <p:cTn id="32" dur="300" fill="hold"/>
                                        <p:tgtEl>
                                          <p:spTgt spid="31"/>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32"/>
                                        </p:tgtEl>
                                        <p:attrNameLst>
                                          <p:attrName>style.visibility</p:attrName>
                                        </p:attrNameLst>
                                      </p:cBhvr>
                                      <p:to>
                                        <p:strVal val="visible"/>
                                      </p:to>
                                    </p:set>
                                    <p:anim calcmode="lin" valueType="num">
                                      <p:cBhvr>
                                        <p:cTn id="35" dur="300" fill="hold"/>
                                        <p:tgtEl>
                                          <p:spTgt spid="32"/>
                                        </p:tgtEl>
                                        <p:attrNameLst>
                                          <p:attrName>ppt_x</p:attrName>
                                        </p:attrNameLst>
                                      </p:cBhvr>
                                      <p:tavLst>
                                        <p:tav tm="0">
                                          <p:val>
                                            <p:strVal val="0-#ppt_w/2"/>
                                          </p:val>
                                        </p:tav>
                                        <p:tav tm="100000">
                                          <p:val>
                                            <p:strVal val="#ppt_x"/>
                                          </p:val>
                                        </p:tav>
                                      </p:tavLst>
                                    </p:anim>
                                    <p:anim calcmode="lin" valueType="num">
                                      <p:cBhvr>
                                        <p:cTn id="36" dur="300" fill="hold"/>
                                        <p:tgtEl>
                                          <p:spTgt spid="32"/>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33"/>
                                        </p:tgtEl>
                                        <p:attrNameLst>
                                          <p:attrName>style.visibility</p:attrName>
                                        </p:attrNameLst>
                                      </p:cBhvr>
                                      <p:to>
                                        <p:strVal val="visible"/>
                                      </p:to>
                                    </p:set>
                                    <p:anim calcmode="lin" valueType="num">
                                      <p:cBhvr>
                                        <p:cTn id="39" dur="300" fill="hold"/>
                                        <p:tgtEl>
                                          <p:spTgt spid="33"/>
                                        </p:tgtEl>
                                        <p:attrNameLst>
                                          <p:attrName>ppt_x</p:attrName>
                                        </p:attrNameLst>
                                      </p:cBhvr>
                                      <p:tavLst>
                                        <p:tav tm="0">
                                          <p:val>
                                            <p:strVal val="0-#ppt_w/2"/>
                                          </p:val>
                                        </p:tav>
                                        <p:tav tm="100000">
                                          <p:val>
                                            <p:strVal val="#ppt_x"/>
                                          </p:val>
                                        </p:tav>
                                      </p:tavLst>
                                    </p:anim>
                                    <p:anim calcmode="lin" valueType="num">
                                      <p:cBhvr>
                                        <p:cTn id="40" dur="300" fill="hold"/>
                                        <p:tgtEl>
                                          <p:spTgt spid="33"/>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34"/>
                                        </p:tgtEl>
                                        <p:attrNameLst>
                                          <p:attrName>style.visibility</p:attrName>
                                        </p:attrNameLst>
                                      </p:cBhvr>
                                      <p:to>
                                        <p:strVal val="visible"/>
                                      </p:to>
                                    </p:set>
                                    <p:anim calcmode="lin" valueType="num">
                                      <p:cBhvr>
                                        <p:cTn id="43" dur="300" fill="hold"/>
                                        <p:tgtEl>
                                          <p:spTgt spid="34"/>
                                        </p:tgtEl>
                                        <p:attrNameLst>
                                          <p:attrName>ppt_x</p:attrName>
                                        </p:attrNameLst>
                                      </p:cBhvr>
                                      <p:tavLst>
                                        <p:tav tm="0">
                                          <p:val>
                                            <p:strVal val="0-#ppt_w/2"/>
                                          </p:val>
                                        </p:tav>
                                        <p:tav tm="100000">
                                          <p:val>
                                            <p:strVal val="#ppt_x"/>
                                          </p:val>
                                        </p:tav>
                                      </p:tavLst>
                                    </p:anim>
                                    <p:anim calcmode="lin" valueType="num">
                                      <p:cBhvr>
                                        <p:cTn id="44" dur="300" fill="hold"/>
                                        <p:tgtEl>
                                          <p:spTgt spid="34"/>
                                        </p:tgtEl>
                                        <p:attrNameLst>
                                          <p:attrName>ppt_y</p:attrName>
                                        </p:attrNameLst>
                                      </p:cBhvr>
                                      <p:tavLst>
                                        <p:tav tm="0">
                                          <p:val>
                                            <p:strVal val="#ppt_y"/>
                                          </p:val>
                                        </p:tav>
                                        <p:tav tm="100000">
                                          <p:val>
                                            <p:strVal val="#ppt_y"/>
                                          </p:val>
                                        </p:tav>
                                      </p:tavLst>
                                    </p:anim>
                                  </p:childTnLst>
                                </p:cTn>
                              </p:par>
                            </p:childTnLst>
                          </p:cTn>
                        </p:par>
                        <p:par>
                          <p:cTn id="45" fill="hold">
                            <p:stCondLst>
                              <p:cond delay="2500"/>
                            </p:stCondLst>
                            <p:childTnLst>
                              <p:par>
                                <p:cTn id="46" presetID="42" presetClass="entr" presetSubtype="0" fill="hold" nodeType="afterEffect">
                                  <p:stCondLst>
                                    <p:cond delay="0"/>
                                  </p:stCondLst>
                                  <p:childTnLst>
                                    <p:set>
                                      <p:cBhvr>
                                        <p:cTn id="47" dur="1" fill="hold">
                                          <p:stCondLst>
                                            <p:cond delay="0"/>
                                          </p:stCondLst>
                                        </p:cTn>
                                        <p:tgtEl>
                                          <p:spTgt spid="25"/>
                                        </p:tgtEl>
                                        <p:attrNameLst>
                                          <p:attrName>style.visibility</p:attrName>
                                        </p:attrNameLst>
                                      </p:cBhvr>
                                      <p:to>
                                        <p:strVal val="visible"/>
                                      </p:to>
                                    </p:set>
                                    <p:animEffect>
                                      <p:cBhvr>
                                        <p:cTn id="48" dur="500"/>
                                        <p:tgtEl>
                                          <p:spTgt spid="25"/>
                                        </p:tgtEl>
                                      </p:cBhvr>
                                    </p:animEffect>
                                    <p:anim calcmode="lin" valueType="num">
                                      <p:cBhvr>
                                        <p:cTn id="49" dur="500" fill="hold"/>
                                        <p:tgtEl>
                                          <p:spTgt spid="25"/>
                                        </p:tgtEl>
                                        <p:attrNameLst>
                                          <p:attrName>ppt_x</p:attrName>
                                        </p:attrNameLst>
                                      </p:cBhvr>
                                      <p:tavLst>
                                        <p:tav tm="0">
                                          <p:val>
                                            <p:strVal val="#ppt_x"/>
                                          </p:val>
                                        </p:tav>
                                        <p:tav tm="100000">
                                          <p:val>
                                            <p:strVal val="#ppt_x"/>
                                          </p:val>
                                        </p:tav>
                                      </p:tavLst>
                                    </p:anim>
                                    <p:anim calcmode="lin" valueType="num">
                                      <p:cBhvr>
                                        <p:cTn id="50" dur="500" fill="hold"/>
                                        <p:tgtEl>
                                          <p:spTgt spid="25"/>
                                        </p:tgtEl>
                                        <p:attrNameLst>
                                          <p:attrName>ppt_y</p:attrName>
                                        </p:attrNameLst>
                                      </p:cBhvr>
                                      <p:tavLst>
                                        <p:tav tm="0">
                                          <p:val>
                                            <p:strVal val="#ppt_y+.1"/>
                                          </p:val>
                                        </p:tav>
                                        <p:tav tm="100000">
                                          <p:val>
                                            <p:strVal val="#ppt_y"/>
                                          </p:val>
                                        </p:tav>
                                      </p:tavLst>
                                    </p:anim>
                                  </p:childTnLst>
                                </p:cTn>
                              </p:par>
                            </p:childTnLst>
                          </p:cTn>
                        </p:par>
                        <p:par>
                          <p:cTn id="51" fill="hold">
                            <p:stCondLst>
                              <p:cond delay="3000"/>
                            </p:stCondLst>
                            <p:childTnLst>
                              <p:par>
                                <p:cTn id="52" presetID="22" presetClass="entr" presetSubtype="1" fill="hold" nodeType="afterEffect">
                                  <p:stCondLst>
                                    <p:cond delay="0"/>
                                  </p:stCondLst>
                                  <p:childTnLst>
                                    <p:set>
                                      <p:cBhvr>
                                        <p:cTn id="53" dur="1" fill="hold">
                                          <p:stCondLst>
                                            <p:cond delay="0"/>
                                          </p:stCondLst>
                                        </p:cTn>
                                        <p:tgtEl>
                                          <p:spTgt spid="41"/>
                                        </p:tgtEl>
                                        <p:attrNameLst>
                                          <p:attrName>style.visibility</p:attrName>
                                        </p:attrNameLst>
                                      </p:cBhvr>
                                      <p:to>
                                        <p:strVal val="visible"/>
                                      </p:to>
                                    </p:set>
                                    <p:animEffect>
                                      <p:cBhvr>
                                        <p:cTn id="54" dur="500"/>
                                        <p:tgtEl>
                                          <p:spTgt spid="41"/>
                                        </p:tgtEl>
                                      </p:cBhvr>
                                    </p:animEffect>
                                  </p:childTnLst>
                                </p:cTn>
                              </p:par>
                            </p:childTnLst>
                          </p:cTn>
                        </p:par>
                        <p:par>
                          <p:cTn id="55" fill="hold">
                            <p:stCondLst>
                              <p:cond delay="3500"/>
                            </p:stCondLst>
                            <p:childTnLst>
                              <p:par>
                                <p:cTn id="56" presetID="42" presetClass="entr" presetSubtype="0" fill="hold" nodeType="afterEffect">
                                  <p:stCondLst>
                                    <p:cond delay="0"/>
                                  </p:stCondLst>
                                  <p:childTnLst>
                                    <p:set>
                                      <p:cBhvr>
                                        <p:cTn id="57" dur="1" fill="hold">
                                          <p:stCondLst>
                                            <p:cond delay="0"/>
                                          </p:stCondLst>
                                        </p:cTn>
                                        <p:tgtEl>
                                          <p:spTgt spid="35"/>
                                        </p:tgtEl>
                                        <p:attrNameLst>
                                          <p:attrName>style.visibility</p:attrName>
                                        </p:attrNameLst>
                                      </p:cBhvr>
                                      <p:to>
                                        <p:strVal val="visible"/>
                                      </p:to>
                                    </p:set>
                                    <p:animEffect>
                                      <p:cBhvr>
                                        <p:cTn id="58" dur="300"/>
                                        <p:tgtEl>
                                          <p:spTgt spid="35"/>
                                        </p:tgtEl>
                                      </p:cBhvr>
                                    </p:animEffect>
                                    <p:anim calcmode="lin" valueType="num">
                                      <p:cBhvr>
                                        <p:cTn id="59" dur="300" fill="hold"/>
                                        <p:tgtEl>
                                          <p:spTgt spid="35"/>
                                        </p:tgtEl>
                                        <p:attrNameLst>
                                          <p:attrName>ppt_x</p:attrName>
                                        </p:attrNameLst>
                                      </p:cBhvr>
                                      <p:tavLst>
                                        <p:tav tm="0">
                                          <p:val>
                                            <p:strVal val="#ppt_x"/>
                                          </p:val>
                                        </p:tav>
                                        <p:tav tm="100000">
                                          <p:val>
                                            <p:strVal val="#ppt_x"/>
                                          </p:val>
                                        </p:tav>
                                      </p:tavLst>
                                    </p:anim>
                                    <p:anim calcmode="lin" valueType="num">
                                      <p:cBhvr>
                                        <p:cTn id="60" dur="3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bldLvl="0" animBg="1" autoUpdateAnimBg="0"/>
      <p:bldP spid="32" grpId="0" bldLvl="0" animBg="1" autoUpdateAnimBg="0"/>
      <p:bldP spid="33" grpId="0" bldLvl="0" animBg="1" autoUpdateAnimBg="0"/>
      <p:bldP spid="34" grpId="0" bldLvl="0"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4"/>
          <p:cNvGrpSpPr/>
          <p:nvPr/>
        </p:nvGrpSpPr>
        <p:grpSpPr bwMode="auto">
          <a:xfrm>
            <a:off x="1549151" y="1386413"/>
            <a:ext cx="5519737" cy="914400"/>
            <a:chOff x="956733" y="1151466"/>
            <a:chExt cx="4271434" cy="626533"/>
          </a:xfrm>
        </p:grpSpPr>
        <p:sp>
          <p:nvSpPr>
            <p:cNvPr id="3" name="Round Same Side Corner Rectangle 46"/>
            <p:cNvSpPr/>
            <p:nvPr/>
          </p:nvSpPr>
          <p:spPr>
            <a:xfrm>
              <a:off x="2406343" y="1151466"/>
              <a:ext cx="1372215" cy="626533"/>
            </a:xfrm>
            <a:prstGeom prst="round2SameRect">
              <a:avLst/>
            </a:prstGeom>
            <a:solidFill>
              <a:srgbClr val="17375E"/>
            </a:solidFill>
            <a:ln w="9525">
              <a:noFill/>
              <a:miter lim="800000"/>
            </a:ln>
            <a:effectLst>
              <a:outerShdw blurRad="50800" dist="38100" dir="2700000" algn="tl" rotWithShape="0">
                <a:prstClr val="black">
                  <a:alpha val="20000"/>
                </a:prstClr>
              </a:outerShdw>
            </a:effectLst>
          </p:spPr>
          <p:txBody>
            <a:bodyPr tIns="0" anchorCtr="1"/>
            <a:lstStyle/>
            <a:p>
              <a:pPr algn="ctr" fontAlgn="auto">
                <a:spcBef>
                  <a:spcPts val="0"/>
                </a:spcBef>
                <a:spcAft>
                  <a:spcPts val="0"/>
                </a:spcAft>
                <a:defRPr/>
              </a:pPr>
              <a:r>
                <a:rPr lang="en-US" sz="1600" b="1" dirty="0">
                  <a:solidFill>
                    <a:schemeClr val="bg1"/>
                  </a:solidFill>
                  <a:latin typeface="Arial Narrow" panose="020B0606020202030204" pitchFamily="34" charset="0"/>
                  <a:ea typeface="+mn-ea"/>
                  <a:cs typeface="Arial" panose="020B0604020202020204" pitchFamily="34" charset="0"/>
                </a:rPr>
                <a:t>Phase 2</a:t>
              </a:r>
            </a:p>
          </p:txBody>
        </p:sp>
        <p:sp>
          <p:nvSpPr>
            <p:cNvPr id="4" name="Round Same Side Corner Rectangle 59"/>
            <p:cNvSpPr/>
            <p:nvPr/>
          </p:nvSpPr>
          <p:spPr>
            <a:xfrm>
              <a:off x="3857180" y="1151466"/>
              <a:ext cx="1370987" cy="532988"/>
            </a:xfrm>
            <a:prstGeom prst="round2SameRect">
              <a:avLst/>
            </a:prstGeom>
            <a:solidFill>
              <a:srgbClr val="FF9900"/>
            </a:solidFill>
            <a:ln w="9525">
              <a:noFill/>
              <a:miter lim="800000"/>
            </a:ln>
            <a:effectLst>
              <a:outerShdw blurRad="50800" dist="38100" dir="2700000" algn="tl" rotWithShape="0">
                <a:prstClr val="black">
                  <a:alpha val="20000"/>
                </a:prstClr>
              </a:outerShdw>
            </a:effectLst>
          </p:spPr>
          <p:txBody>
            <a:bodyPr tIns="0" anchorCtr="1"/>
            <a:lstStyle/>
            <a:p>
              <a:pPr algn="ctr" fontAlgn="auto">
                <a:spcBef>
                  <a:spcPts val="0"/>
                </a:spcBef>
                <a:spcAft>
                  <a:spcPts val="0"/>
                </a:spcAft>
                <a:defRPr/>
              </a:pPr>
              <a:r>
                <a:rPr lang="en-US" sz="1600" b="1" dirty="0">
                  <a:solidFill>
                    <a:schemeClr val="bg1"/>
                  </a:solidFill>
                  <a:latin typeface="Arial Narrow" panose="020B0606020202030204" pitchFamily="34" charset="0"/>
                  <a:ea typeface="+mn-ea"/>
                  <a:cs typeface="Arial" panose="020B0604020202020204" pitchFamily="34" charset="0"/>
                </a:rPr>
                <a:t>Phase 3</a:t>
              </a:r>
            </a:p>
          </p:txBody>
        </p:sp>
        <p:sp>
          <p:nvSpPr>
            <p:cNvPr id="5" name="Round Same Side Corner Rectangle 41"/>
            <p:cNvSpPr/>
            <p:nvPr/>
          </p:nvSpPr>
          <p:spPr>
            <a:xfrm>
              <a:off x="956733" y="1151466"/>
              <a:ext cx="1370987" cy="532988"/>
            </a:xfrm>
            <a:prstGeom prst="round2SameRect">
              <a:avLst/>
            </a:prstGeom>
            <a:solidFill>
              <a:srgbClr val="E74C2E"/>
            </a:solidFill>
            <a:ln w="9525">
              <a:noFill/>
              <a:miter lim="800000"/>
            </a:ln>
            <a:effectLst>
              <a:outerShdw blurRad="50800" dist="38100" dir="2700000" algn="tl" rotWithShape="0">
                <a:prstClr val="black">
                  <a:alpha val="20000"/>
                </a:prstClr>
              </a:outerShdw>
            </a:effectLst>
          </p:spPr>
          <p:txBody>
            <a:bodyPr tIns="0" anchorCtr="1"/>
            <a:lstStyle/>
            <a:p>
              <a:pPr algn="ctr" fontAlgn="auto">
                <a:spcBef>
                  <a:spcPts val="0"/>
                </a:spcBef>
                <a:spcAft>
                  <a:spcPts val="0"/>
                </a:spcAft>
                <a:defRPr/>
              </a:pPr>
              <a:r>
                <a:rPr lang="en-US" sz="1600" b="1" dirty="0">
                  <a:solidFill>
                    <a:schemeClr val="bg1"/>
                  </a:solidFill>
                  <a:latin typeface="Arial Narrow" panose="020B0606020202030204" pitchFamily="34" charset="0"/>
                  <a:ea typeface="+mn-ea"/>
                  <a:cs typeface="Arial" panose="020B0604020202020204" pitchFamily="34" charset="0"/>
                </a:rPr>
                <a:t>Phase 1</a:t>
              </a:r>
            </a:p>
          </p:txBody>
        </p:sp>
      </p:grpSp>
      <p:grpSp>
        <p:nvGrpSpPr>
          <p:cNvPr id="6" name="组合 5"/>
          <p:cNvGrpSpPr/>
          <p:nvPr/>
        </p:nvGrpSpPr>
        <p:grpSpPr>
          <a:xfrm>
            <a:off x="1233238" y="1919813"/>
            <a:ext cx="6865938" cy="1641475"/>
            <a:chOff x="1091949" y="1907731"/>
            <a:chExt cx="6865938" cy="1641475"/>
          </a:xfrm>
        </p:grpSpPr>
        <p:sp>
          <p:nvSpPr>
            <p:cNvPr id="7" name="AutoShape 105"/>
            <p:cNvSpPr>
              <a:spLocks noChangeArrowheads="1"/>
            </p:cNvSpPr>
            <p:nvPr/>
          </p:nvSpPr>
          <p:spPr bwMode="auto">
            <a:xfrm>
              <a:off x="1188787" y="2212531"/>
              <a:ext cx="6769100" cy="1009650"/>
            </a:xfrm>
            <a:prstGeom prst="rightArrow">
              <a:avLst/>
            </a:prstGeom>
            <a:solidFill>
              <a:schemeClr val="bg1">
                <a:lumMod val="65000"/>
              </a:schemeClr>
            </a:solidFill>
            <a:ln w="9525">
              <a:noFill/>
              <a:miter lim="800000"/>
            </a:ln>
            <a:effectLst>
              <a:outerShdw blurRad="50800" dist="38100" dir="2700000" algn="tl" rotWithShape="0">
                <a:prstClr val="black">
                  <a:alpha val="20000"/>
                </a:prstClr>
              </a:outerShdw>
            </a:effectLst>
          </p:spPr>
          <p:txBody>
            <a:bodyPr/>
            <a:lstStyle/>
            <a:p>
              <a:pPr fontAlgn="auto">
                <a:spcBef>
                  <a:spcPts val="0"/>
                </a:spcBef>
                <a:spcAft>
                  <a:spcPts val="0"/>
                </a:spcAft>
                <a:defRPr/>
              </a:pPr>
              <a:endParaRPr lang="en-US" sz="1600">
                <a:latin typeface="+mn-lt"/>
                <a:ea typeface="+mn-ea"/>
              </a:endParaRPr>
            </a:p>
          </p:txBody>
        </p:sp>
        <p:sp>
          <p:nvSpPr>
            <p:cNvPr id="8" name="Rectangle 32"/>
            <p:cNvSpPr/>
            <p:nvPr/>
          </p:nvSpPr>
          <p:spPr>
            <a:xfrm>
              <a:off x="1352299" y="2520506"/>
              <a:ext cx="1881188" cy="352425"/>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rgbClr val="FFFFFF"/>
                  </a:solidFill>
                  <a:latin typeface="Arial Narrow" panose="020B0606020202030204" pitchFamily="34" charset="0"/>
                  <a:cs typeface="Arial" panose="020B0604020202020204" pitchFamily="34" charset="0"/>
                </a:rPr>
                <a:t>2013</a:t>
              </a:r>
            </a:p>
          </p:txBody>
        </p:sp>
        <p:grpSp>
          <p:nvGrpSpPr>
            <p:cNvPr id="9" name="Group 27"/>
            <p:cNvGrpSpPr/>
            <p:nvPr/>
          </p:nvGrpSpPr>
          <p:grpSpPr bwMode="auto">
            <a:xfrm>
              <a:off x="1091949" y="1907731"/>
              <a:ext cx="6189663" cy="1641475"/>
              <a:chOff x="152400" y="1452163"/>
              <a:chExt cx="4153719" cy="1101057"/>
            </a:xfrm>
          </p:grpSpPr>
          <p:sp>
            <p:nvSpPr>
              <p:cNvPr id="12" name="Freeform 28"/>
              <p:cNvSpPr>
                <a:spLocks noEditPoints="1"/>
              </p:cNvSpPr>
              <p:nvPr/>
            </p:nvSpPr>
            <p:spPr bwMode="auto">
              <a:xfrm>
                <a:off x="1401852" y="1554757"/>
                <a:ext cx="1652931" cy="919685"/>
              </a:xfrm>
              <a:custGeom>
                <a:avLst/>
                <a:gdLst/>
                <a:ahLst/>
                <a:cxnLst>
                  <a:cxn ang="0">
                    <a:pos x="5749" y="1787"/>
                  </a:cxn>
                  <a:cxn ang="0">
                    <a:pos x="5679" y="2072"/>
                  </a:cxn>
                  <a:cxn ang="0">
                    <a:pos x="5595" y="2262"/>
                  </a:cxn>
                  <a:cxn ang="0">
                    <a:pos x="5434" y="2502"/>
                  </a:cxn>
                  <a:cxn ang="0">
                    <a:pos x="5231" y="2712"/>
                  </a:cxn>
                  <a:cxn ang="0">
                    <a:pos x="5064" y="2840"/>
                  </a:cxn>
                  <a:cxn ang="0">
                    <a:pos x="4804" y="2990"/>
                  </a:cxn>
                  <a:cxn ang="0">
                    <a:pos x="4475" y="3117"/>
                  </a:cxn>
                  <a:cxn ang="0">
                    <a:pos x="4164" y="3183"/>
                  </a:cxn>
                  <a:cxn ang="0">
                    <a:pos x="3836" y="3206"/>
                  </a:cxn>
                  <a:cxn ang="0">
                    <a:pos x="1642" y="3189"/>
                  </a:cxn>
                  <a:cxn ang="0">
                    <a:pos x="1178" y="3082"/>
                  </a:cxn>
                  <a:cxn ang="0">
                    <a:pos x="878" y="2952"/>
                  </a:cxn>
                  <a:cxn ang="0">
                    <a:pos x="513" y="2698"/>
                  </a:cxn>
                  <a:cxn ang="0">
                    <a:pos x="228" y="2369"/>
                  </a:cxn>
                  <a:cxn ang="0">
                    <a:pos x="112" y="2150"/>
                  </a:cxn>
                  <a:cxn ang="0">
                    <a:pos x="24" y="1872"/>
                  </a:cxn>
                  <a:cxn ang="0">
                    <a:pos x="0" y="1616"/>
                  </a:cxn>
                  <a:cxn ang="0">
                    <a:pos x="17" y="1377"/>
                  </a:cxn>
                  <a:cxn ang="0">
                    <a:pos x="95" y="1096"/>
                  </a:cxn>
                  <a:cxn ang="0">
                    <a:pos x="185" y="909"/>
                  </a:cxn>
                  <a:cxn ang="0">
                    <a:pos x="352" y="672"/>
                  </a:cxn>
                  <a:cxn ang="0">
                    <a:pos x="562" y="468"/>
                  </a:cxn>
                  <a:cxn ang="0">
                    <a:pos x="731" y="343"/>
                  </a:cxn>
                  <a:cxn ang="0">
                    <a:pos x="995" y="197"/>
                  </a:cxn>
                  <a:cxn ang="0">
                    <a:pos x="1328" y="78"/>
                  </a:cxn>
                  <a:cxn ang="0">
                    <a:pos x="1642" y="17"/>
                  </a:cxn>
                  <a:cxn ang="0">
                    <a:pos x="1924" y="0"/>
                  </a:cxn>
                  <a:cxn ang="0">
                    <a:pos x="4187" y="26"/>
                  </a:cxn>
                  <a:cxn ang="0">
                    <a:pos x="4643" y="147"/>
                  </a:cxn>
                  <a:cxn ang="0">
                    <a:pos x="4938" y="286"/>
                  </a:cxn>
                  <a:cxn ang="0">
                    <a:pos x="5293" y="551"/>
                  </a:cxn>
                  <a:cxn ang="0">
                    <a:pos x="5564" y="891"/>
                  </a:cxn>
                  <a:cxn ang="0">
                    <a:pos x="5665" y="1094"/>
                  </a:cxn>
                  <a:cxn ang="0">
                    <a:pos x="5743" y="1377"/>
                  </a:cxn>
                  <a:cxn ang="0">
                    <a:pos x="5760" y="1588"/>
                  </a:cxn>
                  <a:cxn ang="0">
                    <a:pos x="826" y="2066"/>
                  </a:cxn>
                  <a:cxn ang="0">
                    <a:pos x="1005" y="2245"/>
                  </a:cxn>
                  <a:cxn ang="0">
                    <a:pos x="1354" y="2441"/>
                  </a:cxn>
                  <a:cxn ang="0">
                    <a:pos x="1789" y="2537"/>
                  </a:cxn>
                  <a:cxn ang="0">
                    <a:pos x="3937" y="2540"/>
                  </a:cxn>
                  <a:cxn ang="0">
                    <a:pos x="4274" y="2484"/>
                  </a:cxn>
                  <a:cxn ang="0">
                    <a:pos x="4568" y="2367"/>
                  </a:cxn>
                  <a:cxn ang="0">
                    <a:pos x="4744" y="2253"/>
                  </a:cxn>
                  <a:cxn ang="0">
                    <a:pos x="4934" y="2066"/>
                  </a:cxn>
                  <a:cxn ang="0">
                    <a:pos x="5030" y="1908"/>
                  </a:cxn>
                  <a:cxn ang="0">
                    <a:pos x="5096" y="1616"/>
                  </a:cxn>
                  <a:cxn ang="0">
                    <a:pos x="5074" y="1422"/>
                  </a:cxn>
                  <a:cxn ang="0">
                    <a:pos x="4987" y="1220"/>
                  </a:cxn>
                  <a:cxn ang="0">
                    <a:pos x="4755" y="963"/>
                  </a:cxn>
                  <a:cxn ang="0">
                    <a:pos x="4516" y="814"/>
                  </a:cxn>
                  <a:cxn ang="0">
                    <a:pos x="4103" y="686"/>
                  </a:cxn>
                  <a:cxn ang="0">
                    <a:pos x="1924" y="664"/>
                  </a:cxn>
                  <a:cxn ang="0">
                    <a:pos x="1578" y="699"/>
                  </a:cxn>
                  <a:cxn ang="0">
                    <a:pos x="1270" y="800"/>
                  </a:cxn>
                  <a:cxn ang="0">
                    <a:pos x="1082" y="906"/>
                  </a:cxn>
                  <a:cxn ang="0">
                    <a:pos x="872" y="1085"/>
                  </a:cxn>
                  <a:cxn ang="0">
                    <a:pos x="750" y="1259"/>
                  </a:cxn>
                  <a:cxn ang="0">
                    <a:pos x="669" y="1504"/>
                  </a:cxn>
                  <a:cxn ang="0">
                    <a:pos x="669" y="1702"/>
                  </a:cxn>
                  <a:cxn ang="0">
                    <a:pos x="750" y="1948"/>
                  </a:cxn>
                </a:cxnLst>
                <a:rect l="0" t="0" r="r" b="b"/>
                <a:pathLst>
                  <a:path w="5760" h="3206">
                    <a:moveTo>
                      <a:pt x="5760" y="1590"/>
                    </a:moveTo>
                    <a:lnTo>
                      <a:pt x="5760" y="1616"/>
                    </a:lnTo>
                    <a:lnTo>
                      <a:pt x="5760" y="1616"/>
                    </a:lnTo>
                    <a:lnTo>
                      <a:pt x="5758" y="1659"/>
                    </a:lnTo>
                    <a:lnTo>
                      <a:pt x="5757" y="1702"/>
                    </a:lnTo>
                    <a:lnTo>
                      <a:pt x="5754" y="1745"/>
                    </a:lnTo>
                    <a:lnTo>
                      <a:pt x="5749" y="1787"/>
                    </a:lnTo>
                    <a:lnTo>
                      <a:pt x="5743" y="1829"/>
                    </a:lnTo>
                    <a:lnTo>
                      <a:pt x="5736" y="1872"/>
                    </a:lnTo>
                    <a:lnTo>
                      <a:pt x="5726" y="1911"/>
                    </a:lnTo>
                    <a:lnTo>
                      <a:pt x="5717" y="1953"/>
                    </a:lnTo>
                    <a:lnTo>
                      <a:pt x="5705" y="1994"/>
                    </a:lnTo>
                    <a:lnTo>
                      <a:pt x="5693" y="2034"/>
                    </a:lnTo>
                    <a:lnTo>
                      <a:pt x="5679" y="2072"/>
                    </a:lnTo>
                    <a:lnTo>
                      <a:pt x="5665" y="2112"/>
                    </a:lnTo>
                    <a:lnTo>
                      <a:pt x="5648" y="2150"/>
                    </a:lnTo>
                    <a:lnTo>
                      <a:pt x="5631" y="2188"/>
                    </a:lnTo>
                    <a:lnTo>
                      <a:pt x="5613" y="2225"/>
                    </a:lnTo>
                    <a:lnTo>
                      <a:pt x="5595" y="2262"/>
                    </a:lnTo>
                    <a:lnTo>
                      <a:pt x="5595" y="2262"/>
                    </a:lnTo>
                    <a:lnTo>
                      <a:pt x="5595" y="2262"/>
                    </a:lnTo>
                    <a:lnTo>
                      <a:pt x="5575" y="2299"/>
                    </a:lnTo>
                    <a:lnTo>
                      <a:pt x="5553" y="2334"/>
                    </a:lnTo>
                    <a:lnTo>
                      <a:pt x="5532" y="2369"/>
                    </a:lnTo>
                    <a:lnTo>
                      <a:pt x="5509" y="2403"/>
                    </a:lnTo>
                    <a:lnTo>
                      <a:pt x="5485" y="2436"/>
                    </a:lnTo>
                    <a:lnTo>
                      <a:pt x="5460" y="2470"/>
                    </a:lnTo>
                    <a:lnTo>
                      <a:pt x="5434" y="2502"/>
                    </a:lnTo>
                    <a:lnTo>
                      <a:pt x="5407" y="2534"/>
                    </a:lnTo>
                    <a:lnTo>
                      <a:pt x="5380" y="2566"/>
                    </a:lnTo>
                    <a:lnTo>
                      <a:pt x="5351" y="2597"/>
                    </a:lnTo>
                    <a:lnTo>
                      <a:pt x="5322" y="2626"/>
                    </a:lnTo>
                    <a:lnTo>
                      <a:pt x="5293" y="2655"/>
                    </a:lnTo>
                    <a:lnTo>
                      <a:pt x="5263" y="2684"/>
                    </a:lnTo>
                    <a:lnTo>
                      <a:pt x="5231" y="2712"/>
                    </a:lnTo>
                    <a:lnTo>
                      <a:pt x="5198" y="2739"/>
                    </a:lnTo>
                    <a:lnTo>
                      <a:pt x="5166" y="2765"/>
                    </a:lnTo>
                    <a:lnTo>
                      <a:pt x="5166" y="2765"/>
                    </a:lnTo>
                    <a:lnTo>
                      <a:pt x="5166" y="2765"/>
                    </a:lnTo>
                    <a:lnTo>
                      <a:pt x="5133" y="2791"/>
                    </a:lnTo>
                    <a:lnTo>
                      <a:pt x="5099" y="2816"/>
                    </a:lnTo>
                    <a:lnTo>
                      <a:pt x="5064" y="2840"/>
                    </a:lnTo>
                    <a:lnTo>
                      <a:pt x="5029" y="2865"/>
                    </a:lnTo>
                    <a:lnTo>
                      <a:pt x="4993" y="2888"/>
                    </a:lnTo>
                    <a:lnTo>
                      <a:pt x="4957" y="2909"/>
                    </a:lnTo>
                    <a:lnTo>
                      <a:pt x="4918" y="2931"/>
                    </a:lnTo>
                    <a:lnTo>
                      <a:pt x="4882" y="2952"/>
                    </a:lnTo>
                    <a:lnTo>
                      <a:pt x="4843" y="2972"/>
                    </a:lnTo>
                    <a:lnTo>
                      <a:pt x="4804" y="2990"/>
                    </a:lnTo>
                    <a:lnTo>
                      <a:pt x="4765" y="3009"/>
                    </a:lnTo>
                    <a:lnTo>
                      <a:pt x="4724" y="3027"/>
                    </a:lnTo>
                    <a:lnTo>
                      <a:pt x="4684" y="3044"/>
                    </a:lnTo>
                    <a:lnTo>
                      <a:pt x="4643" y="3061"/>
                    </a:lnTo>
                    <a:lnTo>
                      <a:pt x="4560" y="3090"/>
                    </a:lnTo>
                    <a:lnTo>
                      <a:pt x="4517" y="3103"/>
                    </a:lnTo>
                    <a:lnTo>
                      <a:pt x="4475" y="3117"/>
                    </a:lnTo>
                    <a:lnTo>
                      <a:pt x="4432" y="3128"/>
                    </a:lnTo>
                    <a:lnTo>
                      <a:pt x="4387" y="3140"/>
                    </a:lnTo>
                    <a:lnTo>
                      <a:pt x="4344" y="3151"/>
                    </a:lnTo>
                    <a:lnTo>
                      <a:pt x="4300" y="3160"/>
                    </a:lnTo>
                    <a:lnTo>
                      <a:pt x="4254" y="3169"/>
                    </a:lnTo>
                    <a:lnTo>
                      <a:pt x="4210" y="3177"/>
                    </a:lnTo>
                    <a:lnTo>
                      <a:pt x="4164" y="3183"/>
                    </a:lnTo>
                    <a:lnTo>
                      <a:pt x="4118" y="3189"/>
                    </a:lnTo>
                    <a:lnTo>
                      <a:pt x="4072" y="3194"/>
                    </a:lnTo>
                    <a:lnTo>
                      <a:pt x="4025" y="3198"/>
                    </a:lnTo>
                    <a:lnTo>
                      <a:pt x="3979" y="3201"/>
                    </a:lnTo>
                    <a:lnTo>
                      <a:pt x="3931" y="3204"/>
                    </a:lnTo>
                    <a:lnTo>
                      <a:pt x="3884" y="3206"/>
                    </a:lnTo>
                    <a:lnTo>
                      <a:pt x="3836" y="3206"/>
                    </a:lnTo>
                    <a:lnTo>
                      <a:pt x="3836" y="3206"/>
                    </a:lnTo>
                    <a:lnTo>
                      <a:pt x="1924" y="3206"/>
                    </a:lnTo>
                    <a:lnTo>
                      <a:pt x="1924" y="3206"/>
                    </a:lnTo>
                    <a:lnTo>
                      <a:pt x="1852" y="3206"/>
                    </a:lnTo>
                    <a:lnTo>
                      <a:pt x="1781" y="3201"/>
                    </a:lnTo>
                    <a:lnTo>
                      <a:pt x="1711" y="3197"/>
                    </a:lnTo>
                    <a:lnTo>
                      <a:pt x="1642" y="3189"/>
                    </a:lnTo>
                    <a:lnTo>
                      <a:pt x="1573" y="3180"/>
                    </a:lnTo>
                    <a:lnTo>
                      <a:pt x="1506" y="3169"/>
                    </a:lnTo>
                    <a:lnTo>
                      <a:pt x="1438" y="3155"/>
                    </a:lnTo>
                    <a:lnTo>
                      <a:pt x="1373" y="3140"/>
                    </a:lnTo>
                    <a:lnTo>
                      <a:pt x="1307" y="3123"/>
                    </a:lnTo>
                    <a:lnTo>
                      <a:pt x="1243" y="3103"/>
                    </a:lnTo>
                    <a:lnTo>
                      <a:pt x="1178" y="3082"/>
                    </a:lnTo>
                    <a:lnTo>
                      <a:pt x="1117" y="3061"/>
                    </a:lnTo>
                    <a:lnTo>
                      <a:pt x="1056" y="3036"/>
                    </a:lnTo>
                    <a:lnTo>
                      <a:pt x="995" y="3009"/>
                    </a:lnTo>
                    <a:lnTo>
                      <a:pt x="937" y="2981"/>
                    </a:lnTo>
                    <a:lnTo>
                      <a:pt x="878" y="2952"/>
                    </a:lnTo>
                    <a:lnTo>
                      <a:pt x="878" y="2952"/>
                    </a:lnTo>
                    <a:lnTo>
                      <a:pt x="878" y="2952"/>
                    </a:lnTo>
                    <a:lnTo>
                      <a:pt x="822" y="2920"/>
                    </a:lnTo>
                    <a:lnTo>
                      <a:pt x="767" y="2888"/>
                    </a:lnTo>
                    <a:lnTo>
                      <a:pt x="713" y="2852"/>
                    </a:lnTo>
                    <a:lnTo>
                      <a:pt x="661" y="2816"/>
                    </a:lnTo>
                    <a:lnTo>
                      <a:pt x="611" y="2779"/>
                    </a:lnTo>
                    <a:lnTo>
                      <a:pt x="562" y="2739"/>
                    </a:lnTo>
                    <a:lnTo>
                      <a:pt x="513" y="2698"/>
                    </a:lnTo>
                    <a:lnTo>
                      <a:pt x="467" y="2655"/>
                    </a:lnTo>
                    <a:lnTo>
                      <a:pt x="422" y="2611"/>
                    </a:lnTo>
                    <a:lnTo>
                      <a:pt x="380" y="2566"/>
                    </a:lnTo>
                    <a:lnTo>
                      <a:pt x="340" y="2519"/>
                    </a:lnTo>
                    <a:lnTo>
                      <a:pt x="300" y="2470"/>
                    </a:lnTo>
                    <a:lnTo>
                      <a:pt x="263" y="2421"/>
                    </a:lnTo>
                    <a:lnTo>
                      <a:pt x="228" y="2369"/>
                    </a:lnTo>
                    <a:lnTo>
                      <a:pt x="196" y="2317"/>
                    </a:lnTo>
                    <a:lnTo>
                      <a:pt x="165" y="2262"/>
                    </a:lnTo>
                    <a:lnTo>
                      <a:pt x="165" y="2262"/>
                    </a:lnTo>
                    <a:lnTo>
                      <a:pt x="165" y="2262"/>
                    </a:lnTo>
                    <a:lnTo>
                      <a:pt x="145" y="2225"/>
                    </a:lnTo>
                    <a:lnTo>
                      <a:pt x="129" y="2188"/>
                    </a:lnTo>
                    <a:lnTo>
                      <a:pt x="112" y="2150"/>
                    </a:lnTo>
                    <a:lnTo>
                      <a:pt x="95" y="2112"/>
                    </a:lnTo>
                    <a:lnTo>
                      <a:pt x="81" y="2072"/>
                    </a:lnTo>
                    <a:lnTo>
                      <a:pt x="67" y="2034"/>
                    </a:lnTo>
                    <a:lnTo>
                      <a:pt x="55" y="1994"/>
                    </a:lnTo>
                    <a:lnTo>
                      <a:pt x="43" y="1953"/>
                    </a:lnTo>
                    <a:lnTo>
                      <a:pt x="34" y="1911"/>
                    </a:lnTo>
                    <a:lnTo>
                      <a:pt x="24" y="1872"/>
                    </a:lnTo>
                    <a:lnTo>
                      <a:pt x="17" y="1829"/>
                    </a:lnTo>
                    <a:lnTo>
                      <a:pt x="11" y="1787"/>
                    </a:lnTo>
                    <a:lnTo>
                      <a:pt x="6" y="1745"/>
                    </a:lnTo>
                    <a:lnTo>
                      <a:pt x="3" y="1702"/>
                    </a:lnTo>
                    <a:lnTo>
                      <a:pt x="0" y="1659"/>
                    </a:lnTo>
                    <a:lnTo>
                      <a:pt x="0" y="1616"/>
                    </a:lnTo>
                    <a:lnTo>
                      <a:pt x="0" y="1616"/>
                    </a:lnTo>
                    <a:lnTo>
                      <a:pt x="0" y="1590"/>
                    </a:lnTo>
                    <a:lnTo>
                      <a:pt x="0" y="1590"/>
                    </a:lnTo>
                    <a:lnTo>
                      <a:pt x="0" y="1547"/>
                    </a:lnTo>
                    <a:lnTo>
                      <a:pt x="3" y="1504"/>
                    </a:lnTo>
                    <a:lnTo>
                      <a:pt x="6" y="1461"/>
                    </a:lnTo>
                    <a:lnTo>
                      <a:pt x="11" y="1420"/>
                    </a:lnTo>
                    <a:lnTo>
                      <a:pt x="17" y="1377"/>
                    </a:lnTo>
                    <a:lnTo>
                      <a:pt x="24" y="1336"/>
                    </a:lnTo>
                    <a:lnTo>
                      <a:pt x="34" y="1295"/>
                    </a:lnTo>
                    <a:lnTo>
                      <a:pt x="43" y="1253"/>
                    </a:lnTo>
                    <a:lnTo>
                      <a:pt x="55" y="1214"/>
                    </a:lnTo>
                    <a:lnTo>
                      <a:pt x="67" y="1174"/>
                    </a:lnTo>
                    <a:lnTo>
                      <a:pt x="81" y="1134"/>
                    </a:lnTo>
                    <a:lnTo>
                      <a:pt x="95" y="1096"/>
                    </a:lnTo>
                    <a:lnTo>
                      <a:pt x="112" y="1056"/>
                    </a:lnTo>
                    <a:lnTo>
                      <a:pt x="129" y="1019"/>
                    </a:lnTo>
                    <a:lnTo>
                      <a:pt x="145" y="981"/>
                    </a:lnTo>
                    <a:lnTo>
                      <a:pt x="165" y="944"/>
                    </a:lnTo>
                    <a:lnTo>
                      <a:pt x="165" y="944"/>
                    </a:lnTo>
                    <a:lnTo>
                      <a:pt x="165" y="944"/>
                    </a:lnTo>
                    <a:lnTo>
                      <a:pt x="185" y="909"/>
                    </a:lnTo>
                    <a:lnTo>
                      <a:pt x="207" y="872"/>
                    </a:lnTo>
                    <a:lnTo>
                      <a:pt x="228" y="839"/>
                    </a:lnTo>
                    <a:lnTo>
                      <a:pt x="251" y="803"/>
                    </a:lnTo>
                    <a:lnTo>
                      <a:pt x="275" y="770"/>
                    </a:lnTo>
                    <a:lnTo>
                      <a:pt x="300" y="736"/>
                    </a:lnTo>
                    <a:lnTo>
                      <a:pt x="326" y="704"/>
                    </a:lnTo>
                    <a:lnTo>
                      <a:pt x="352" y="672"/>
                    </a:lnTo>
                    <a:lnTo>
                      <a:pt x="380" y="641"/>
                    </a:lnTo>
                    <a:lnTo>
                      <a:pt x="409" y="611"/>
                    </a:lnTo>
                    <a:lnTo>
                      <a:pt x="438" y="580"/>
                    </a:lnTo>
                    <a:lnTo>
                      <a:pt x="467" y="551"/>
                    </a:lnTo>
                    <a:lnTo>
                      <a:pt x="497" y="523"/>
                    </a:lnTo>
                    <a:lnTo>
                      <a:pt x="529" y="494"/>
                    </a:lnTo>
                    <a:lnTo>
                      <a:pt x="562" y="468"/>
                    </a:lnTo>
                    <a:lnTo>
                      <a:pt x="594" y="441"/>
                    </a:lnTo>
                    <a:lnTo>
                      <a:pt x="594" y="441"/>
                    </a:lnTo>
                    <a:lnTo>
                      <a:pt x="594" y="441"/>
                    </a:lnTo>
                    <a:lnTo>
                      <a:pt x="627" y="416"/>
                    </a:lnTo>
                    <a:lnTo>
                      <a:pt x="661" y="390"/>
                    </a:lnTo>
                    <a:lnTo>
                      <a:pt x="696" y="366"/>
                    </a:lnTo>
                    <a:lnTo>
                      <a:pt x="731" y="343"/>
                    </a:lnTo>
                    <a:lnTo>
                      <a:pt x="767" y="320"/>
                    </a:lnTo>
                    <a:lnTo>
                      <a:pt x="803" y="297"/>
                    </a:lnTo>
                    <a:lnTo>
                      <a:pt x="842" y="275"/>
                    </a:lnTo>
                    <a:lnTo>
                      <a:pt x="878" y="256"/>
                    </a:lnTo>
                    <a:lnTo>
                      <a:pt x="917" y="236"/>
                    </a:lnTo>
                    <a:lnTo>
                      <a:pt x="956" y="216"/>
                    </a:lnTo>
                    <a:lnTo>
                      <a:pt x="995" y="197"/>
                    </a:lnTo>
                    <a:lnTo>
                      <a:pt x="1036" y="181"/>
                    </a:lnTo>
                    <a:lnTo>
                      <a:pt x="1076" y="162"/>
                    </a:lnTo>
                    <a:lnTo>
                      <a:pt x="1117" y="147"/>
                    </a:lnTo>
                    <a:lnTo>
                      <a:pt x="1200" y="116"/>
                    </a:lnTo>
                    <a:lnTo>
                      <a:pt x="1243" y="103"/>
                    </a:lnTo>
                    <a:lnTo>
                      <a:pt x="1285" y="90"/>
                    </a:lnTo>
                    <a:lnTo>
                      <a:pt x="1328" y="78"/>
                    </a:lnTo>
                    <a:lnTo>
                      <a:pt x="1373" y="67"/>
                    </a:lnTo>
                    <a:lnTo>
                      <a:pt x="1416" y="57"/>
                    </a:lnTo>
                    <a:lnTo>
                      <a:pt x="1460" y="47"/>
                    </a:lnTo>
                    <a:lnTo>
                      <a:pt x="1506" y="38"/>
                    </a:lnTo>
                    <a:lnTo>
                      <a:pt x="1550" y="31"/>
                    </a:lnTo>
                    <a:lnTo>
                      <a:pt x="1596" y="23"/>
                    </a:lnTo>
                    <a:lnTo>
                      <a:pt x="1642" y="17"/>
                    </a:lnTo>
                    <a:lnTo>
                      <a:pt x="1688" y="12"/>
                    </a:lnTo>
                    <a:lnTo>
                      <a:pt x="1735" y="8"/>
                    </a:lnTo>
                    <a:lnTo>
                      <a:pt x="1781" y="5"/>
                    </a:lnTo>
                    <a:lnTo>
                      <a:pt x="1829" y="3"/>
                    </a:lnTo>
                    <a:lnTo>
                      <a:pt x="1876" y="2"/>
                    </a:lnTo>
                    <a:lnTo>
                      <a:pt x="1924" y="0"/>
                    </a:lnTo>
                    <a:lnTo>
                      <a:pt x="1924" y="0"/>
                    </a:lnTo>
                    <a:lnTo>
                      <a:pt x="3836" y="0"/>
                    </a:lnTo>
                    <a:lnTo>
                      <a:pt x="3836" y="0"/>
                    </a:lnTo>
                    <a:lnTo>
                      <a:pt x="3908" y="2"/>
                    </a:lnTo>
                    <a:lnTo>
                      <a:pt x="3979" y="5"/>
                    </a:lnTo>
                    <a:lnTo>
                      <a:pt x="4049" y="11"/>
                    </a:lnTo>
                    <a:lnTo>
                      <a:pt x="4118" y="17"/>
                    </a:lnTo>
                    <a:lnTo>
                      <a:pt x="4187" y="26"/>
                    </a:lnTo>
                    <a:lnTo>
                      <a:pt x="4254" y="38"/>
                    </a:lnTo>
                    <a:lnTo>
                      <a:pt x="4322" y="52"/>
                    </a:lnTo>
                    <a:lnTo>
                      <a:pt x="4387" y="67"/>
                    </a:lnTo>
                    <a:lnTo>
                      <a:pt x="4453" y="84"/>
                    </a:lnTo>
                    <a:lnTo>
                      <a:pt x="4517" y="103"/>
                    </a:lnTo>
                    <a:lnTo>
                      <a:pt x="4582" y="124"/>
                    </a:lnTo>
                    <a:lnTo>
                      <a:pt x="4643" y="147"/>
                    </a:lnTo>
                    <a:lnTo>
                      <a:pt x="4704" y="171"/>
                    </a:lnTo>
                    <a:lnTo>
                      <a:pt x="4765" y="197"/>
                    </a:lnTo>
                    <a:lnTo>
                      <a:pt x="4823" y="225"/>
                    </a:lnTo>
                    <a:lnTo>
                      <a:pt x="4882" y="256"/>
                    </a:lnTo>
                    <a:lnTo>
                      <a:pt x="4882" y="256"/>
                    </a:lnTo>
                    <a:lnTo>
                      <a:pt x="4882" y="256"/>
                    </a:lnTo>
                    <a:lnTo>
                      <a:pt x="4938" y="286"/>
                    </a:lnTo>
                    <a:lnTo>
                      <a:pt x="4993" y="320"/>
                    </a:lnTo>
                    <a:lnTo>
                      <a:pt x="5047" y="355"/>
                    </a:lnTo>
                    <a:lnTo>
                      <a:pt x="5099" y="390"/>
                    </a:lnTo>
                    <a:lnTo>
                      <a:pt x="5149" y="428"/>
                    </a:lnTo>
                    <a:lnTo>
                      <a:pt x="5198" y="468"/>
                    </a:lnTo>
                    <a:lnTo>
                      <a:pt x="5247" y="510"/>
                    </a:lnTo>
                    <a:lnTo>
                      <a:pt x="5293" y="551"/>
                    </a:lnTo>
                    <a:lnTo>
                      <a:pt x="5338" y="595"/>
                    </a:lnTo>
                    <a:lnTo>
                      <a:pt x="5380" y="641"/>
                    </a:lnTo>
                    <a:lnTo>
                      <a:pt x="5420" y="689"/>
                    </a:lnTo>
                    <a:lnTo>
                      <a:pt x="5460" y="736"/>
                    </a:lnTo>
                    <a:lnTo>
                      <a:pt x="5497" y="787"/>
                    </a:lnTo>
                    <a:lnTo>
                      <a:pt x="5532" y="839"/>
                    </a:lnTo>
                    <a:lnTo>
                      <a:pt x="5564" y="891"/>
                    </a:lnTo>
                    <a:lnTo>
                      <a:pt x="5595" y="944"/>
                    </a:lnTo>
                    <a:lnTo>
                      <a:pt x="5595" y="944"/>
                    </a:lnTo>
                    <a:lnTo>
                      <a:pt x="5595" y="944"/>
                    </a:lnTo>
                    <a:lnTo>
                      <a:pt x="5613" y="981"/>
                    </a:lnTo>
                    <a:lnTo>
                      <a:pt x="5631" y="1019"/>
                    </a:lnTo>
                    <a:lnTo>
                      <a:pt x="5648" y="1056"/>
                    </a:lnTo>
                    <a:lnTo>
                      <a:pt x="5665" y="1094"/>
                    </a:lnTo>
                    <a:lnTo>
                      <a:pt x="5679" y="1134"/>
                    </a:lnTo>
                    <a:lnTo>
                      <a:pt x="5693" y="1174"/>
                    </a:lnTo>
                    <a:lnTo>
                      <a:pt x="5705" y="1214"/>
                    </a:lnTo>
                    <a:lnTo>
                      <a:pt x="5717" y="1253"/>
                    </a:lnTo>
                    <a:lnTo>
                      <a:pt x="5726" y="1295"/>
                    </a:lnTo>
                    <a:lnTo>
                      <a:pt x="5736" y="1336"/>
                    </a:lnTo>
                    <a:lnTo>
                      <a:pt x="5743" y="1377"/>
                    </a:lnTo>
                    <a:lnTo>
                      <a:pt x="5749" y="1419"/>
                    </a:lnTo>
                    <a:lnTo>
                      <a:pt x="5754" y="1461"/>
                    </a:lnTo>
                    <a:lnTo>
                      <a:pt x="5757" y="1503"/>
                    </a:lnTo>
                    <a:lnTo>
                      <a:pt x="5758" y="1546"/>
                    </a:lnTo>
                    <a:lnTo>
                      <a:pt x="5760" y="1588"/>
                    </a:lnTo>
                    <a:lnTo>
                      <a:pt x="5760" y="1588"/>
                    </a:lnTo>
                    <a:lnTo>
                      <a:pt x="5760" y="1588"/>
                    </a:lnTo>
                    <a:lnTo>
                      <a:pt x="5760" y="1590"/>
                    </a:lnTo>
                    <a:lnTo>
                      <a:pt x="5760" y="1590"/>
                    </a:lnTo>
                    <a:close/>
                    <a:moveTo>
                      <a:pt x="750" y="1948"/>
                    </a:moveTo>
                    <a:lnTo>
                      <a:pt x="750" y="1948"/>
                    </a:lnTo>
                    <a:lnTo>
                      <a:pt x="773" y="1988"/>
                    </a:lnTo>
                    <a:lnTo>
                      <a:pt x="797" y="2026"/>
                    </a:lnTo>
                    <a:lnTo>
                      <a:pt x="826" y="2066"/>
                    </a:lnTo>
                    <a:lnTo>
                      <a:pt x="857" y="2103"/>
                    </a:lnTo>
                    <a:lnTo>
                      <a:pt x="889" y="2139"/>
                    </a:lnTo>
                    <a:lnTo>
                      <a:pt x="926" y="2176"/>
                    </a:lnTo>
                    <a:lnTo>
                      <a:pt x="964" y="2211"/>
                    </a:lnTo>
                    <a:lnTo>
                      <a:pt x="1005" y="2245"/>
                    </a:lnTo>
                    <a:lnTo>
                      <a:pt x="1005" y="2245"/>
                    </a:lnTo>
                    <a:lnTo>
                      <a:pt x="1005" y="2245"/>
                    </a:lnTo>
                    <a:lnTo>
                      <a:pt x="1048" y="2277"/>
                    </a:lnTo>
                    <a:lnTo>
                      <a:pt x="1094" y="2309"/>
                    </a:lnTo>
                    <a:lnTo>
                      <a:pt x="1142" y="2338"/>
                    </a:lnTo>
                    <a:lnTo>
                      <a:pt x="1192" y="2367"/>
                    </a:lnTo>
                    <a:lnTo>
                      <a:pt x="1244" y="2393"/>
                    </a:lnTo>
                    <a:lnTo>
                      <a:pt x="1298" y="2418"/>
                    </a:lnTo>
                    <a:lnTo>
                      <a:pt x="1354" y="2441"/>
                    </a:lnTo>
                    <a:lnTo>
                      <a:pt x="1411" y="2461"/>
                    </a:lnTo>
                    <a:lnTo>
                      <a:pt x="1471" y="2479"/>
                    </a:lnTo>
                    <a:lnTo>
                      <a:pt x="1532" y="2496"/>
                    </a:lnTo>
                    <a:lnTo>
                      <a:pt x="1593" y="2510"/>
                    </a:lnTo>
                    <a:lnTo>
                      <a:pt x="1657" y="2522"/>
                    </a:lnTo>
                    <a:lnTo>
                      <a:pt x="1722" y="2531"/>
                    </a:lnTo>
                    <a:lnTo>
                      <a:pt x="1789" y="2537"/>
                    </a:lnTo>
                    <a:lnTo>
                      <a:pt x="1856" y="2542"/>
                    </a:lnTo>
                    <a:lnTo>
                      <a:pt x="1924" y="2543"/>
                    </a:lnTo>
                    <a:lnTo>
                      <a:pt x="1924" y="2543"/>
                    </a:lnTo>
                    <a:lnTo>
                      <a:pt x="3836" y="2543"/>
                    </a:lnTo>
                    <a:lnTo>
                      <a:pt x="3836" y="2543"/>
                    </a:lnTo>
                    <a:lnTo>
                      <a:pt x="3887" y="2542"/>
                    </a:lnTo>
                    <a:lnTo>
                      <a:pt x="3937" y="2540"/>
                    </a:lnTo>
                    <a:lnTo>
                      <a:pt x="3988" y="2536"/>
                    </a:lnTo>
                    <a:lnTo>
                      <a:pt x="4038" y="2531"/>
                    </a:lnTo>
                    <a:lnTo>
                      <a:pt x="4086" y="2523"/>
                    </a:lnTo>
                    <a:lnTo>
                      <a:pt x="4135" y="2516"/>
                    </a:lnTo>
                    <a:lnTo>
                      <a:pt x="4182" y="2507"/>
                    </a:lnTo>
                    <a:lnTo>
                      <a:pt x="4228" y="2496"/>
                    </a:lnTo>
                    <a:lnTo>
                      <a:pt x="4274" y="2484"/>
                    </a:lnTo>
                    <a:lnTo>
                      <a:pt x="4320" y="2470"/>
                    </a:lnTo>
                    <a:lnTo>
                      <a:pt x="4363" y="2456"/>
                    </a:lnTo>
                    <a:lnTo>
                      <a:pt x="4406" y="2441"/>
                    </a:lnTo>
                    <a:lnTo>
                      <a:pt x="4449" y="2424"/>
                    </a:lnTo>
                    <a:lnTo>
                      <a:pt x="4490" y="2406"/>
                    </a:lnTo>
                    <a:lnTo>
                      <a:pt x="4530" y="2387"/>
                    </a:lnTo>
                    <a:lnTo>
                      <a:pt x="4568" y="2367"/>
                    </a:lnTo>
                    <a:lnTo>
                      <a:pt x="4568" y="2367"/>
                    </a:lnTo>
                    <a:lnTo>
                      <a:pt x="4568" y="2367"/>
                    </a:lnTo>
                    <a:lnTo>
                      <a:pt x="4606" y="2346"/>
                    </a:lnTo>
                    <a:lnTo>
                      <a:pt x="4643" y="2325"/>
                    </a:lnTo>
                    <a:lnTo>
                      <a:pt x="4678" y="2302"/>
                    </a:lnTo>
                    <a:lnTo>
                      <a:pt x="4712" y="2277"/>
                    </a:lnTo>
                    <a:lnTo>
                      <a:pt x="4744" y="2253"/>
                    </a:lnTo>
                    <a:lnTo>
                      <a:pt x="4776" y="2228"/>
                    </a:lnTo>
                    <a:lnTo>
                      <a:pt x="4805" y="2202"/>
                    </a:lnTo>
                    <a:lnTo>
                      <a:pt x="4834" y="2176"/>
                    </a:lnTo>
                    <a:lnTo>
                      <a:pt x="4862" y="2149"/>
                    </a:lnTo>
                    <a:lnTo>
                      <a:pt x="4888" y="2121"/>
                    </a:lnTo>
                    <a:lnTo>
                      <a:pt x="4911" y="2093"/>
                    </a:lnTo>
                    <a:lnTo>
                      <a:pt x="4934" y="2066"/>
                    </a:lnTo>
                    <a:lnTo>
                      <a:pt x="4955" y="2037"/>
                    </a:lnTo>
                    <a:lnTo>
                      <a:pt x="4975" y="2008"/>
                    </a:lnTo>
                    <a:lnTo>
                      <a:pt x="4993" y="1977"/>
                    </a:lnTo>
                    <a:lnTo>
                      <a:pt x="5010" y="1948"/>
                    </a:lnTo>
                    <a:lnTo>
                      <a:pt x="5010" y="1948"/>
                    </a:lnTo>
                    <a:lnTo>
                      <a:pt x="5010" y="1948"/>
                    </a:lnTo>
                    <a:lnTo>
                      <a:pt x="5030" y="1908"/>
                    </a:lnTo>
                    <a:lnTo>
                      <a:pt x="5048" y="1867"/>
                    </a:lnTo>
                    <a:lnTo>
                      <a:pt x="5062" y="1827"/>
                    </a:lnTo>
                    <a:lnTo>
                      <a:pt x="5074" y="1786"/>
                    </a:lnTo>
                    <a:lnTo>
                      <a:pt x="5084" y="1745"/>
                    </a:lnTo>
                    <a:lnTo>
                      <a:pt x="5091" y="1702"/>
                    </a:lnTo>
                    <a:lnTo>
                      <a:pt x="5094" y="1659"/>
                    </a:lnTo>
                    <a:lnTo>
                      <a:pt x="5096" y="1616"/>
                    </a:lnTo>
                    <a:lnTo>
                      <a:pt x="5096" y="1616"/>
                    </a:lnTo>
                    <a:lnTo>
                      <a:pt x="5096" y="1590"/>
                    </a:lnTo>
                    <a:lnTo>
                      <a:pt x="5096" y="1590"/>
                    </a:lnTo>
                    <a:lnTo>
                      <a:pt x="5094" y="1547"/>
                    </a:lnTo>
                    <a:lnTo>
                      <a:pt x="5091" y="1504"/>
                    </a:lnTo>
                    <a:lnTo>
                      <a:pt x="5084" y="1463"/>
                    </a:lnTo>
                    <a:lnTo>
                      <a:pt x="5074" y="1422"/>
                    </a:lnTo>
                    <a:lnTo>
                      <a:pt x="5062" y="1380"/>
                    </a:lnTo>
                    <a:lnTo>
                      <a:pt x="5048" y="1339"/>
                    </a:lnTo>
                    <a:lnTo>
                      <a:pt x="5030" y="1299"/>
                    </a:lnTo>
                    <a:lnTo>
                      <a:pt x="5010" y="1259"/>
                    </a:lnTo>
                    <a:lnTo>
                      <a:pt x="5010" y="1259"/>
                    </a:lnTo>
                    <a:lnTo>
                      <a:pt x="5010" y="1259"/>
                    </a:lnTo>
                    <a:lnTo>
                      <a:pt x="4987" y="1220"/>
                    </a:lnTo>
                    <a:lnTo>
                      <a:pt x="4963" y="1180"/>
                    </a:lnTo>
                    <a:lnTo>
                      <a:pt x="4934" y="1142"/>
                    </a:lnTo>
                    <a:lnTo>
                      <a:pt x="4903" y="1103"/>
                    </a:lnTo>
                    <a:lnTo>
                      <a:pt x="4869" y="1067"/>
                    </a:lnTo>
                    <a:lnTo>
                      <a:pt x="4834" y="1031"/>
                    </a:lnTo>
                    <a:lnTo>
                      <a:pt x="4796" y="996"/>
                    </a:lnTo>
                    <a:lnTo>
                      <a:pt x="4755" y="963"/>
                    </a:lnTo>
                    <a:lnTo>
                      <a:pt x="4755" y="963"/>
                    </a:lnTo>
                    <a:lnTo>
                      <a:pt x="4755" y="963"/>
                    </a:lnTo>
                    <a:lnTo>
                      <a:pt x="4712" y="929"/>
                    </a:lnTo>
                    <a:lnTo>
                      <a:pt x="4666" y="898"/>
                    </a:lnTo>
                    <a:lnTo>
                      <a:pt x="4618" y="868"/>
                    </a:lnTo>
                    <a:lnTo>
                      <a:pt x="4568" y="840"/>
                    </a:lnTo>
                    <a:lnTo>
                      <a:pt x="4516" y="814"/>
                    </a:lnTo>
                    <a:lnTo>
                      <a:pt x="4462" y="790"/>
                    </a:lnTo>
                    <a:lnTo>
                      <a:pt x="4406" y="767"/>
                    </a:lnTo>
                    <a:lnTo>
                      <a:pt x="4349" y="745"/>
                    </a:lnTo>
                    <a:lnTo>
                      <a:pt x="4289" y="727"/>
                    </a:lnTo>
                    <a:lnTo>
                      <a:pt x="4228" y="710"/>
                    </a:lnTo>
                    <a:lnTo>
                      <a:pt x="4167" y="696"/>
                    </a:lnTo>
                    <a:lnTo>
                      <a:pt x="4103" y="686"/>
                    </a:lnTo>
                    <a:lnTo>
                      <a:pt x="4038" y="676"/>
                    </a:lnTo>
                    <a:lnTo>
                      <a:pt x="3971" y="669"/>
                    </a:lnTo>
                    <a:lnTo>
                      <a:pt x="3904" y="666"/>
                    </a:lnTo>
                    <a:lnTo>
                      <a:pt x="3836" y="664"/>
                    </a:lnTo>
                    <a:lnTo>
                      <a:pt x="3836" y="664"/>
                    </a:lnTo>
                    <a:lnTo>
                      <a:pt x="1924" y="664"/>
                    </a:lnTo>
                    <a:lnTo>
                      <a:pt x="1924" y="664"/>
                    </a:lnTo>
                    <a:lnTo>
                      <a:pt x="1873" y="664"/>
                    </a:lnTo>
                    <a:lnTo>
                      <a:pt x="1821" y="667"/>
                    </a:lnTo>
                    <a:lnTo>
                      <a:pt x="1772" y="670"/>
                    </a:lnTo>
                    <a:lnTo>
                      <a:pt x="1722" y="676"/>
                    </a:lnTo>
                    <a:lnTo>
                      <a:pt x="1673" y="683"/>
                    </a:lnTo>
                    <a:lnTo>
                      <a:pt x="1625" y="690"/>
                    </a:lnTo>
                    <a:lnTo>
                      <a:pt x="1578" y="699"/>
                    </a:lnTo>
                    <a:lnTo>
                      <a:pt x="1532" y="710"/>
                    </a:lnTo>
                    <a:lnTo>
                      <a:pt x="1486" y="722"/>
                    </a:lnTo>
                    <a:lnTo>
                      <a:pt x="1440" y="736"/>
                    </a:lnTo>
                    <a:lnTo>
                      <a:pt x="1397" y="751"/>
                    </a:lnTo>
                    <a:lnTo>
                      <a:pt x="1354" y="767"/>
                    </a:lnTo>
                    <a:lnTo>
                      <a:pt x="1311" y="784"/>
                    </a:lnTo>
                    <a:lnTo>
                      <a:pt x="1270" y="800"/>
                    </a:lnTo>
                    <a:lnTo>
                      <a:pt x="1230" y="820"/>
                    </a:lnTo>
                    <a:lnTo>
                      <a:pt x="1192" y="840"/>
                    </a:lnTo>
                    <a:lnTo>
                      <a:pt x="1192" y="840"/>
                    </a:lnTo>
                    <a:lnTo>
                      <a:pt x="1192" y="840"/>
                    </a:lnTo>
                    <a:lnTo>
                      <a:pt x="1154" y="862"/>
                    </a:lnTo>
                    <a:lnTo>
                      <a:pt x="1117" y="883"/>
                    </a:lnTo>
                    <a:lnTo>
                      <a:pt x="1082" y="906"/>
                    </a:lnTo>
                    <a:lnTo>
                      <a:pt x="1048" y="929"/>
                    </a:lnTo>
                    <a:lnTo>
                      <a:pt x="1016" y="953"/>
                    </a:lnTo>
                    <a:lnTo>
                      <a:pt x="984" y="978"/>
                    </a:lnTo>
                    <a:lnTo>
                      <a:pt x="955" y="1004"/>
                    </a:lnTo>
                    <a:lnTo>
                      <a:pt x="926" y="1031"/>
                    </a:lnTo>
                    <a:lnTo>
                      <a:pt x="898" y="1057"/>
                    </a:lnTo>
                    <a:lnTo>
                      <a:pt x="872" y="1085"/>
                    </a:lnTo>
                    <a:lnTo>
                      <a:pt x="849" y="1113"/>
                    </a:lnTo>
                    <a:lnTo>
                      <a:pt x="826" y="1142"/>
                    </a:lnTo>
                    <a:lnTo>
                      <a:pt x="805" y="1171"/>
                    </a:lnTo>
                    <a:lnTo>
                      <a:pt x="785" y="1200"/>
                    </a:lnTo>
                    <a:lnTo>
                      <a:pt x="767" y="1229"/>
                    </a:lnTo>
                    <a:lnTo>
                      <a:pt x="750" y="1259"/>
                    </a:lnTo>
                    <a:lnTo>
                      <a:pt x="750" y="1259"/>
                    </a:lnTo>
                    <a:lnTo>
                      <a:pt x="750" y="1259"/>
                    </a:lnTo>
                    <a:lnTo>
                      <a:pt x="730" y="1299"/>
                    </a:lnTo>
                    <a:lnTo>
                      <a:pt x="712" y="1339"/>
                    </a:lnTo>
                    <a:lnTo>
                      <a:pt x="698" y="1380"/>
                    </a:lnTo>
                    <a:lnTo>
                      <a:pt x="686" y="1422"/>
                    </a:lnTo>
                    <a:lnTo>
                      <a:pt x="676" y="1463"/>
                    </a:lnTo>
                    <a:lnTo>
                      <a:pt x="669" y="1504"/>
                    </a:lnTo>
                    <a:lnTo>
                      <a:pt x="664" y="1547"/>
                    </a:lnTo>
                    <a:lnTo>
                      <a:pt x="664" y="1590"/>
                    </a:lnTo>
                    <a:lnTo>
                      <a:pt x="664" y="1590"/>
                    </a:lnTo>
                    <a:lnTo>
                      <a:pt x="664" y="1616"/>
                    </a:lnTo>
                    <a:lnTo>
                      <a:pt x="664" y="1616"/>
                    </a:lnTo>
                    <a:lnTo>
                      <a:pt x="664" y="1659"/>
                    </a:lnTo>
                    <a:lnTo>
                      <a:pt x="669" y="1702"/>
                    </a:lnTo>
                    <a:lnTo>
                      <a:pt x="676" y="1745"/>
                    </a:lnTo>
                    <a:lnTo>
                      <a:pt x="686" y="1786"/>
                    </a:lnTo>
                    <a:lnTo>
                      <a:pt x="698" y="1827"/>
                    </a:lnTo>
                    <a:lnTo>
                      <a:pt x="712" y="1867"/>
                    </a:lnTo>
                    <a:lnTo>
                      <a:pt x="730" y="1908"/>
                    </a:lnTo>
                    <a:lnTo>
                      <a:pt x="750" y="1948"/>
                    </a:lnTo>
                    <a:lnTo>
                      <a:pt x="750" y="1948"/>
                    </a:lnTo>
                    <a:close/>
                  </a:path>
                </a:pathLst>
              </a:custGeom>
              <a:solidFill>
                <a:srgbClr val="17375E"/>
              </a:solidFill>
              <a:ln w="9525">
                <a:noFill/>
                <a:round/>
              </a:ln>
              <a:effectLst>
                <a:innerShdw blurRad="190500" dist="50800" dir="2700000">
                  <a:srgbClr val="000000">
                    <a:alpha val="50000"/>
                  </a:srgbClr>
                </a:innerShdw>
              </a:effectLst>
              <a:scene3d>
                <a:camera prst="orthographicFront"/>
                <a:lightRig rig="threePt" dir="t">
                  <a:rot lat="0" lon="0" rev="12720000"/>
                </a:lightRig>
              </a:scene3d>
              <a:sp3d/>
            </p:spPr>
            <p:txBody>
              <a:bodyPr/>
              <a:lstStyle/>
              <a:p>
                <a:pPr fontAlgn="auto">
                  <a:lnSpc>
                    <a:spcPct val="85000"/>
                  </a:lnSpc>
                  <a:spcBef>
                    <a:spcPts val="0"/>
                  </a:spcBef>
                  <a:spcAft>
                    <a:spcPts val="0"/>
                  </a:spcAft>
                  <a:defRPr/>
                </a:pPr>
                <a:endParaRPr lang="en-US" sz="1600">
                  <a:latin typeface="Times"/>
                  <a:ea typeface="+mn-ea"/>
                </a:endParaRPr>
              </a:p>
            </p:txBody>
          </p:sp>
          <p:sp>
            <p:nvSpPr>
              <p:cNvPr id="13" name="Freeform 5"/>
              <p:cNvSpPr/>
              <p:nvPr/>
            </p:nvSpPr>
            <p:spPr bwMode="auto">
              <a:xfrm>
                <a:off x="152400" y="1452163"/>
                <a:ext cx="1630998" cy="1099225"/>
              </a:xfrm>
              <a:custGeom>
                <a:avLst/>
                <a:gdLst/>
                <a:ahLst/>
                <a:cxnLst>
                  <a:cxn ang="0">
                    <a:pos x="5438" y="1318"/>
                  </a:cxn>
                  <a:cxn ang="0">
                    <a:pos x="5248" y="1507"/>
                  </a:cxn>
                  <a:cxn ang="0">
                    <a:pos x="5145" y="1679"/>
                  </a:cxn>
                  <a:cxn ang="0">
                    <a:pos x="5095" y="1848"/>
                  </a:cxn>
                  <a:cxn ang="0">
                    <a:pos x="5082" y="2149"/>
                  </a:cxn>
                  <a:cxn ang="0">
                    <a:pos x="4944" y="2555"/>
                  </a:cxn>
                  <a:cxn ang="0">
                    <a:pos x="4726" y="2848"/>
                  </a:cxn>
                  <a:cxn ang="0">
                    <a:pos x="4381" y="3093"/>
                  </a:cxn>
                  <a:cxn ang="0">
                    <a:pos x="3964" y="3211"/>
                  </a:cxn>
                  <a:cxn ang="0">
                    <a:pos x="1733" y="3204"/>
                  </a:cxn>
                  <a:cxn ang="0">
                    <a:pos x="1325" y="3066"/>
                  </a:cxn>
                  <a:cxn ang="0">
                    <a:pos x="1034" y="2848"/>
                  </a:cxn>
                  <a:cxn ang="0">
                    <a:pos x="787" y="2501"/>
                  </a:cxn>
                  <a:cxn ang="0">
                    <a:pos x="669" y="2086"/>
                  </a:cxn>
                  <a:cxn ang="0">
                    <a:pos x="678" y="1733"/>
                  </a:cxn>
                  <a:cxn ang="0">
                    <a:pos x="816" y="1325"/>
                  </a:cxn>
                  <a:cxn ang="0">
                    <a:pos x="1034" y="1034"/>
                  </a:cxn>
                  <a:cxn ang="0">
                    <a:pos x="1379" y="788"/>
                  </a:cxn>
                  <a:cxn ang="0">
                    <a:pos x="1796" y="669"/>
                  </a:cxn>
                  <a:cxn ang="0">
                    <a:pos x="4027" y="678"/>
                  </a:cxn>
                  <a:cxn ang="0">
                    <a:pos x="4435" y="816"/>
                  </a:cxn>
                  <a:cxn ang="0">
                    <a:pos x="4726" y="1034"/>
                  </a:cxn>
                  <a:cxn ang="0">
                    <a:pos x="4910" y="895"/>
                  </a:cxn>
                  <a:cxn ang="0">
                    <a:pos x="5201" y="678"/>
                  </a:cxn>
                  <a:cxn ang="0">
                    <a:pos x="5129" y="502"/>
                  </a:cxn>
                  <a:cxn ang="0">
                    <a:pos x="4872" y="304"/>
                  </a:cxn>
                  <a:cxn ang="0">
                    <a:pos x="4584" y="151"/>
                  </a:cxn>
                  <a:cxn ang="0">
                    <a:pos x="4270" y="49"/>
                  </a:cxn>
                  <a:cxn ang="0">
                    <a:pos x="3935" y="2"/>
                  </a:cxn>
                  <a:cxn ang="0">
                    <a:pos x="1776" y="5"/>
                  </a:cxn>
                  <a:cxn ang="0">
                    <a:pos x="1444" y="61"/>
                  </a:cxn>
                  <a:cxn ang="0">
                    <a:pos x="1133" y="171"/>
                  </a:cxn>
                  <a:cxn ang="0">
                    <a:pos x="849" y="329"/>
                  </a:cxn>
                  <a:cxn ang="0">
                    <a:pos x="597" y="532"/>
                  </a:cxn>
                  <a:cxn ang="0">
                    <a:pos x="412" y="737"/>
                  </a:cxn>
                  <a:cxn ang="0">
                    <a:pos x="234" y="1007"/>
                  </a:cxn>
                  <a:cxn ang="0">
                    <a:pos x="101" y="1307"/>
                  </a:cxn>
                  <a:cxn ang="0">
                    <a:pos x="22" y="1631"/>
                  </a:cxn>
                  <a:cxn ang="0">
                    <a:pos x="0" y="1958"/>
                  </a:cxn>
                  <a:cxn ang="0">
                    <a:pos x="22" y="2249"/>
                  </a:cxn>
                  <a:cxn ang="0">
                    <a:pos x="101" y="2573"/>
                  </a:cxn>
                  <a:cxn ang="0">
                    <a:pos x="234" y="2873"/>
                  </a:cxn>
                  <a:cxn ang="0">
                    <a:pos x="412" y="3145"/>
                  </a:cxn>
                  <a:cxn ang="0">
                    <a:pos x="597" y="3348"/>
                  </a:cxn>
                  <a:cxn ang="0">
                    <a:pos x="849" y="3551"/>
                  </a:cxn>
                  <a:cxn ang="0">
                    <a:pos x="1133" y="3711"/>
                  </a:cxn>
                  <a:cxn ang="0">
                    <a:pos x="1444" y="3821"/>
                  </a:cxn>
                  <a:cxn ang="0">
                    <a:pos x="1776" y="3877"/>
                  </a:cxn>
                  <a:cxn ang="0">
                    <a:pos x="3885" y="3880"/>
                  </a:cxn>
                  <a:cxn ang="0">
                    <a:pos x="4223" y="3842"/>
                  </a:cxn>
                  <a:cxn ang="0">
                    <a:pos x="4541" y="3747"/>
                  </a:cxn>
                  <a:cxn ang="0">
                    <a:pos x="4832" y="3602"/>
                  </a:cxn>
                  <a:cxn ang="0">
                    <a:pos x="5095" y="3411"/>
                  </a:cxn>
                  <a:cxn ang="0">
                    <a:pos x="5289" y="3215"/>
                  </a:cxn>
                  <a:cxn ang="0">
                    <a:pos x="5480" y="2954"/>
                  </a:cxn>
                  <a:cxn ang="0">
                    <a:pos x="5625" y="2661"/>
                  </a:cxn>
                  <a:cxn ang="0">
                    <a:pos x="5720" y="2345"/>
                  </a:cxn>
                  <a:cxn ang="0">
                    <a:pos x="5760" y="2007"/>
                  </a:cxn>
                  <a:cxn ang="0">
                    <a:pos x="5751" y="1735"/>
                  </a:cxn>
                  <a:cxn ang="0">
                    <a:pos x="5692" y="1417"/>
                  </a:cxn>
                </a:cxnLst>
                <a:rect l="0" t="0" r="r" b="b"/>
                <a:pathLst>
                  <a:path w="5760" h="3882">
                    <a:moveTo>
                      <a:pt x="5614" y="1205"/>
                    </a:moveTo>
                    <a:lnTo>
                      <a:pt x="5614" y="1205"/>
                    </a:lnTo>
                    <a:lnTo>
                      <a:pt x="5577" y="1226"/>
                    </a:lnTo>
                    <a:lnTo>
                      <a:pt x="5541" y="1248"/>
                    </a:lnTo>
                    <a:lnTo>
                      <a:pt x="5505" y="1271"/>
                    </a:lnTo>
                    <a:lnTo>
                      <a:pt x="5471" y="1295"/>
                    </a:lnTo>
                    <a:lnTo>
                      <a:pt x="5438" y="1318"/>
                    </a:lnTo>
                    <a:lnTo>
                      <a:pt x="5406" y="1343"/>
                    </a:lnTo>
                    <a:lnTo>
                      <a:pt x="5377" y="1370"/>
                    </a:lnTo>
                    <a:lnTo>
                      <a:pt x="5348" y="1395"/>
                    </a:lnTo>
                    <a:lnTo>
                      <a:pt x="5321" y="1422"/>
                    </a:lnTo>
                    <a:lnTo>
                      <a:pt x="5294" y="1451"/>
                    </a:lnTo>
                    <a:lnTo>
                      <a:pt x="5271" y="1478"/>
                    </a:lnTo>
                    <a:lnTo>
                      <a:pt x="5248" y="1507"/>
                    </a:lnTo>
                    <a:lnTo>
                      <a:pt x="5226" y="1536"/>
                    </a:lnTo>
                    <a:lnTo>
                      <a:pt x="5206" y="1566"/>
                    </a:lnTo>
                    <a:lnTo>
                      <a:pt x="5188" y="1595"/>
                    </a:lnTo>
                    <a:lnTo>
                      <a:pt x="5172" y="1624"/>
                    </a:lnTo>
                    <a:lnTo>
                      <a:pt x="5172" y="1624"/>
                    </a:lnTo>
                    <a:lnTo>
                      <a:pt x="5158" y="1652"/>
                    </a:lnTo>
                    <a:lnTo>
                      <a:pt x="5145" y="1679"/>
                    </a:lnTo>
                    <a:lnTo>
                      <a:pt x="5133" y="1706"/>
                    </a:lnTo>
                    <a:lnTo>
                      <a:pt x="5124" y="1735"/>
                    </a:lnTo>
                    <a:lnTo>
                      <a:pt x="5115" y="1764"/>
                    </a:lnTo>
                    <a:lnTo>
                      <a:pt x="5106" y="1791"/>
                    </a:lnTo>
                    <a:lnTo>
                      <a:pt x="5100" y="1820"/>
                    </a:lnTo>
                    <a:lnTo>
                      <a:pt x="5095" y="1848"/>
                    </a:lnTo>
                    <a:lnTo>
                      <a:pt x="5095" y="1848"/>
                    </a:lnTo>
                    <a:lnTo>
                      <a:pt x="5097" y="1886"/>
                    </a:lnTo>
                    <a:lnTo>
                      <a:pt x="5097" y="1924"/>
                    </a:lnTo>
                    <a:lnTo>
                      <a:pt x="5097" y="1956"/>
                    </a:lnTo>
                    <a:lnTo>
                      <a:pt x="5097" y="1956"/>
                    </a:lnTo>
                    <a:lnTo>
                      <a:pt x="5095" y="2021"/>
                    </a:lnTo>
                    <a:lnTo>
                      <a:pt x="5089" y="2086"/>
                    </a:lnTo>
                    <a:lnTo>
                      <a:pt x="5082" y="2149"/>
                    </a:lnTo>
                    <a:lnTo>
                      <a:pt x="5071" y="2210"/>
                    </a:lnTo>
                    <a:lnTo>
                      <a:pt x="5057" y="2271"/>
                    </a:lnTo>
                    <a:lnTo>
                      <a:pt x="5041" y="2330"/>
                    </a:lnTo>
                    <a:lnTo>
                      <a:pt x="5019" y="2390"/>
                    </a:lnTo>
                    <a:lnTo>
                      <a:pt x="4998" y="2445"/>
                    </a:lnTo>
                    <a:lnTo>
                      <a:pt x="4973" y="2501"/>
                    </a:lnTo>
                    <a:lnTo>
                      <a:pt x="4944" y="2555"/>
                    </a:lnTo>
                    <a:lnTo>
                      <a:pt x="4913" y="2609"/>
                    </a:lnTo>
                    <a:lnTo>
                      <a:pt x="4881" y="2659"/>
                    </a:lnTo>
                    <a:lnTo>
                      <a:pt x="4845" y="2710"/>
                    </a:lnTo>
                    <a:lnTo>
                      <a:pt x="4807" y="2756"/>
                    </a:lnTo>
                    <a:lnTo>
                      <a:pt x="4768" y="2803"/>
                    </a:lnTo>
                    <a:lnTo>
                      <a:pt x="4726" y="2848"/>
                    </a:lnTo>
                    <a:lnTo>
                      <a:pt x="4726" y="2848"/>
                    </a:lnTo>
                    <a:lnTo>
                      <a:pt x="4681" y="2889"/>
                    </a:lnTo>
                    <a:lnTo>
                      <a:pt x="4636" y="2929"/>
                    </a:lnTo>
                    <a:lnTo>
                      <a:pt x="4588" y="2967"/>
                    </a:lnTo>
                    <a:lnTo>
                      <a:pt x="4539" y="3003"/>
                    </a:lnTo>
                    <a:lnTo>
                      <a:pt x="4487" y="3035"/>
                    </a:lnTo>
                    <a:lnTo>
                      <a:pt x="4435" y="3066"/>
                    </a:lnTo>
                    <a:lnTo>
                      <a:pt x="4381" y="3093"/>
                    </a:lnTo>
                    <a:lnTo>
                      <a:pt x="4325" y="3118"/>
                    </a:lnTo>
                    <a:lnTo>
                      <a:pt x="4268" y="3141"/>
                    </a:lnTo>
                    <a:lnTo>
                      <a:pt x="4210" y="3161"/>
                    </a:lnTo>
                    <a:lnTo>
                      <a:pt x="4149" y="3177"/>
                    </a:lnTo>
                    <a:lnTo>
                      <a:pt x="4090" y="3192"/>
                    </a:lnTo>
                    <a:lnTo>
                      <a:pt x="4027" y="3204"/>
                    </a:lnTo>
                    <a:lnTo>
                      <a:pt x="3964" y="3211"/>
                    </a:lnTo>
                    <a:lnTo>
                      <a:pt x="3901" y="3217"/>
                    </a:lnTo>
                    <a:lnTo>
                      <a:pt x="3836" y="3219"/>
                    </a:lnTo>
                    <a:lnTo>
                      <a:pt x="1924" y="3219"/>
                    </a:lnTo>
                    <a:lnTo>
                      <a:pt x="1924" y="3219"/>
                    </a:lnTo>
                    <a:lnTo>
                      <a:pt x="1859" y="3217"/>
                    </a:lnTo>
                    <a:lnTo>
                      <a:pt x="1796" y="3211"/>
                    </a:lnTo>
                    <a:lnTo>
                      <a:pt x="1733" y="3204"/>
                    </a:lnTo>
                    <a:lnTo>
                      <a:pt x="1670" y="3192"/>
                    </a:lnTo>
                    <a:lnTo>
                      <a:pt x="1609" y="3177"/>
                    </a:lnTo>
                    <a:lnTo>
                      <a:pt x="1550" y="3161"/>
                    </a:lnTo>
                    <a:lnTo>
                      <a:pt x="1492" y="3141"/>
                    </a:lnTo>
                    <a:lnTo>
                      <a:pt x="1435" y="3118"/>
                    </a:lnTo>
                    <a:lnTo>
                      <a:pt x="1379" y="3093"/>
                    </a:lnTo>
                    <a:lnTo>
                      <a:pt x="1325" y="3066"/>
                    </a:lnTo>
                    <a:lnTo>
                      <a:pt x="1273" y="3035"/>
                    </a:lnTo>
                    <a:lnTo>
                      <a:pt x="1221" y="3003"/>
                    </a:lnTo>
                    <a:lnTo>
                      <a:pt x="1172" y="2967"/>
                    </a:lnTo>
                    <a:lnTo>
                      <a:pt x="1124" y="2929"/>
                    </a:lnTo>
                    <a:lnTo>
                      <a:pt x="1077" y="2889"/>
                    </a:lnTo>
                    <a:lnTo>
                      <a:pt x="1034" y="2848"/>
                    </a:lnTo>
                    <a:lnTo>
                      <a:pt x="1034" y="2848"/>
                    </a:lnTo>
                    <a:lnTo>
                      <a:pt x="992" y="2803"/>
                    </a:lnTo>
                    <a:lnTo>
                      <a:pt x="951" y="2756"/>
                    </a:lnTo>
                    <a:lnTo>
                      <a:pt x="913" y="2710"/>
                    </a:lnTo>
                    <a:lnTo>
                      <a:pt x="879" y="2659"/>
                    </a:lnTo>
                    <a:lnTo>
                      <a:pt x="847" y="2609"/>
                    </a:lnTo>
                    <a:lnTo>
                      <a:pt x="816" y="2555"/>
                    </a:lnTo>
                    <a:lnTo>
                      <a:pt x="787" y="2501"/>
                    </a:lnTo>
                    <a:lnTo>
                      <a:pt x="762" y="2445"/>
                    </a:lnTo>
                    <a:lnTo>
                      <a:pt x="739" y="2390"/>
                    </a:lnTo>
                    <a:lnTo>
                      <a:pt x="719" y="2330"/>
                    </a:lnTo>
                    <a:lnTo>
                      <a:pt x="703" y="2271"/>
                    </a:lnTo>
                    <a:lnTo>
                      <a:pt x="689" y="2210"/>
                    </a:lnTo>
                    <a:lnTo>
                      <a:pt x="678" y="2149"/>
                    </a:lnTo>
                    <a:lnTo>
                      <a:pt x="669" y="2086"/>
                    </a:lnTo>
                    <a:lnTo>
                      <a:pt x="665" y="2021"/>
                    </a:lnTo>
                    <a:lnTo>
                      <a:pt x="663" y="1956"/>
                    </a:lnTo>
                    <a:lnTo>
                      <a:pt x="663" y="1924"/>
                    </a:lnTo>
                    <a:lnTo>
                      <a:pt x="663" y="1924"/>
                    </a:lnTo>
                    <a:lnTo>
                      <a:pt x="665" y="1859"/>
                    </a:lnTo>
                    <a:lnTo>
                      <a:pt x="669" y="1796"/>
                    </a:lnTo>
                    <a:lnTo>
                      <a:pt x="678" y="1733"/>
                    </a:lnTo>
                    <a:lnTo>
                      <a:pt x="689" y="1670"/>
                    </a:lnTo>
                    <a:lnTo>
                      <a:pt x="703" y="1611"/>
                    </a:lnTo>
                    <a:lnTo>
                      <a:pt x="719" y="1550"/>
                    </a:lnTo>
                    <a:lnTo>
                      <a:pt x="739" y="1492"/>
                    </a:lnTo>
                    <a:lnTo>
                      <a:pt x="762" y="1435"/>
                    </a:lnTo>
                    <a:lnTo>
                      <a:pt x="787" y="1379"/>
                    </a:lnTo>
                    <a:lnTo>
                      <a:pt x="816" y="1325"/>
                    </a:lnTo>
                    <a:lnTo>
                      <a:pt x="847" y="1273"/>
                    </a:lnTo>
                    <a:lnTo>
                      <a:pt x="879" y="1221"/>
                    </a:lnTo>
                    <a:lnTo>
                      <a:pt x="913" y="1172"/>
                    </a:lnTo>
                    <a:lnTo>
                      <a:pt x="951" y="1124"/>
                    </a:lnTo>
                    <a:lnTo>
                      <a:pt x="992" y="1079"/>
                    </a:lnTo>
                    <a:lnTo>
                      <a:pt x="1034" y="1034"/>
                    </a:lnTo>
                    <a:lnTo>
                      <a:pt x="1034" y="1034"/>
                    </a:lnTo>
                    <a:lnTo>
                      <a:pt x="1077" y="993"/>
                    </a:lnTo>
                    <a:lnTo>
                      <a:pt x="1124" y="951"/>
                    </a:lnTo>
                    <a:lnTo>
                      <a:pt x="1172" y="915"/>
                    </a:lnTo>
                    <a:lnTo>
                      <a:pt x="1221" y="879"/>
                    </a:lnTo>
                    <a:lnTo>
                      <a:pt x="1273" y="847"/>
                    </a:lnTo>
                    <a:lnTo>
                      <a:pt x="1325" y="816"/>
                    </a:lnTo>
                    <a:lnTo>
                      <a:pt x="1379" y="788"/>
                    </a:lnTo>
                    <a:lnTo>
                      <a:pt x="1435" y="762"/>
                    </a:lnTo>
                    <a:lnTo>
                      <a:pt x="1492" y="739"/>
                    </a:lnTo>
                    <a:lnTo>
                      <a:pt x="1550" y="719"/>
                    </a:lnTo>
                    <a:lnTo>
                      <a:pt x="1609" y="703"/>
                    </a:lnTo>
                    <a:lnTo>
                      <a:pt x="1670" y="689"/>
                    </a:lnTo>
                    <a:lnTo>
                      <a:pt x="1733" y="678"/>
                    </a:lnTo>
                    <a:lnTo>
                      <a:pt x="1796" y="669"/>
                    </a:lnTo>
                    <a:lnTo>
                      <a:pt x="1859" y="665"/>
                    </a:lnTo>
                    <a:lnTo>
                      <a:pt x="1924" y="663"/>
                    </a:lnTo>
                    <a:lnTo>
                      <a:pt x="3836" y="663"/>
                    </a:lnTo>
                    <a:lnTo>
                      <a:pt x="3836" y="663"/>
                    </a:lnTo>
                    <a:lnTo>
                      <a:pt x="3901" y="665"/>
                    </a:lnTo>
                    <a:lnTo>
                      <a:pt x="3964" y="669"/>
                    </a:lnTo>
                    <a:lnTo>
                      <a:pt x="4027" y="678"/>
                    </a:lnTo>
                    <a:lnTo>
                      <a:pt x="4090" y="689"/>
                    </a:lnTo>
                    <a:lnTo>
                      <a:pt x="4149" y="703"/>
                    </a:lnTo>
                    <a:lnTo>
                      <a:pt x="4210" y="719"/>
                    </a:lnTo>
                    <a:lnTo>
                      <a:pt x="4268" y="739"/>
                    </a:lnTo>
                    <a:lnTo>
                      <a:pt x="4325" y="762"/>
                    </a:lnTo>
                    <a:lnTo>
                      <a:pt x="4381" y="788"/>
                    </a:lnTo>
                    <a:lnTo>
                      <a:pt x="4435" y="816"/>
                    </a:lnTo>
                    <a:lnTo>
                      <a:pt x="4487" y="847"/>
                    </a:lnTo>
                    <a:lnTo>
                      <a:pt x="4539" y="879"/>
                    </a:lnTo>
                    <a:lnTo>
                      <a:pt x="4588" y="915"/>
                    </a:lnTo>
                    <a:lnTo>
                      <a:pt x="4636" y="951"/>
                    </a:lnTo>
                    <a:lnTo>
                      <a:pt x="4681" y="993"/>
                    </a:lnTo>
                    <a:lnTo>
                      <a:pt x="4726" y="1034"/>
                    </a:lnTo>
                    <a:lnTo>
                      <a:pt x="4726" y="1034"/>
                    </a:lnTo>
                    <a:lnTo>
                      <a:pt x="4753" y="1063"/>
                    </a:lnTo>
                    <a:lnTo>
                      <a:pt x="4753" y="1063"/>
                    </a:lnTo>
                    <a:lnTo>
                      <a:pt x="4782" y="1027"/>
                    </a:lnTo>
                    <a:lnTo>
                      <a:pt x="4813" y="993"/>
                    </a:lnTo>
                    <a:lnTo>
                      <a:pt x="4845" y="960"/>
                    </a:lnTo>
                    <a:lnTo>
                      <a:pt x="4877" y="928"/>
                    </a:lnTo>
                    <a:lnTo>
                      <a:pt x="4910" y="895"/>
                    </a:lnTo>
                    <a:lnTo>
                      <a:pt x="4944" y="865"/>
                    </a:lnTo>
                    <a:lnTo>
                      <a:pt x="4980" y="834"/>
                    </a:lnTo>
                    <a:lnTo>
                      <a:pt x="5016" y="806"/>
                    </a:lnTo>
                    <a:lnTo>
                      <a:pt x="5016" y="806"/>
                    </a:lnTo>
                    <a:lnTo>
                      <a:pt x="5075" y="761"/>
                    </a:lnTo>
                    <a:lnTo>
                      <a:pt x="5136" y="717"/>
                    </a:lnTo>
                    <a:lnTo>
                      <a:pt x="5201" y="678"/>
                    </a:lnTo>
                    <a:lnTo>
                      <a:pt x="5266" y="638"/>
                    </a:lnTo>
                    <a:lnTo>
                      <a:pt x="5266" y="638"/>
                    </a:lnTo>
                    <a:lnTo>
                      <a:pt x="5231" y="601"/>
                    </a:lnTo>
                    <a:lnTo>
                      <a:pt x="5196" y="565"/>
                    </a:lnTo>
                    <a:lnTo>
                      <a:pt x="5196" y="565"/>
                    </a:lnTo>
                    <a:lnTo>
                      <a:pt x="5163" y="532"/>
                    </a:lnTo>
                    <a:lnTo>
                      <a:pt x="5129" y="502"/>
                    </a:lnTo>
                    <a:lnTo>
                      <a:pt x="5095" y="471"/>
                    </a:lnTo>
                    <a:lnTo>
                      <a:pt x="5059" y="441"/>
                    </a:lnTo>
                    <a:lnTo>
                      <a:pt x="5023" y="412"/>
                    </a:lnTo>
                    <a:lnTo>
                      <a:pt x="4987" y="383"/>
                    </a:lnTo>
                    <a:lnTo>
                      <a:pt x="4949" y="356"/>
                    </a:lnTo>
                    <a:lnTo>
                      <a:pt x="4911" y="329"/>
                    </a:lnTo>
                    <a:lnTo>
                      <a:pt x="4872" y="304"/>
                    </a:lnTo>
                    <a:lnTo>
                      <a:pt x="4832" y="279"/>
                    </a:lnTo>
                    <a:lnTo>
                      <a:pt x="4793" y="255"/>
                    </a:lnTo>
                    <a:lnTo>
                      <a:pt x="4751" y="234"/>
                    </a:lnTo>
                    <a:lnTo>
                      <a:pt x="4712" y="210"/>
                    </a:lnTo>
                    <a:lnTo>
                      <a:pt x="4669" y="191"/>
                    </a:lnTo>
                    <a:lnTo>
                      <a:pt x="4627" y="171"/>
                    </a:lnTo>
                    <a:lnTo>
                      <a:pt x="4584" y="151"/>
                    </a:lnTo>
                    <a:lnTo>
                      <a:pt x="4541" y="133"/>
                    </a:lnTo>
                    <a:lnTo>
                      <a:pt x="4496" y="117"/>
                    </a:lnTo>
                    <a:lnTo>
                      <a:pt x="4453" y="101"/>
                    </a:lnTo>
                    <a:lnTo>
                      <a:pt x="4408" y="86"/>
                    </a:lnTo>
                    <a:lnTo>
                      <a:pt x="4361" y="74"/>
                    </a:lnTo>
                    <a:lnTo>
                      <a:pt x="4316" y="61"/>
                    </a:lnTo>
                    <a:lnTo>
                      <a:pt x="4270" y="49"/>
                    </a:lnTo>
                    <a:lnTo>
                      <a:pt x="4223" y="40"/>
                    </a:lnTo>
                    <a:lnTo>
                      <a:pt x="4176" y="31"/>
                    </a:lnTo>
                    <a:lnTo>
                      <a:pt x="4128" y="22"/>
                    </a:lnTo>
                    <a:lnTo>
                      <a:pt x="4081" y="14"/>
                    </a:lnTo>
                    <a:lnTo>
                      <a:pt x="4032" y="9"/>
                    </a:lnTo>
                    <a:lnTo>
                      <a:pt x="3984" y="5"/>
                    </a:lnTo>
                    <a:lnTo>
                      <a:pt x="3935" y="2"/>
                    </a:lnTo>
                    <a:lnTo>
                      <a:pt x="3885" y="0"/>
                    </a:lnTo>
                    <a:lnTo>
                      <a:pt x="3836" y="0"/>
                    </a:lnTo>
                    <a:lnTo>
                      <a:pt x="1924" y="0"/>
                    </a:lnTo>
                    <a:lnTo>
                      <a:pt x="1924" y="0"/>
                    </a:lnTo>
                    <a:lnTo>
                      <a:pt x="1873" y="0"/>
                    </a:lnTo>
                    <a:lnTo>
                      <a:pt x="1825" y="2"/>
                    </a:lnTo>
                    <a:lnTo>
                      <a:pt x="1776" y="5"/>
                    </a:lnTo>
                    <a:lnTo>
                      <a:pt x="1728" y="9"/>
                    </a:lnTo>
                    <a:lnTo>
                      <a:pt x="1679" y="14"/>
                    </a:lnTo>
                    <a:lnTo>
                      <a:pt x="1631" y="22"/>
                    </a:lnTo>
                    <a:lnTo>
                      <a:pt x="1584" y="31"/>
                    </a:lnTo>
                    <a:lnTo>
                      <a:pt x="1537" y="40"/>
                    </a:lnTo>
                    <a:lnTo>
                      <a:pt x="1490" y="49"/>
                    </a:lnTo>
                    <a:lnTo>
                      <a:pt x="1444" y="61"/>
                    </a:lnTo>
                    <a:lnTo>
                      <a:pt x="1399" y="74"/>
                    </a:lnTo>
                    <a:lnTo>
                      <a:pt x="1352" y="86"/>
                    </a:lnTo>
                    <a:lnTo>
                      <a:pt x="1307" y="101"/>
                    </a:lnTo>
                    <a:lnTo>
                      <a:pt x="1264" y="117"/>
                    </a:lnTo>
                    <a:lnTo>
                      <a:pt x="1219" y="133"/>
                    </a:lnTo>
                    <a:lnTo>
                      <a:pt x="1176" y="151"/>
                    </a:lnTo>
                    <a:lnTo>
                      <a:pt x="1133" y="171"/>
                    </a:lnTo>
                    <a:lnTo>
                      <a:pt x="1091" y="191"/>
                    </a:lnTo>
                    <a:lnTo>
                      <a:pt x="1048" y="210"/>
                    </a:lnTo>
                    <a:lnTo>
                      <a:pt x="1007" y="234"/>
                    </a:lnTo>
                    <a:lnTo>
                      <a:pt x="967" y="255"/>
                    </a:lnTo>
                    <a:lnTo>
                      <a:pt x="928" y="279"/>
                    </a:lnTo>
                    <a:lnTo>
                      <a:pt x="888" y="304"/>
                    </a:lnTo>
                    <a:lnTo>
                      <a:pt x="849" y="329"/>
                    </a:lnTo>
                    <a:lnTo>
                      <a:pt x="811" y="356"/>
                    </a:lnTo>
                    <a:lnTo>
                      <a:pt x="773" y="383"/>
                    </a:lnTo>
                    <a:lnTo>
                      <a:pt x="737" y="412"/>
                    </a:lnTo>
                    <a:lnTo>
                      <a:pt x="701" y="441"/>
                    </a:lnTo>
                    <a:lnTo>
                      <a:pt x="665" y="471"/>
                    </a:lnTo>
                    <a:lnTo>
                      <a:pt x="631" y="502"/>
                    </a:lnTo>
                    <a:lnTo>
                      <a:pt x="597" y="532"/>
                    </a:lnTo>
                    <a:lnTo>
                      <a:pt x="564" y="565"/>
                    </a:lnTo>
                    <a:lnTo>
                      <a:pt x="564" y="565"/>
                    </a:lnTo>
                    <a:lnTo>
                      <a:pt x="532" y="597"/>
                    </a:lnTo>
                    <a:lnTo>
                      <a:pt x="502" y="631"/>
                    </a:lnTo>
                    <a:lnTo>
                      <a:pt x="471" y="665"/>
                    </a:lnTo>
                    <a:lnTo>
                      <a:pt x="440" y="701"/>
                    </a:lnTo>
                    <a:lnTo>
                      <a:pt x="412" y="737"/>
                    </a:lnTo>
                    <a:lnTo>
                      <a:pt x="383" y="773"/>
                    </a:lnTo>
                    <a:lnTo>
                      <a:pt x="356" y="811"/>
                    </a:lnTo>
                    <a:lnTo>
                      <a:pt x="329" y="849"/>
                    </a:lnTo>
                    <a:lnTo>
                      <a:pt x="304" y="888"/>
                    </a:lnTo>
                    <a:lnTo>
                      <a:pt x="279" y="928"/>
                    </a:lnTo>
                    <a:lnTo>
                      <a:pt x="255" y="967"/>
                    </a:lnTo>
                    <a:lnTo>
                      <a:pt x="234" y="1007"/>
                    </a:lnTo>
                    <a:lnTo>
                      <a:pt x="210" y="1048"/>
                    </a:lnTo>
                    <a:lnTo>
                      <a:pt x="191" y="1091"/>
                    </a:lnTo>
                    <a:lnTo>
                      <a:pt x="171" y="1133"/>
                    </a:lnTo>
                    <a:lnTo>
                      <a:pt x="151" y="1176"/>
                    </a:lnTo>
                    <a:lnTo>
                      <a:pt x="133" y="1219"/>
                    </a:lnTo>
                    <a:lnTo>
                      <a:pt x="117" y="1264"/>
                    </a:lnTo>
                    <a:lnTo>
                      <a:pt x="101" y="1307"/>
                    </a:lnTo>
                    <a:lnTo>
                      <a:pt x="86" y="1352"/>
                    </a:lnTo>
                    <a:lnTo>
                      <a:pt x="74" y="1399"/>
                    </a:lnTo>
                    <a:lnTo>
                      <a:pt x="61" y="1444"/>
                    </a:lnTo>
                    <a:lnTo>
                      <a:pt x="49" y="1491"/>
                    </a:lnTo>
                    <a:lnTo>
                      <a:pt x="40" y="1537"/>
                    </a:lnTo>
                    <a:lnTo>
                      <a:pt x="31" y="1584"/>
                    </a:lnTo>
                    <a:lnTo>
                      <a:pt x="22" y="1631"/>
                    </a:lnTo>
                    <a:lnTo>
                      <a:pt x="14" y="1679"/>
                    </a:lnTo>
                    <a:lnTo>
                      <a:pt x="9" y="1728"/>
                    </a:lnTo>
                    <a:lnTo>
                      <a:pt x="5" y="1776"/>
                    </a:lnTo>
                    <a:lnTo>
                      <a:pt x="2" y="1825"/>
                    </a:lnTo>
                    <a:lnTo>
                      <a:pt x="0" y="1874"/>
                    </a:lnTo>
                    <a:lnTo>
                      <a:pt x="0" y="1924"/>
                    </a:lnTo>
                    <a:lnTo>
                      <a:pt x="0" y="1958"/>
                    </a:lnTo>
                    <a:lnTo>
                      <a:pt x="0" y="1958"/>
                    </a:lnTo>
                    <a:lnTo>
                      <a:pt x="0" y="2007"/>
                    </a:lnTo>
                    <a:lnTo>
                      <a:pt x="2" y="2055"/>
                    </a:lnTo>
                    <a:lnTo>
                      <a:pt x="5" y="2106"/>
                    </a:lnTo>
                    <a:lnTo>
                      <a:pt x="9" y="2154"/>
                    </a:lnTo>
                    <a:lnTo>
                      <a:pt x="14" y="2203"/>
                    </a:lnTo>
                    <a:lnTo>
                      <a:pt x="22" y="2249"/>
                    </a:lnTo>
                    <a:lnTo>
                      <a:pt x="31" y="2298"/>
                    </a:lnTo>
                    <a:lnTo>
                      <a:pt x="40" y="2345"/>
                    </a:lnTo>
                    <a:lnTo>
                      <a:pt x="49" y="2391"/>
                    </a:lnTo>
                    <a:lnTo>
                      <a:pt x="61" y="2436"/>
                    </a:lnTo>
                    <a:lnTo>
                      <a:pt x="74" y="2483"/>
                    </a:lnTo>
                    <a:lnTo>
                      <a:pt x="86" y="2528"/>
                    </a:lnTo>
                    <a:lnTo>
                      <a:pt x="101" y="2573"/>
                    </a:lnTo>
                    <a:lnTo>
                      <a:pt x="117" y="2618"/>
                    </a:lnTo>
                    <a:lnTo>
                      <a:pt x="133" y="2661"/>
                    </a:lnTo>
                    <a:lnTo>
                      <a:pt x="151" y="2706"/>
                    </a:lnTo>
                    <a:lnTo>
                      <a:pt x="171" y="2747"/>
                    </a:lnTo>
                    <a:lnTo>
                      <a:pt x="191" y="2791"/>
                    </a:lnTo>
                    <a:lnTo>
                      <a:pt x="210" y="2832"/>
                    </a:lnTo>
                    <a:lnTo>
                      <a:pt x="234" y="2873"/>
                    </a:lnTo>
                    <a:lnTo>
                      <a:pt x="255" y="2915"/>
                    </a:lnTo>
                    <a:lnTo>
                      <a:pt x="279" y="2954"/>
                    </a:lnTo>
                    <a:lnTo>
                      <a:pt x="304" y="2994"/>
                    </a:lnTo>
                    <a:lnTo>
                      <a:pt x="329" y="3032"/>
                    </a:lnTo>
                    <a:lnTo>
                      <a:pt x="356" y="3069"/>
                    </a:lnTo>
                    <a:lnTo>
                      <a:pt x="383" y="3107"/>
                    </a:lnTo>
                    <a:lnTo>
                      <a:pt x="412" y="3145"/>
                    </a:lnTo>
                    <a:lnTo>
                      <a:pt x="440" y="3181"/>
                    </a:lnTo>
                    <a:lnTo>
                      <a:pt x="471" y="3215"/>
                    </a:lnTo>
                    <a:lnTo>
                      <a:pt x="502" y="3249"/>
                    </a:lnTo>
                    <a:lnTo>
                      <a:pt x="532" y="3283"/>
                    </a:lnTo>
                    <a:lnTo>
                      <a:pt x="564" y="3316"/>
                    </a:lnTo>
                    <a:lnTo>
                      <a:pt x="564" y="3316"/>
                    </a:lnTo>
                    <a:lnTo>
                      <a:pt x="597" y="3348"/>
                    </a:lnTo>
                    <a:lnTo>
                      <a:pt x="631" y="3380"/>
                    </a:lnTo>
                    <a:lnTo>
                      <a:pt x="665" y="3411"/>
                    </a:lnTo>
                    <a:lnTo>
                      <a:pt x="701" y="3440"/>
                    </a:lnTo>
                    <a:lnTo>
                      <a:pt x="737" y="3470"/>
                    </a:lnTo>
                    <a:lnTo>
                      <a:pt x="773" y="3497"/>
                    </a:lnTo>
                    <a:lnTo>
                      <a:pt x="811" y="3524"/>
                    </a:lnTo>
                    <a:lnTo>
                      <a:pt x="849" y="3551"/>
                    </a:lnTo>
                    <a:lnTo>
                      <a:pt x="888" y="3576"/>
                    </a:lnTo>
                    <a:lnTo>
                      <a:pt x="928" y="3602"/>
                    </a:lnTo>
                    <a:lnTo>
                      <a:pt x="967" y="3625"/>
                    </a:lnTo>
                    <a:lnTo>
                      <a:pt x="1007" y="3648"/>
                    </a:lnTo>
                    <a:lnTo>
                      <a:pt x="1048" y="3670"/>
                    </a:lnTo>
                    <a:lnTo>
                      <a:pt x="1091" y="3691"/>
                    </a:lnTo>
                    <a:lnTo>
                      <a:pt x="1133" y="3711"/>
                    </a:lnTo>
                    <a:lnTo>
                      <a:pt x="1176" y="3729"/>
                    </a:lnTo>
                    <a:lnTo>
                      <a:pt x="1219" y="3747"/>
                    </a:lnTo>
                    <a:lnTo>
                      <a:pt x="1264" y="3763"/>
                    </a:lnTo>
                    <a:lnTo>
                      <a:pt x="1307" y="3780"/>
                    </a:lnTo>
                    <a:lnTo>
                      <a:pt x="1352" y="3794"/>
                    </a:lnTo>
                    <a:lnTo>
                      <a:pt x="1399" y="3808"/>
                    </a:lnTo>
                    <a:lnTo>
                      <a:pt x="1444" y="3821"/>
                    </a:lnTo>
                    <a:lnTo>
                      <a:pt x="1490" y="3832"/>
                    </a:lnTo>
                    <a:lnTo>
                      <a:pt x="1537" y="3842"/>
                    </a:lnTo>
                    <a:lnTo>
                      <a:pt x="1584" y="3851"/>
                    </a:lnTo>
                    <a:lnTo>
                      <a:pt x="1631" y="3859"/>
                    </a:lnTo>
                    <a:lnTo>
                      <a:pt x="1679" y="3866"/>
                    </a:lnTo>
                    <a:lnTo>
                      <a:pt x="1728" y="3871"/>
                    </a:lnTo>
                    <a:lnTo>
                      <a:pt x="1776" y="3877"/>
                    </a:lnTo>
                    <a:lnTo>
                      <a:pt x="1825" y="3878"/>
                    </a:lnTo>
                    <a:lnTo>
                      <a:pt x="1873" y="3880"/>
                    </a:lnTo>
                    <a:lnTo>
                      <a:pt x="1924" y="3882"/>
                    </a:lnTo>
                    <a:lnTo>
                      <a:pt x="3836" y="3882"/>
                    </a:lnTo>
                    <a:lnTo>
                      <a:pt x="3836" y="3882"/>
                    </a:lnTo>
                    <a:lnTo>
                      <a:pt x="3836" y="3882"/>
                    </a:lnTo>
                    <a:lnTo>
                      <a:pt x="3885" y="3880"/>
                    </a:lnTo>
                    <a:lnTo>
                      <a:pt x="3935" y="3878"/>
                    </a:lnTo>
                    <a:lnTo>
                      <a:pt x="3984" y="3877"/>
                    </a:lnTo>
                    <a:lnTo>
                      <a:pt x="4032" y="3871"/>
                    </a:lnTo>
                    <a:lnTo>
                      <a:pt x="4081" y="3866"/>
                    </a:lnTo>
                    <a:lnTo>
                      <a:pt x="4128" y="3859"/>
                    </a:lnTo>
                    <a:lnTo>
                      <a:pt x="4176" y="3851"/>
                    </a:lnTo>
                    <a:lnTo>
                      <a:pt x="4223" y="3842"/>
                    </a:lnTo>
                    <a:lnTo>
                      <a:pt x="4270" y="3832"/>
                    </a:lnTo>
                    <a:lnTo>
                      <a:pt x="4316" y="3821"/>
                    </a:lnTo>
                    <a:lnTo>
                      <a:pt x="4361" y="3808"/>
                    </a:lnTo>
                    <a:lnTo>
                      <a:pt x="4408" y="3794"/>
                    </a:lnTo>
                    <a:lnTo>
                      <a:pt x="4453" y="3780"/>
                    </a:lnTo>
                    <a:lnTo>
                      <a:pt x="4496" y="3763"/>
                    </a:lnTo>
                    <a:lnTo>
                      <a:pt x="4541" y="3747"/>
                    </a:lnTo>
                    <a:lnTo>
                      <a:pt x="4584" y="3729"/>
                    </a:lnTo>
                    <a:lnTo>
                      <a:pt x="4627" y="3711"/>
                    </a:lnTo>
                    <a:lnTo>
                      <a:pt x="4669" y="3691"/>
                    </a:lnTo>
                    <a:lnTo>
                      <a:pt x="4712" y="3670"/>
                    </a:lnTo>
                    <a:lnTo>
                      <a:pt x="4751" y="3648"/>
                    </a:lnTo>
                    <a:lnTo>
                      <a:pt x="4793" y="3625"/>
                    </a:lnTo>
                    <a:lnTo>
                      <a:pt x="4832" y="3602"/>
                    </a:lnTo>
                    <a:lnTo>
                      <a:pt x="4872" y="3576"/>
                    </a:lnTo>
                    <a:lnTo>
                      <a:pt x="4911" y="3551"/>
                    </a:lnTo>
                    <a:lnTo>
                      <a:pt x="4949" y="3524"/>
                    </a:lnTo>
                    <a:lnTo>
                      <a:pt x="4987" y="3497"/>
                    </a:lnTo>
                    <a:lnTo>
                      <a:pt x="5023" y="3470"/>
                    </a:lnTo>
                    <a:lnTo>
                      <a:pt x="5059" y="3440"/>
                    </a:lnTo>
                    <a:lnTo>
                      <a:pt x="5095" y="3411"/>
                    </a:lnTo>
                    <a:lnTo>
                      <a:pt x="5129" y="3380"/>
                    </a:lnTo>
                    <a:lnTo>
                      <a:pt x="5163" y="3348"/>
                    </a:lnTo>
                    <a:lnTo>
                      <a:pt x="5196" y="3316"/>
                    </a:lnTo>
                    <a:lnTo>
                      <a:pt x="5196" y="3316"/>
                    </a:lnTo>
                    <a:lnTo>
                      <a:pt x="5228" y="3283"/>
                    </a:lnTo>
                    <a:lnTo>
                      <a:pt x="5258" y="3249"/>
                    </a:lnTo>
                    <a:lnTo>
                      <a:pt x="5289" y="3215"/>
                    </a:lnTo>
                    <a:lnTo>
                      <a:pt x="5320" y="3181"/>
                    </a:lnTo>
                    <a:lnTo>
                      <a:pt x="5348" y="3145"/>
                    </a:lnTo>
                    <a:lnTo>
                      <a:pt x="5377" y="3107"/>
                    </a:lnTo>
                    <a:lnTo>
                      <a:pt x="5404" y="3069"/>
                    </a:lnTo>
                    <a:lnTo>
                      <a:pt x="5431" y="3032"/>
                    </a:lnTo>
                    <a:lnTo>
                      <a:pt x="5456" y="2994"/>
                    </a:lnTo>
                    <a:lnTo>
                      <a:pt x="5480" y="2954"/>
                    </a:lnTo>
                    <a:lnTo>
                      <a:pt x="5505" y="2915"/>
                    </a:lnTo>
                    <a:lnTo>
                      <a:pt x="5526" y="2873"/>
                    </a:lnTo>
                    <a:lnTo>
                      <a:pt x="5548" y="2832"/>
                    </a:lnTo>
                    <a:lnTo>
                      <a:pt x="5569" y="2791"/>
                    </a:lnTo>
                    <a:lnTo>
                      <a:pt x="5589" y="2747"/>
                    </a:lnTo>
                    <a:lnTo>
                      <a:pt x="5609" y="2704"/>
                    </a:lnTo>
                    <a:lnTo>
                      <a:pt x="5625" y="2661"/>
                    </a:lnTo>
                    <a:lnTo>
                      <a:pt x="5643" y="2618"/>
                    </a:lnTo>
                    <a:lnTo>
                      <a:pt x="5659" y="2573"/>
                    </a:lnTo>
                    <a:lnTo>
                      <a:pt x="5674" y="2528"/>
                    </a:lnTo>
                    <a:lnTo>
                      <a:pt x="5686" y="2483"/>
                    </a:lnTo>
                    <a:lnTo>
                      <a:pt x="5699" y="2436"/>
                    </a:lnTo>
                    <a:lnTo>
                      <a:pt x="5711" y="2391"/>
                    </a:lnTo>
                    <a:lnTo>
                      <a:pt x="5720" y="2345"/>
                    </a:lnTo>
                    <a:lnTo>
                      <a:pt x="5729" y="2296"/>
                    </a:lnTo>
                    <a:lnTo>
                      <a:pt x="5738" y="2249"/>
                    </a:lnTo>
                    <a:lnTo>
                      <a:pt x="5744" y="2201"/>
                    </a:lnTo>
                    <a:lnTo>
                      <a:pt x="5751" y="2154"/>
                    </a:lnTo>
                    <a:lnTo>
                      <a:pt x="5755" y="2106"/>
                    </a:lnTo>
                    <a:lnTo>
                      <a:pt x="5758" y="2055"/>
                    </a:lnTo>
                    <a:lnTo>
                      <a:pt x="5760" y="2007"/>
                    </a:lnTo>
                    <a:lnTo>
                      <a:pt x="5760" y="1956"/>
                    </a:lnTo>
                    <a:lnTo>
                      <a:pt x="5760" y="1924"/>
                    </a:lnTo>
                    <a:lnTo>
                      <a:pt x="5760" y="1924"/>
                    </a:lnTo>
                    <a:lnTo>
                      <a:pt x="5760" y="1877"/>
                    </a:lnTo>
                    <a:lnTo>
                      <a:pt x="5758" y="1829"/>
                    </a:lnTo>
                    <a:lnTo>
                      <a:pt x="5755" y="1782"/>
                    </a:lnTo>
                    <a:lnTo>
                      <a:pt x="5751" y="1735"/>
                    </a:lnTo>
                    <a:lnTo>
                      <a:pt x="5746" y="1688"/>
                    </a:lnTo>
                    <a:lnTo>
                      <a:pt x="5740" y="1643"/>
                    </a:lnTo>
                    <a:lnTo>
                      <a:pt x="5731" y="1597"/>
                    </a:lnTo>
                    <a:lnTo>
                      <a:pt x="5724" y="1552"/>
                    </a:lnTo>
                    <a:lnTo>
                      <a:pt x="5713" y="1507"/>
                    </a:lnTo>
                    <a:lnTo>
                      <a:pt x="5704" y="1462"/>
                    </a:lnTo>
                    <a:lnTo>
                      <a:pt x="5692" y="1417"/>
                    </a:lnTo>
                    <a:lnTo>
                      <a:pt x="5679" y="1374"/>
                    </a:lnTo>
                    <a:lnTo>
                      <a:pt x="5650" y="1287"/>
                    </a:lnTo>
                    <a:lnTo>
                      <a:pt x="5618" y="1203"/>
                    </a:lnTo>
                    <a:lnTo>
                      <a:pt x="5618" y="1203"/>
                    </a:lnTo>
                    <a:lnTo>
                      <a:pt x="5614" y="1205"/>
                    </a:lnTo>
                    <a:lnTo>
                      <a:pt x="5614" y="1205"/>
                    </a:lnTo>
                    <a:close/>
                  </a:path>
                </a:pathLst>
              </a:custGeom>
              <a:solidFill>
                <a:srgbClr val="E74C2E"/>
              </a:solidFill>
              <a:ln w="9525">
                <a:noFill/>
                <a:round/>
              </a:ln>
              <a:effectLst>
                <a:innerShdw blurRad="190500" dist="50800" dir="2700000">
                  <a:srgbClr val="000000">
                    <a:alpha val="50000"/>
                  </a:srgbClr>
                </a:innerShdw>
              </a:effectLst>
              <a:scene3d>
                <a:camera prst="orthographicFront"/>
                <a:lightRig rig="threePt" dir="t">
                  <a:rot lat="0" lon="0" rev="12720000"/>
                </a:lightRig>
              </a:scene3d>
              <a:sp3d/>
            </p:spPr>
            <p:txBody>
              <a:bodyPr/>
              <a:lstStyle/>
              <a:p>
                <a:pPr fontAlgn="auto">
                  <a:lnSpc>
                    <a:spcPct val="85000"/>
                  </a:lnSpc>
                  <a:spcBef>
                    <a:spcPts val="0"/>
                  </a:spcBef>
                  <a:spcAft>
                    <a:spcPts val="0"/>
                  </a:spcAft>
                  <a:defRPr/>
                </a:pPr>
                <a:endParaRPr lang="en-US" sz="1600">
                  <a:latin typeface="Times"/>
                  <a:ea typeface="+mn-ea"/>
                </a:endParaRPr>
              </a:p>
            </p:txBody>
          </p:sp>
          <p:sp>
            <p:nvSpPr>
              <p:cNvPr id="14" name="Freeform 5"/>
              <p:cNvSpPr/>
              <p:nvPr/>
            </p:nvSpPr>
            <p:spPr bwMode="auto">
              <a:xfrm flipH="1">
                <a:off x="2675121" y="1453995"/>
                <a:ext cx="1630998" cy="1099225"/>
              </a:xfrm>
              <a:custGeom>
                <a:avLst/>
                <a:gdLst/>
                <a:ahLst/>
                <a:cxnLst>
                  <a:cxn ang="0">
                    <a:pos x="5438" y="1318"/>
                  </a:cxn>
                  <a:cxn ang="0">
                    <a:pos x="5248" y="1507"/>
                  </a:cxn>
                  <a:cxn ang="0">
                    <a:pos x="5145" y="1679"/>
                  </a:cxn>
                  <a:cxn ang="0">
                    <a:pos x="5095" y="1848"/>
                  </a:cxn>
                  <a:cxn ang="0">
                    <a:pos x="5082" y="2149"/>
                  </a:cxn>
                  <a:cxn ang="0">
                    <a:pos x="4944" y="2555"/>
                  </a:cxn>
                  <a:cxn ang="0">
                    <a:pos x="4726" y="2848"/>
                  </a:cxn>
                  <a:cxn ang="0">
                    <a:pos x="4381" y="3093"/>
                  </a:cxn>
                  <a:cxn ang="0">
                    <a:pos x="3964" y="3211"/>
                  </a:cxn>
                  <a:cxn ang="0">
                    <a:pos x="1733" y="3204"/>
                  </a:cxn>
                  <a:cxn ang="0">
                    <a:pos x="1325" y="3066"/>
                  </a:cxn>
                  <a:cxn ang="0">
                    <a:pos x="1034" y="2848"/>
                  </a:cxn>
                  <a:cxn ang="0">
                    <a:pos x="787" y="2501"/>
                  </a:cxn>
                  <a:cxn ang="0">
                    <a:pos x="669" y="2086"/>
                  </a:cxn>
                  <a:cxn ang="0">
                    <a:pos x="678" y="1733"/>
                  </a:cxn>
                  <a:cxn ang="0">
                    <a:pos x="816" y="1325"/>
                  </a:cxn>
                  <a:cxn ang="0">
                    <a:pos x="1034" y="1034"/>
                  </a:cxn>
                  <a:cxn ang="0">
                    <a:pos x="1379" y="788"/>
                  </a:cxn>
                  <a:cxn ang="0">
                    <a:pos x="1796" y="669"/>
                  </a:cxn>
                  <a:cxn ang="0">
                    <a:pos x="4027" y="678"/>
                  </a:cxn>
                  <a:cxn ang="0">
                    <a:pos x="4435" y="816"/>
                  </a:cxn>
                  <a:cxn ang="0">
                    <a:pos x="4726" y="1034"/>
                  </a:cxn>
                  <a:cxn ang="0">
                    <a:pos x="4910" y="895"/>
                  </a:cxn>
                  <a:cxn ang="0">
                    <a:pos x="5201" y="678"/>
                  </a:cxn>
                  <a:cxn ang="0">
                    <a:pos x="5129" y="502"/>
                  </a:cxn>
                  <a:cxn ang="0">
                    <a:pos x="4872" y="304"/>
                  </a:cxn>
                  <a:cxn ang="0">
                    <a:pos x="4584" y="151"/>
                  </a:cxn>
                  <a:cxn ang="0">
                    <a:pos x="4270" y="49"/>
                  </a:cxn>
                  <a:cxn ang="0">
                    <a:pos x="3935" y="2"/>
                  </a:cxn>
                  <a:cxn ang="0">
                    <a:pos x="1776" y="5"/>
                  </a:cxn>
                  <a:cxn ang="0">
                    <a:pos x="1444" y="61"/>
                  </a:cxn>
                  <a:cxn ang="0">
                    <a:pos x="1133" y="171"/>
                  </a:cxn>
                  <a:cxn ang="0">
                    <a:pos x="849" y="329"/>
                  </a:cxn>
                  <a:cxn ang="0">
                    <a:pos x="597" y="532"/>
                  </a:cxn>
                  <a:cxn ang="0">
                    <a:pos x="412" y="737"/>
                  </a:cxn>
                  <a:cxn ang="0">
                    <a:pos x="234" y="1007"/>
                  </a:cxn>
                  <a:cxn ang="0">
                    <a:pos x="101" y="1307"/>
                  </a:cxn>
                  <a:cxn ang="0">
                    <a:pos x="22" y="1631"/>
                  </a:cxn>
                  <a:cxn ang="0">
                    <a:pos x="0" y="1958"/>
                  </a:cxn>
                  <a:cxn ang="0">
                    <a:pos x="22" y="2249"/>
                  </a:cxn>
                  <a:cxn ang="0">
                    <a:pos x="101" y="2573"/>
                  </a:cxn>
                  <a:cxn ang="0">
                    <a:pos x="234" y="2873"/>
                  </a:cxn>
                  <a:cxn ang="0">
                    <a:pos x="412" y="3145"/>
                  </a:cxn>
                  <a:cxn ang="0">
                    <a:pos x="597" y="3348"/>
                  </a:cxn>
                  <a:cxn ang="0">
                    <a:pos x="849" y="3551"/>
                  </a:cxn>
                  <a:cxn ang="0">
                    <a:pos x="1133" y="3711"/>
                  </a:cxn>
                  <a:cxn ang="0">
                    <a:pos x="1444" y="3821"/>
                  </a:cxn>
                  <a:cxn ang="0">
                    <a:pos x="1776" y="3877"/>
                  </a:cxn>
                  <a:cxn ang="0">
                    <a:pos x="3885" y="3880"/>
                  </a:cxn>
                  <a:cxn ang="0">
                    <a:pos x="4223" y="3842"/>
                  </a:cxn>
                  <a:cxn ang="0">
                    <a:pos x="4541" y="3747"/>
                  </a:cxn>
                  <a:cxn ang="0">
                    <a:pos x="4832" y="3602"/>
                  </a:cxn>
                  <a:cxn ang="0">
                    <a:pos x="5095" y="3411"/>
                  </a:cxn>
                  <a:cxn ang="0">
                    <a:pos x="5289" y="3215"/>
                  </a:cxn>
                  <a:cxn ang="0">
                    <a:pos x="5480" y="2954"/>
                  </a:cxn>
                  <a:cxn ang="0">
                    <a:pos x="5625" y="2661"/>
                  </a:cxn>
                  <a:cxn ang="0">
                    <a:pos x="5720" y="2345"/>
                  </a:cxn>
                  <a:cxn ang="0">
                    <a:pos x="5760" y="2007"/>
                  </a:cxn>
                  <a:cxn ang="0">
                    <a:pos x="5751" y="1735"/>
                  </a:cxn>
                  <a:cxn ang="0">
                    <a:pos x="5692" y="1417"/>
                  </a:cxn>
                </a:cxnLst>
                <a:rect l="0" t="0" r="r" b="b"/>
                <a:pathLst>
                  <a:path w="5760" h="3882">
                    <a:moveTo>
                      <a:pt x="5614" y="1205"/>
                    </a:moveTo>
                    <a:lnTo>
                      <a:pt x="5614" y="1205"/>
                    </a:lnTo>
                    <a:lnTo>
                      <a:pt x="5577" y="1226"/>
                    </a:lnTo>
                    <a:lnTo>
                      <a:pt x="5541" y="1248"/>
                    </a:lnTo>
                    <a:lnTo>
                      <a:pt x="5505" y="1271"/>
                    </a:lnTo>
                    <a:lnTo>
                      <a:pt x="5471" y="1295"/>
                    </a:lnTo>
                    <a:lnTo>
                      <a:pt x="5438" y="1318"/>
                    </a:lnTo>
                    <a:lnTo>
                      <a:pt x="5406" y="1343"/>
                    </a:lnTo>
                    <a:lnTo>
                      <a:pt x="5377" y="1370"/>
                    </a:lnTo>
                    <a:lnTo>
                      <a:pt x="5348" y="1395"/>
                    </a:lnTo>
                    <a:lnTo>
                      <a:pt x="5321" y="1422"/>
                    </a:lnTo>
                    <a:lnTo>
                      <a:pt x="5294" y="1451"/>
                    </a:lnTo>
                    <a:lnTo>
                      <a:pt x="5271" y="1478"/>
                    </a:lnTo>
                    <a:lnTo>
                      <a:pt x="5248" y="1507"/>
                    </a:lnTo>
                    <a:lnTo>
                      <a:pt x="5226" y="1536"/>
                    </a:lnTo>
                    <a:lnTo>
                      <a:pt x="5206" y="1566"/>
                    </a:lnTo>
                    <a:lnTo>
                      <a:pt x="5188" y="1595"/>
                    </a:lnTo>
                    <a:lnTo>
                      <a:pt x="5172" y="1624"/>
                    </a:lnTo>
                    <a:lnTo>
                      <a:pt x="5172" y="1624"/>
                    </a:lnTo>
                    <a:lnTo>
                      <a:pt x="5158" y="1652"/>
                    </a:lnTo>
                    <a:lnTo>
                      <a:pt x="5145" y="1679"/>
                    </a:lnTo>
                    <a:lnTo>
                      <a:pt x="5133" y="1706"/>
                    </a:lnTo>
                    <a:lnTo>
                      <a:pt x="5124" y="1735"/>
                    </a:lnTo>
                    <a:lnTo>
                      <a:pt x="5115" y="1764"/>
                    </a:lnTo>
                    <a:lnTo>
                      <a:pt x="5106" y="1791"/>
                    </a:lnTo>
                    <a:lnTo>
                      <a:pt x="5100" y="1820"/>
                    </a:lnTo>
                    <a:lnTo>
                      <a:pt x="5095" y="1848"/>
                    </a:lnTo>
                    <a:lnTo>
                      <a:pt x="5095" y="1848"/>
                    </a:lnTo>
                    <a:lnTo>
                      <a:pt x="5097" y="1886"/>
                    </a:lnTo>
                    <a:lnTo>
                      <a:pt x="5097" y="1924"/>
                    </a:lnTo>
                    <a:lnTo>
                      <a:pt x="5097" y="1956"/>
                    </a:lnTo>
                    <a:lnTo>
                      <a:pt x="5097" y="1956"/>
                    </a:lnTo>
                    <a:lnTo>
                      <a:pt x="5095" y="2021"/>
                    </a:lnTo>
                    <a:lnTo>
                      <a:pt x="5089" y="2086"/>
                    </a:lnTo>
                    <a:lnTo>
                      <a:pt x="5082" y="2149"/>
                    </a:lnTo>
                    <a:lnTo>
                      <a:pt x="5071" y="2210"/>
                    </a:lnTo>
                    <a:lnTo>
                      <a:pt x="5057" y="2271"/>
                    </a:lnTo>
                    <a:lnTo>
                      <a:pt x="5041" y="2330"/>
                    </a:lnTo>
                    <a:lnTo>
                      <a:pt x="5019" y="2390"/>
                    </a:lnTo>
                    <a:lnTo>
                      <a:pt x="4998" y="2445"/>
                    </a:lnTo>
                    <a:lnTo>
                      <a:pt x="4973" y="2501"/>
                    </a:lnTo>
                    <a:lnTo>
                      <a:pt x="4944" y="2555"/>
                    </a:lnTo>
                    <a:lnTo>
                      <a:pt x="4913" y="2609"/>
                    </a:lnTo>
                    <a:lnTo>
                      <a:pt x="4881" y="2659"/>
                    </a:lnTo>
                    <a:lnTo>
                      <a:pt x="4845" y="2710"/>
                    </a:lnTo>
                    <a:lnTo>
                      <a:pt x="4807" y="2756"/>
                    </a:lnTo>
                    <a:lnTo>
                      <a:pt x="4768" y="2803"/>
                    </a:lnTo>
                    <a:lnTo>
                      <a:pt x="4726" y="2848"/>
                    </a:lnTo>
                    <a:lnTo>
                      <a:pt x="4726" y="2848"/>
                    </a:lnTo>
                    <a:lnTo>
                      <a:pt x="4681" y="2889"/>
                    </a:lnTo>
                    <a:lnTo>
                      <a:pt x="4636" y="2929"/>
                    </a:lnTo>
                    <a:lnTo>
                      <a:pt x="4588" y="2967"/>
                    </a:lnTo>
                    <a:lnTo>
                      <a:pt x="4539" y="3003"/>
                    </a:lnTo>
                    <a:lnTo>
                      <a:pt x="4487" y="3035"/>
                    </a:lnTo>
                    <a:lnTo>
                      <a:pt x="4435" y="3066"/>
                    </a:lnTo>
                    <a:lnTo>
                      <a:pt x="4381" y="3093"/>
                    </a:lnTo>
                    <a:lnTo>
                      <a:pt x="4325" y="3118"/>
                    </a:lnTo>
                    <a:lnTo>
                      <a:pt x="4268" y="3141"/>
                    </a:lnTo>
                    <a:lnTo>
                      <a:pt x="4210" y="3161"/>
                    </a:lnTo>
                    <a:lnTo>
                      <a:pt x="4149" y="3177"/>
                    </a:lnTo>
                    <a:lnTo>
                      <a:pt x="4090" y="3192"/>
                    </a:lnTo>
                    <a:lnTo>
                      <a:pt x="4027" y="3204"/>
                    </a:lnTo>
                    <a:lnTo>
                      <a:pt x="3964" y="3211"/>
                    </a:lnTo>
                    <a:lnTo>
                      <a:pt x="3901" y="3217"/>
                    </a:lnTo>
                    <a:lnTo>
                      <a:pt x="3836" y="3219"/>
                    </a:lnTo>
                    <a:lnTo>
                      <a:pt x="1924" y="3219"/>
                    </a:lnTo>
                    <a:lnTo>
                      <a:pt x="1924" y="3219"/>
                    </a:lnTo>
                    <a:lnTo>
                      <a:pt x="1859" y="3217"/>
                    </a:lnTo>
                    <a:lnTo>
                      <a:pt x="1796" y="3211"/>
                    </a:lnTo>
                    <a:lnTo>
                      <a:pt x="1733" y="3204"/>
                    </a:lnTo>
                    <a:lnTo>
                      <a:pt x="1670" y="3192"/>
                    </a:lnTo>
                    <a:lnTo>
                      <a:pt x="1609" y="3177"/>
                    </a:lnTo>
                    <a:lnTo>
                      <a:pt x="1550" y="3161"/>
                    </a:lnTo>
                    <a:lnTo>
                      <a:pt x="1492" y="3141"/>
                    </a:lnTo>
                    <a:lnTo>
                      <a:pt x="1435" y="3118"/>
                    </a:lnTo>
                    <a:lnTo>
                      <a:pt x="1379" y="3093"/>
                    </a:lnTo>
                    <a:lnTo>
                      <a:pt x="1325" y="3066"/>
                    </a:lnTo>
                    <a:lnTo>
                      <a:pt x="1273" y="3035"/>
                    </a:lnTo>
                    <a:lnTo>
                      <a:pt x="1221" y="3003"/>
                    </a:lnTo>
                    <a:lnTo>
                      <a:pt x="1172" y="2967"/>
                    </a:lnTo>
                    <a:lnTo>
                      <a:pt x="1124" y="2929"/>
                    </a:lnTo>
                    <a:lnTo>
                      <a:pt x="1077" y="2889"/>
                    </a:lnTo>
                    <a:lnTo>
                      <a:pt x="1034" y="2848"/>
                    </a:lnTo>
                    <a:lnTo>
                      <a:pt x="1034" y="2848"/>
                    </a:lnTo>
                    <a:lnTo>
                      <a:pt x="992" y="2803"/>
                    </a:lnTo>
                    <a:lnTo>
                      <a:pt x="951" y="2756"/>
                    </a:lnTo>
                    <a:lnTo>
                      <a:pt x="913" y="2710"/>
                    </a:lnTo>
                    <a:lnTo>
                      <a:pt x="879" y="2659"/>
                    </a:lnTo>
                    <a:lnTo>
                      <a:pt x="847" y="2609"/>
                    </a:lnTo>
                    <a:lnTo>
                      <a:pt x="816" y="2555"/>
                    </a:lnTo>
                    <a:lnTo>
                      <a:pt x="787" y="2501"/>
                    </a:lnTo>
                    <a:lnTo>
                      <a:pt x="762" y="2445"/>
                    </a:lnTo>
                    <a:lnTo>
                      <a:pt x="739" y="2390"/>
                    </a:lnTo>
                    <a:lnTo>
                      <a:pt x="719" y="2330"/>
                    </a:lnTo>
                    <a:lnTo>
                      <a:pt x="703" y="2271"/>
                    </a:lnTo>
                    <a:lnTo>
                      <a:pt x="689" y="2210"/>
                    </a:lnTo>
                    <a:lnTo>
                      <a:pt x="678" y="2149"/>
                    </a:lnTo>
                    <a:lnTo>
                      <a:pt x="669" y="2086"/>
                    </a:lnTo>
                    <a:lnTo>
                      <a:pt x="665" y="2021"/>
                    </a:lnTo>
                    <a:lnTo>
                      <a:pt x="663" y="1956"/>
                    </a:lnTo>
                    <a:lnTo>
                      <a:pt x="663" y="1924"/>
                    </a:lnTo>
                    <a:lnTo>
                      <a:pt x="663" y="1924"/>
                    </a:lnTo>
                    <a:lnTo>
                      <a:pt x="665" y="1859"/>
                    </a:lnTo>
                    <a:lnTo>
                      <a:pt x="669" y="1796"/>
                    </a:lnTo>
                    <a:lnTo>
                      <a:pt x="678" y="1733"/>
                    </a:lnTo>
                    <a:lnTo>
                      <a:pt x="689" y="1670"/>
                    </a:lnTo>
                    <a:lnTo>
                      <a:pt x="703" y="1611"/>
                    </a:lnTo>
                    <a:lnTo>
                      <a:pt x="719" y="1550"/>
                    </a:lnTo>
                    <a:lnTo>
                      <a:pt x="739" y="1492"/>
                    </a:lnTo>
                    <a:lnTo>
                      <a:pt x="762" y="1435"/>
                    </a:lnTo>
                    <a:lnTo>
                      <a:pt x="787" y="1379"/>
                    </a:lnTo>
                    <a:lnTo>
                      <a:pt x="816" y="1325"/>
                    </a:lnTo>
                    <a:lnTo>
                      <a:pt x="847" y="1273"/>
                    </a:lnTo>
                    <a:lnTo>
                      <a:pt x="879" y="1221"/>
                    </a:lnTo>
                    <a:lnTo>
                      <a:pt x="913" y="1172"/>
                    </a:lnTo>
                    <a:lnTo>
                      <a:pt x="951" y="1124"/>
                    </a:lnTo>
                    <a:lnTo>
                      <a:pt x="992" y="1079"/>
                    </a:lnTo>
                    <a:lnTo>
                      <a:pt x="1034" y="1034"/>
                    </a:lnTo>
                    <a:lnTo>
                      <a:pt x="1034" y="1034"/>
                    </a:lnTo>
                    <a:lnTo>
                      <a:pt x="1077" y="993"/>
                    </a:lnTo>
                    <a:lnTo>
                      <a:pt x="1124" y="951"/>
                    </a:lnTo>
                    <a:lnTo>
                      <a:pt x="1172" y="915"/>
                    </a:lnTo>
                    <a:lnTo>
                      <a:pt x="1221" y="879"/>
                    </a:lnTo>
                    <a:lnTo>
                      <a:pt x="1273" y="847"/>
                    </a:lnTo>
                    <a:lnTo>
                      <a:pt x="1325" y="816"/>
                    </a:lnTo>
                    <a:lnTo>
                      <a:pt x="1379" y="788"/>
                    </a:lnTo>
                    <a:lnTo>
                      <a:pt x="1435" y="762"/>
                    </a:lnTo>
                    <a:lnTo>
                      <a:pt x="1492" y="739"/>
                    </a:lnTo>
                    <a:lnTo>
                      <a:pt x="1550" y="719"/>
                    </a:lnTo>
                    <a:lnTo>
                      <a:pt x="1609" y="703"/>
                    </a:lnTo>
                    <a:lnTo>
                      <a:pt x="1670" y="689"/>
                    </a:lnTo>
                    <a:lnTo>
                      <a:pt x="1733" y="678"/>
                    </a:lnTo>
                    <a:lnTo>
                      <a:pt x="1796" y="669"/>
                    </a:lnTo>
                    <a:lnTo>
                      <a:pt x="1859" y="665"/>
                    </a:lnTo>
                    <a:lnTo>
                      <a:pt x="1924" y="663"/>
                    </a:lnTo>
                    <a:lnTo>
                      <a:pt x="3836" y="663"/>
                    </a:lnTo>
                    <a:lnTo>
                      <a:pt x="3836" y="663"/>
                    </a:lnTo>
                    <a:lnTo>
                      <a:pt x="3901" y="665"/>
                    </a:lnTo>
                    <a:lnTo>
                      <a:pt x="3964" y="669"/>
                    </a:lnTo>
                    <a:lnTo>
                      <a:pt x="4027" y="678"/>
                    </a:lnTo>
                    <a:lnTo>
                      <a:pt x="4090" y="689"/>
                    </a:lnTo>
                    <a:lnTo>
                      <a:pt x="4149" y="703"/>
                    </a:lnTo>
                    <a:lnTo>
                      <a:pt x="4210" y="719"/>
                    </a:lnTo>
                    <a:lnTo>
                      <a:pt x="4268" y="739"/>
                    </a:lnTo>
                    <a:lnTo>
                      <a:pt x="4325" y="762"/>
                    </a:lnTo>
                    <a:lnTo>
                      <a:pt x="4381" y="788"/>
                    </a:lnTo>
                    <a:lnTo>
                      <a:pt x="4435" y="816"/>
                    </a:lnTo>
                    <a:lnTo>
                      <a:pt x="4487" y="847"/>
                    </a:lnTo>
                    <a:lnTo>
                      <a:pt x="4539" y="879"/>
                    </a:lnTo>
                    <a:lnTo>
                      <a:pt x="4588" y="915"/>
                    </a:lnTo>
                    <a:lnTo>
                      <a:pt x="4636" y="951"/>
                    </a:lnTo>
                    <a:lnTo>
                      <a:pt x="4681" y="993"/>
                    </a:lnTo>
                    <a:lnTo>
                      <a:pt x="4726" y="1034"/>
                    </a:lnTo>
                    <a:lnTo>
                      <a:pt x="4726" y="1034"/>
                    </a:lnTo>
                    <a:lnTo>
                      <a:pt x="4753" y="1063"/>
                    </a:lnTo>
                    <a:lnTo>
                      <a:pt x="4753" y="1063"/>
                    </a:lnTo>
                    <a:lnTo>
                      <a:pt x="4782" y="1027"/>
                    </a:lnTo>
                    <a:lnTo>
                      <a:pt x="4813" y="993"/>
                    </a:lnTo>
                    <a:lnTo>
                      <a:pt x="4845" y="960"/>
                    </a:lnTo>
                    <a:lnTo>
                      <a:pt x="4877" y="928"/>
                    </a:lnTo>
                    <a:lnTo>
                      <a:pt x="4910" y="895"/>
                    </a:lnTo>
                    <a:lnTo>
                      <a:pt x="4944" y="865"/>
                    </a:lnTo>
                    <a:lnTo>
                      <a:pt x="4980" y="834"/>
                    </a:lnTo>
                    <a:lnTo>
                      <a:pt x="5016" y="806"/>
                    </a:lnTo>
                    <a:lnTo>
                      <a:pt x="5016" y="806"/>
                    </a:lnTo>
                    <a:lnTo>
                      <a:pt x="5075" y="761"/>
                    </a:lnTo>
                    <a:lnTo>
                      <a:pt x="5136" y="717"/>
                    </a:lnTo>
                    <a:lnTo>
                      <a:pt x="5201" y="678"/>
                    </a:lnTo>
                    <a:lnTo>
                      <a:pt x="5266" y="638"/>
                    </a:lnTo>
                    <a:lnTo>
                      <a:pt x="5266" y="638"/>
                    </a:lnTo>
                    <a:lnTo>
                      <a:pt x="5231" y="601"/>
                    </a:lnTo>
                    <a:lnTo>
                      <a:pt x="5196" y="565"/>
                    </a:lnTo>
                    <a:lnTo>
                      <a:pt x="5196" y="565"/>
                    </a:lnTo>
                    <a:lnTo>
                      <a:pt x="5163" y="532"/>
                    </a:lnTo>
                    <a:lnTo>
                      <a:pt x="5129" y="502"/>
                    </a:lnTo>
                    <a:lnTo>
                      <a:pt x="5095" y="471"/>
                    </a:lnTo>
                    <a:lnTo>
                      <a:pt x="5059" y="441"/>
                    </a:lnTo>
                    <a:lnTo>
                      <a:pt x="5023" y="412"/>
                    </a:lnTo>
                    <a:lnTo>
                      <a:pt x="4987" y="383"/>
                    </a:lnTo>
                    <a:lnTo>
                      <a:pt x="4949" y="356"/>
                    </a:lnTo>
                    <a:lnTo>
                      <a:pt x="4911" y="329"/>
                    </a:lnTo>
                    <a:lnTo>
                      <a:pt x="4872" y="304"/>
                    </a:lnTo>
                    <a:lnTo>
                      <a:pt x="4832" y="279"/>
                    </a:lnTo>
                    <a:lnTo>
                      <a:pt x="4793" y="255"/>
                    </a:lnTo>
                    <a:lnTo>
                      <a:pt x="4751" y="234"/>
                    </a:lnTo>
                    <a:lnTo>
                      <a:pt x="4712" y="210"/>
                    </a:lnTo>
                    <a:lnTo>
                      <a:pt x="4669" y="191"/>
                    </a:lnTo>
                    <a:lnTo>
                      <a:pt x="4627" y="171"/>
                    </a:lnTo>
                    <a:lnTo>
                      <a:pt x="4584" y="151"/>
                    </a:lnTo>
                    <a:lnTo>
                      <a:pt x="4541" y="133"/>
                    </a:lnTo>
                    <a:lnTo>
                      <a:pt x="4496" y="117"/>
                    </a:lnTo>
                    <a:lnTo>
                      <a:pt x="4453" y="101"/>
                    </a:lnTo>
                    <a:lnTo>
                      <a:pt x="4408" y="86"/>
                    </a:lnTo>
                    <a:lnTo>
                      <a:pt x="4361" y="74"/>
                    </a:lnTo>
                    <a:lnTo>
                      <a:pt x="4316" y="61"/>
                    </a:lnTo>
                    <a:lnTo>
                      <a:pt x="4270" y="49"/>
                    </a:lnTo>
                    <a:lnTo>
                      <a:pt x="4223" y="40"/>
                    </a:lnTo>
                    <a:lnTo>
                      <a:pt x="4176" y="31"/>
                    </a:lnTo>
                    <a:lnTo>
                      <a:pt x="4128" y="22"/>
                    </a:lnTo>
                    <a:lnTo>
                      <a:pt x="4081" y="14"/>
                    </a:lnTo>
                    <a:lnTo>
                      <a:pt x="4032" y="9"/>
                    </a:lnTo>
                    <a:lnTo>
                      <a:pt x="3984" y="5"/>
                    </a:lnTo>
                    <a:lnTo>
                      <a:pt x="3935" y="2"/>
                    </a:lnTo>
                    <a:lnTo>
                      <a:pt x="3885" y="0"/>
                    </a:lnTo>
                    <a:lnTo>
                      <a:pt x="3836" y="0"/>
                    </a:lnTo>
                    <a:lnTo>
                      <a:pt x="1924" y="0"/>
                    </a:lnTo>
                    <a:lnTo>
                      <a:pt x="1924" y="0"/>
                    </a:lnTo>
                    <a:lnTo>
                      <a:pt x="1873" y="0"/>
                    </a:lnTo>
                    <a:lnTo>
                      <a:pt x="1825" y="2"/>
                    </a:lnTo>
                    <a:lnTo>
                      <a:pt x="1776" y="5"/>
                    </a:lnTo>
                    <a:lnTo>
                      <a:pt x="1728" y="9"/>
                    </a:lnTo>
                    <a:lnTo>
                      <a:pt x="1679" y="14"/>
                    </a:lnTo>
                    <a:lnTo>
                      <a:pt x="1631" y="22"/>
                    </a:lnTo>
                    <a:lnTo>
                      <a:pt x="1584" y="31"/>
                    </a:lnTo>
                    <a:lnTo>
                      <a:pt x="1537" y="40"/>
                    </a:lnTo>
                    <a:lnTo>
                      <a:pt x="1490" y="49"/>
                    </a:lnTo>
                    <a:lnTo>
                      <a:pt x="1444" y="61"/>
                    </a:lnTo>
                    <a:lnTo>
                      <a:pt x="1399" y="74"/>
                    </a:lnTo>
                    <a:lnTo>
                      <a:pt x="1352" y="86"/>
                    </a:lnTo>
                    <a:lnTo>
                      <a:pt x="1307" y="101"/>
                    </a:lnTo>
                    <a:lnTo>
                      <a:pt x="1264" y="117"/>
                    </a:lnTo>
                    <a:lnTo>
                      <a:pt x="1219" y="133"/>
                    </a:lnTo>
                    <a:lnTo>
                      <a:pt x="1176" y="151"/>
                    </a:lnTo>
                    <a:lnTo>
                      <a:pt x="1133" y="171"/>
                    </a:lnTo>
                    <a:lnTo>
                      <a:pt x="1091" y="191"/>
                    </a:lnTo>
                    <a:lnTo>
                      <a:pt x="1048" y="210"/>
                    </a:lnTo>
                    <a:lnTo>
                      <a:pt x="1007" y="234"/>
                    </a:lnTo>
                    <a:lnTo>
                      <a:pt x="967" y="255"/>
                    </a:lnTo>
                    <a:lnTo>
                      <a:pt x="928" y="279"/>
                    </a:lnTo>
                    <a:lnTo>
                      <a:pt x="888" y="304"/>
                    </a:lnTo>
                    <a:lnTo>
                      <a:pt x="849" y="329"/>
                    </a:lnTo>
                    <a:lnTo>
                      <a:pt x="811" y="356"/>
                    </a:lnTo>
                    <a:lnTo>
                      <a:pt x="773" y="383"/>
                    </a:lnTo>
                    <a:lnTo>
                      <a:pt x="737" y="412"/>
                    </a:lnTo>
                    <a:lnTo>
                      <a:pt x="701" y="441"/>
                    </a:lnTo>
                    <a:lnTo>
                      <a:pt x="665" y="471"/>
                    </a:lnTo>
                    <a:lnTo>
                      <a:pt x="631" y="502"/>
                    </a:lnTo>
                    <a:lnTo>
                      <a:pt x="597" y="532"/>
                    </a:lnTo>
                    <a:lnTo>
                      <a:pt x="564" y="565"/>
                    </a:lnTo>
                    <a:lnTo>
                      <a:pt x="564" y="565"/>
                    </a:lnTo>
                    <a:lnTo>
                      <a:pt x="532" y="597"/>
                    </a:lnTo>
                    <a:lnTo>
                      <a:pt x="502" y="631"/>
                    </a:lnTo>
                    <a:lnTo>
                      <a:pt x="471" y="665"/>
                    </a:lnTo>
                    <a:lnTo>
                      <a:pt x="440" y="701"/>
                    </a:lnTo>
                    <a:lnTo>
                      <a:pt x="412" y="737"/>
                    </a:lnTo>
                    <a:lnTo>
                      <a:pt x="383" y="773"/>
                    </a:lnTo>
                    <a:lnTo>
                      <a:pt x="356" y="811"/>
                    </a:lnTo>
                    <a:lnTo>
                      <a:pt x="329" y="849"/>
                    </a:lnTo>
                    <a:lnTo>
                      <a:pt x="304" y="888"/>
                    </a:lnTo>
                    <a:lnTo>
                      <a:pt x="279" y="928"/>
                    </a:lnTo>
                    <a:lnTo>
                      <a:pt x="255" y="967"/>
                    </a:lnTo>
                    <a:lnTo>
                      <a:pt x="234" y="1007"/>
                    </a:lnTo>
                    <a:lnTo>
                      <a:pt x="210" y="1048"/>
                    </a:lnTo>
                    <a:lnTo>
                      <a:pt x="191" y="1091"/>
                    </a:lnTo>
                    <a:lnTo>
                      <a:pt x="171" y="1133"/>
                    </a:lnTo>
                    <a:lnTo>
                      <a:pt x="151" y="1176"/>
                    </a:lnTo>
                    <a:lnTo>
                      <a:pt x="133" y="1219"/>
                    </a:lnTo>
                    <a:lnTo>
                      <a:pt x="117" y="1264"/>
                    </a:lnTo>
                    <a:lnTo>
                      <a:pt x="101" y="1307"/>
                    </a:lnTo>
                    <a:lnTo>
                      <a:pt x="86" y="1352"/>
                    </a:lnTo>
                    <a:lnTo>
                      <a:pt x="74" y="1399"/>
                    </a:lnTo>
                    <a:lnTo>
                      <a:pt x="61" y="1444"/>
                    </a:lnTo>
                    <a:lnTo>
                      <a:pt x="49" y="1491"/>
                    </a:lnTo>
                    <a:lnTo>
                      <a:pt x="40" y="1537"/>
                    </a:lnTo>
                    <a:lnTo>
                      <a:pt x="31" y="1584"/>
                    </a:lnTo>
                    <a:lnTo>
                      <a:pt x="22" y="1631"/>
                    </a:lnTo>
                    <a:lnTo>
                      <a:pt x="14" y="1679"/>
                    </a:lnTo>
                    <a:lnTo>
                      <a:pt x="9" y="1728"/>
                    </a:lnTo>
                    <a:lnTo>
                      <a:pt x="5" y="1776"/>
                    </a:lnTo>
                    <a:lnTo>
                      <a:pt x="2" y="1825"/>
                    </a:lnTo>
                    <a:lnTo>
                      <a:pt x="0" y="1874"/>
                    </a:lnTo>
                    <a:lnTo>
                      <a:pt x="0" y="1924"/>
                    </a:lnTo>
                    <a:lnTo>
                      <a:pt x="0" y="1958"/>
                    </a:lnTo>
                    <a:lnTo>
                      <a:pt x="0" y="1958"/>
                    </a:lnTo>
                    <a:lnTo>
                      <a:pt x="0" y="2007"/>
                    </a:lnTo>
                    <a:lnTo>
                      <a:pt x="2" y="2055"/>
                    </a:lnTo>
                    <a:lnTo>
                      <a:pt x="5" y="2106"/>
                    </a:lnTo>
                    <a:lnTo>
                      <a:pt x="9" y="2154"/>
                    </a:lnTo>
                    <a:lnTo>
                      <a:pt x="14" y="2203"/>
                    </a:lnTo>
                    <a:lnTo>
                      <a:pt x="22" y="2249"/>
                    </a:lnTo>
                    <a:lnTo>
                      <a:pt x="31" y="2298"/>
                    </a:lnTo>
                    <a:lnTo>
                      <a:pt x="40" y="2345"/>
                    </a:lnTo>
                    <a:lnTo>
                      <a:pt x="49" y="2391"/>
                    </a:lnTo>
                    <a:lnTo>
                      <a:pt x="61" y="2436"/>
                    </a:lnTo>
                    <a:lnTo>
                      <a:pt x="74" y="2483"/>
                    </a:lnTo>
                    <a:lnTo>
                      <a:pt x="86" y="2528"/>
                    </a:lnTo>
                    <a:lnTo>
                      <a:pt x="101" y="2573"/>
                    </a:lnTo>
                    <a:lnTo>
                      <a:pt x="117" y="2618"/>
                    </a:lnTo>
                    <a:lnTo>
                      <a:pt x="133" y="2661"/>
                    </a:lnTo>
                    <a:lnTo>
                      <a:pt x="151" y="2706"/>
                    </a:lnTo>
                    <a:lnTo>
                      <a:pt x="171" y="2747"/>
                    </a:lnTo>
                    <a:lnTo>
                      <a:pt x="191" y="2791"/>
                    </a:lnTo>
                    <a:lnTo>
                      <a:pt x="210" y="2832"/>
                    </a:lnTo>
                    <a:lnTo>
                      <a:pt x="234" y="2873"/>
                    </a:lnTo>
                    <a:lnTo>
                      <a:pt x="255" y="2915"/>
                    </a:lnTo>
                    <a:lnTo>
                      <a:pt x="279" y="2954"/>
                    </a:lnTo>
                    <a:lnTo>
                      <a:pt x="304" y="2994"/>
                    </a:lnTo>
                    <a:lnTo>
                      <a:pt x="329" y="3032"/>
                    </a:lnTo>
                    <a:lnTo>
                      <a:pt x="356" y="3069"/>
                    </a:lnTo>
                    <a:lnTo>
                      <a:pt x="383" y="3107"/>
                    </a:lnTo>
                    <a:lnTo>
                      <a:pt x="412" y="3145"/>
                    </a:lnTo>
                    <a:lnTo>
                      <a:pt x="440" y="3181"/>
                    </a:lnTo>
                    <a:lnTo>
                      <a:pt x="471" y="3215"/>
                    </a:lnTo>
                    <a:lnTo>
                      <a:pt x="502" y="3249"/>
                    </a:lnTo>
                    <a:lnTo>
                      <a:pt x="532" y="3283"/>
                    </a:lnTo>
                    <a:lnTo>
                      <a:pt x="564" y="3316"/>
                    </a:lnTo>
                    <a:lnTo>
                      <a:pt x="564" y="3316"/>
                    </a:lnTo>
                    <a:lnTo>
                      <a:pt x="597" y="3348"/>
                    </a:lnTo>
                    <a:lnTo>
                      <a:pt x="631" y="3380"/>
                    </a:lnTo>
                    <a:lnTo>
                      <a:pt x="665" y="3411"/>
                    </a:lnTo>
                    <a:lnTo>
                      <a:pt x="701" y="3440"/>
                    </a:lnTo>
                    <a:lnTo>
                      <a:pt x="737" y="3470"/>
                    </a:lnTo>
                    <a:lnTo>
                      <a:pt x="773" y="3497"/>
                    </a:lnTo>
                    <a:lnTo>
                      <a:pt x="811" y="3524"/>
                    </a:lnTo>
                    <a:lnTo>
                      <a:pt x="849" y="3551"/>
                    </a:lnTo>
                    <a:lnTo>
                      <a:pt x="888" y="3576"/>
                    </a:lnTo>
                    <a:lnTo>
                      <a:pt x="928" y="3602"/>
                    </a:lnTo>
                    <a:lnTo>
                      <a:pt x="967" y="3625"/>
                    </a:lnTo>
                    <a:lnTo>
                      <a:pt x="1007" y="3648"/>
                    </a:lnTo>
                    <a:lnTo>
                      <a:pt x="1048" y="3670"/>
                    </a:lnTo>
                    <a:lnTo>
                      <a:pt x="1091" y="3691"/>
                    </a:lnTo>
                    <a:lnTo>
                      <a:pt x="1133" y="3711"/>
                    </a:lnTo>
                    <a:lnTo>
                      <a:pt x="1176" y="3729"/>
                    </a:lnTo>
                    <a:lnTo>
                      <a:pt x="1219" y="3747"/>
                    </a:lnTo>
                    <a:lnTo>
                      <a:pt x="1264" y="3763"/>
                    </a:lnTo>
                    <a:lnTo>
                      <a:pt x="1307" y="3780"/>
                    </a:lnTo>
                    <a:lnTo>
                      <a:pt x="1352" y="3794"/>
                    </a:lnTo>
                    <a:lnTo>
                      <a:pt x="1399" y="3808"/>
                    </a:lnTo>
                    <a:lnTo>
                      <a:pt x="1444" y="3821"/>
                    </a:lnTo>
                    <a:lnTo>
                      <a:pt x="1490" y="3832"/>
                    </a:lnTo>
                    <a:lnTo>
                      <a:pt x="1537" y="3842"/>
                    </a:lnTo>
                    <a:lnTo>
                      <a:pt x="1584" y="3851"/>
                    </a:lnTo>
                    <a:lnTo>
                      <a:pt x="1631" y="3859"/>
                    </a:lnTo>
                    <a:lnTo>
                      <a:pt x="1679" y="3866"/>
                    </a:lnTo>
                    <a:lnTo>
                      <a:pt x="1728" y="3871"/>
                    </a:lnTo>
                    <a:lnTo>
                      <a:pt x="1776" y="3877"/>
                    </a:lnTo>
                    <a:lnTo>
                      <a:pt x="1825" y="3878"/>
                    </a:lnTo>
                    <a:lnTo>
                      <a:pt x="1873" y="3880"/>
                    </a:lnTo>
                    <a:lnTo>
                      <a:pt x="1924" y="3882"/>
                    </a:lnTo>
                    <a:lnTo>
                      <a:pt x="3836" y="3882"/>
                    </a:lnTo>
                    <a:lnTo>
                      <a:pt x="3836" y="3882"/>
                    </a:lnTo>
                    <a:lnTo>
                      <a:pt x="3836" y="3882"/>
                    </a:lnTo>
                    <a:lnTo>
                      <a:pt x="3885" y="3880"/>
                    </a:lnTo>
                    <a:lnTo>
                      <a:pt x="3935" y="3878"/>
                    </a:lnTo>
                    <a:lnTo>
                      <a:pt x="3984" y="3877"/>
                    </a:lnTo>
                    <a:lnTo>
                      <a:pt x="4032" y="3871"/>
                    </a:lnTo>
                    <a:lnTo>
                      <a:pt x="4081" y="3866"/>
                    </a:lnTo>
                    <a:lnTo>
                      <a:pt x="4128" y="3859"/>
                    </a:lnTo>
                    <a:lnTo>
                      <a:pt x="4176" y="3851"/>
                    </a:lnTo>
                    <a:lnTo>
                      <a:pt x="4223" y="3842"/>
                    </a:lnTo>
                    <a:lnTo>
                      <a:pt x="4270" y="3832"/>
                    </a:lnTo>
                    <a:lnTo>
                      <a:pt x="4316" y="3821"/>
                    </a:lnTo>
                    <a:lnTo>
                      <a:pt x="4361" y="3808"/>
                    </a:lnTo>
                    <a:lnTo>
                      <a:pt x="4408" y="3794"/>
                    </a:lnTo>
                    <a:lnTo>
                      <a:pt x="4453" y="3780"/>
                    </a:lnTo>
                    <a:lnTo>
                      <a:pt x="4496" y="3763"/>
                    </a:lnTo>
                    <a:lnTo>
                      <a:pt x="4541" y="3747"/>
                    </a:lnTo>
                    <a:lnTo>
                      <a:pt x="4584" y="3729"/>
                    </a:lnTo>
                    <a:lnTo>
                      <a:pt x="4627" y="3711"/>
                    </a:lnTo>
                    <a:lnTo>
                      <a:pt x="4669" y="3691"/>
                    </a:lnTo>
                    <a:lnTo>
                      <a:pt x="4712" y="3670"/>
                    </a:lnTo>
                    <a:lnTo>
                      <a:pt x="4751" y="3648"/>
                    </a:lnTo>
                    <a:lnTo>
                      <a:pt x="4793" y="3625"/>
                    </a:lnTo>
                    <a:lnTo>
                      <a:pt x="4832" y="3602"/>
                    </a:lnTo>
                    <a:lnTo>
                      <a:pt x="4872" y="3576"/>
                    </a:lnTo>
                    <a:lnTo>
                      <a:pt x="4911" y="3551"/>
                    </a:lnTo>
                    <a:lnTo>
                      <a:pt x="4949" y="3524"/>
                    </a:lnTo>
                    <a:lnTo>
                      <a:pt x="4987" y="3497"/>
                    </a:lnTo>
                    <a:lnTo>
                      <a:pt x="5023" y="3470"/>
                    </a:lnTo>
                    <a:lnTo>
                      <a:pt x="5059" y="3440"/>
                    </a:lnTo>
                    <a:lnTo>
                      <a:pt x="5095" y="3411"/>
                    </a:lnTo>
                    <a:lnTo>
                      <a:pt x="5129" y="3380"/>
                    </a:lnTo>
                    <a:lnTo>
                      <a:pt x="5163" y="3348"/>
                    </a:lnTo>
                    <a:lnTo>
                      <a:pt x="5196" y="3316"/>
                    </a:lnTo>
                    <a:lnTo>
                      <a:pt x="5196" y="3316"/>
                    </a:lnTo>
                    <a:lnTo>
                      <a:pt x="5228" y="3283"/>
                    </a:lnTo>
                    <a:lnTo>
                      <a:pt x="5258" y="3249"/>
                    </a:lnTo>
                    <a:lnTo>
                      <a:pt x="5289" y="3215"/>
                    </a:lnTo>
                    <a:lnTo>
                      <a:pt x="5320" y="3181"/>
                    </a:lnTo>
                    <a:lnTo>
                      <a:pt x="5348" y="3145"/>
                    </a:lnTo>
                    <a:lnTo>
                      <a:pt x="5377" y="3107"/>
                    </a:lnTo>
                    <a:lnTo>
                      <a:pt x="5404" y="3069"/>
                    </a:lnTo>
                    <a:lnTo>
                      <a:pt x="5431" y="3032"/>
                    </a:lnTo>
                    <a:lnTo>
                      <a:pt x="5456" y="2994"/>
                    </a:lnTo>
                    <a:lnTo>
                      <a:pt x="5480" y="2954"/>
                    </a:lnTo>
                    <a:lnTo>
                      <a:pt x="5505" y="2915"/>
                    </a:lnTo>
                    <a:lnTo>
                      <a:pt x="5526" y="2873"/>
                    </a:lnTo>
                    <a:lnTo>
                      <a:pt x="5548" y="2832"/>
                    </a:lnTo>
                    <a:lnTo>
                      <a:pt x="5569" y="2791"/>
                    </a:lnTo>
                    <a:lnTo>
                      <a:pt x="5589" y="2747"/>
                    </a:lnTo>
                    <a:lnTo>
                      <a:pt x="5609" y="2704"/>
                    </a:lnTo>
                    <a:lnTo>
                      <a:pt x="5625" y="2661"/>
                    </a:lnTo>
                    <a:lnTo>
                      <a:pt x="5643" y="2618"/>
                    </a:lnTo>
                    <a:lnTo>
                      <a:pt x="5659" y="2573"/>
                    </a:lnTo>
                    <a:lnTo>
                      <a:pt x="5674" y="2528"/>
                    </a:lnTo>
                    <a:lnTo>
                      <a:pt x="5686" y="2483"/>
                    </a:lnTo>
                    <a:lnTo>
                      <a:pt x="5699" y="2436"/>
                    </a:lnTo>
                    <a:lnTo>
                      <a:pt x="5711" y="2391"/>
                    </a:lnTo>
                    <a:lnTo>
                      <a:pt x="5720" y="2345"/>
                    </a:lnTo>
                    <a:lnTo>
                      <a:pt x="5729" y="2296"/>
                    </a:lnTo>
                    <a:lnTo>
                      <a:pt x="5738" y="2249"/>
                    </a:lnTo>
                    <a:lnTo>
                      <a:pt x="5744" y="2201"/>
                    </a:lnTo>
                    <a:lnTo>
                      <a:pt x="5751" y="2154"/>
                    </a:lnTo>
                    <a:lnTo>
                      <a:pt x="5755" y="2106"/>
                    </a:lnTo>
                    <a:lnTo>
                      <a:pt x="5758" y="2055"/>
                    </a:lnTo>
                    <a:lnTo>
                      <a:pt x="5760" y="2007"/>
                    </a:lnTo>
                    <a:lnTo>
                      <a:pt x="5760" y="1956"/>
                    </a:lnTo>
                    <a:lnTo>
                      <a:pt x="5760" y="1924"/>
                    </a:lnTo>
                    <a:lnTo>
                      <a:pt x="5760" y="1924"/>
                    </a:lnTo>
                    <a:lnTo>
                      <a:pt x="5760" y="1877"/>
                    </a:lnTo>
                    <a:lnTo>
                      <a:pt x="5758" y="1829"/>
                    </a:lnTo>
                    <a:lnTo>
                      <a:pt x="5755" y="1782"/>
                    </a:lnTo>
                    <a:lnTo>
                      <a:pt x="5751" y="1735"/>
                    </a:lnTo>
                    <a:lnTo>
                      <a:pt x="5746" y="1688"/>
                    </a:lnTo>
                    <a:lnTo>
                      <a:pt x="5740" y="1643"/>
                    </a:lnTo>
                    <a:lnTo>
                      <a:pt x="5731" y="1597"/>
                    </a:lnTo>
                    <a:lnTo>
                      <a:pt x="5724" y="1552"/>
                    </a:lnTo>
                    <a:lnTo>
                      <a:pt x="5713" y="1507"/>
                    </a:lnTo>
                    <a:lnTo>
                      <a:pt x="5704" y="1462"/>
                    </a:lnTo>
                    <a:lnTo>
                      <a:pt x="5692" y="1417"/>
                    </a:lnTo>
                    <a:lnTo>
                      <a:pt x="5679" y="1374"/>
                    </a:lnTo>
                    <a:lnTo>
                      <a:pt x="5650" y="1287"/>
                    </a:lnTo>
                    <a:lnTo>
                      <a:pt x="5618" y="1203"/>
                    </a:lnTo>
                    <a:lnTo>
                      <a:pt x="5618" y="1203"/>
                    </a:lnTo>
                    <a:lnTo>
                      <a:pt x="5614" y="1205"/>
                    </a:lnTo>
                    <a:lnTo>
                      <a:pt x="5614" y="1205"/>
                    </a:lnTo>
                    <a:close/>
                  </a:path>
                </a:pathLst>
              </a:custGeom>
              <a:solidFill>
                <a:srgbClr val="FF9900"/>
              </a:solidFill>
              <a:ln w="9525">
                <a:noFill/>
                <a:round/>
              </a:ln>
              <a:effectLst>
                <a:innerShdw blurRad="190500" dist="50800" dir="2700000">
                  <a:srgbClr val="000000">
                    <a:alpha val="50000"/>
                  </a:srgbClr>
                </a:innerShdw>
              </a:effectLst>
              <a:scene3d>
                <a:camera prst="orthographicFront"/>
                <a:lightRig rig="threePt" dir="t">
                  <a:rot lat="0" lon="0" rev="12720000"/>
                </a:lightRig>
              </a:scene3d>
              <a:sp3d/>
            </p:spPr>
            <p:txBody>
              <a:bodyPr/>
              <a:lstStyle/>
              <a:p>
                <a:pPr fontAlgn="auto">
                  <a:lnSpc>
                    <a:spcPct val="85000"/>
                  </a:lnSpc>
                  <a:spcBef>
                    <a:spcPts val="0"/>
                  </a:spcBef>
                  <a:spcAft>
                    <a:spcPts val="0"/>
                  </a:spcAft>
                  <a:defRPr/>
                </a:pPr>
                <a:endParaRPr lang="en-US" sz="1600">
                  <a:latin typeface="Times"/>
                  <a:ea typeface="+mn-ea"/>
                </a:endParaRPr>
              </a:p>
            </p:txBody>
          </p:sp>
        </p:grpSp>
        <p:sp>
          <p:nvSpPr>
            <p:cNvPr id="10" name="Rectangle 36"/>
            <p:cNvSpPr/>
            <p:nvPr/>
          </p:nvSpPr>
          <p:spPr>
            <a:xfrm>
              <a:off x="3231899" y="2520506"/>
              <a:ext cx="1881188" cy="352425"/>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rgbClr val="FFFFFF"/>
                  </a:solidFill>
                  <a:latin typeface="Arial Narrow" panose="020B0606020202030204" pitchFamily="34" charset="0"/>
                  <a:cs typeface="Arial" panose="020B0604020202020204" pitchFamily="34" charset="0"/>
                </a:rPr>
                <a:t>2014</a:t>
              </a:r>
            </a:p>
          </p:txBody>
        </p:sp>
        <p:sp>
          <p:nvSpPr>
            <p:cNvPr id="11" name="Rectangle 37"/>
            <p:cNvSpPr/>
            <p:nvPr/>
          </p:nvSpPr>
          <p:spPr>
            <a:xfrm>
              <a:off x="5111499" y="2520506"/>
              <a:ext cx="1881188" cy="352425"/>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rgbClr val="FFFFFF"/>
                  </a:solidFill>
                  <a:latin typeface="Arial Narrow" panose="020B0606020202030204" pitchFamily="34" charset="0"/>
                  <a:cs typeface="Arial" panose="020B0604020202020204" pitchFamily="34" charset="0"/>
                </a:rPr>
                <a:t>2015</a:t>
              </a:r>
            </a:p>
          </p:txBody>
        </p:sp>
      </p:grpSp>
      <p:sp>
        <p:nvSpPr>
          <p:cNvPr id="15" name="矩形 14"/>
          <p:cNvSpPr/>
          <p:nvPr/>
        </p:nvSpPr>
        <p:spPr>
          <a:xfrm>
            <a:off x="1377254" y="3697019"/>
            <a:ext cx="1848248" cy="530915"/>
          </a:xfrm>
          <a:prstGeom prst="rect">
            <a:avLst/>
          </a:prstGeom>
        </p:spPr>
        <p:txBody>
          <a:bodyPr wrap="square" lIns="68580" tIns="34290" rIns="68580" bIns="34290">
            <a:spAutoFit/>
          </a:bodyPr>
          <a:lstStyle/>
          <a:p>
            <a:pPr>
              <a:spcBef>
                <a:spcPts val="840"/>
              </a:spcBef>
              <a:spcAft>
                <a:spcPts val="840"/>
              </a:spcAft>
            </a:pPr>
            <a:r>
              <a:rPr lang="zh-CN" altLang="en-US" sz="1000" b="1" dirty="0">
                <a:solidFill>
                  <a:schemeClr val="bg1">
                    <a:lumMod val="50000"/>
                  </a:schemeClr>
                </a:solidFill>
                <a:latin typeface="微软雅黑" panose="020B0503020204020204" pitchFamily="34" charset="-122"/>
                <a:ea typeface="微软雅黑" panose="020B0503020204020204" pitchFamily="34" charset="-122"/>
              </a:rPr>
              <a:t>请在此处输入您的文本，或者复制您的文本粘贴到此处请在此处请在此处输入您的文本</a:t>
            </a:r>
            <a:r>
              <a:rPr lang="en-US" altLang="zh-CN" sz="1000" b="1" dirty="0">
                <a:solidFill>
                  <a:schemeClr val="bg1">
                    <a:lumMod val="50000"/>
                  </a:schemeClr>
                </a:solidFill>
                <a:latin typeface="微软雅黑" panose="020B0503020204020204" pitchFamily="34" charset="-122"/>
                <a:ea typeface="微软雅黑" panose="020B0503020204020204" pitchFamily="34" charset="-122"/>
              </a:rPr>
              <a:t>.</a:t>
            </a:r>
          </a:p>
        </p:txBody>
      </p:sp>
      <p:sp>
        <p:nvSpPr>
          <p:cNvPr id="16" name="矩形 15"/>
          <p:cNvSpPr/>
          <p:nvPr/>
        </p:nvSpPr>
        <p:spPr>
          <a:xfrm>
            <a:off x="3491880" y="3697019"/>
            <a:ext cx="1848248" cy="530915"/>
          </a:xfrm>
          <a:prstGeom prst="rect">
            <a:avLst/>
          </a:prstGeom>
        </p:spPr>
        <p:txBody>
          <a:bodyPr wrap="square" lIns="68580" tIns="34290" rIns="68580" bIns="34290">
            <a:spAutoFit/>
          </a:bodyPr>
          <a:lstStyle/>
          <a:p>
            <a:pPr>
              <a:spcBef>
                <a:spcPts val="840"/>
              </a:spcBef>
              <a:spcAft>
                <a:spcPts val="840"/>
              </a:spcAft>
            </a:pPr>
            <a:r>
              <a:rPr lang="zh-CN" altLang="en-US" sz="1000" b="1" dirty="0">
                <a:solidFill>
                  <a:schemeClr val="bg1">
                    <a:lumMod val="50000"/>
                  </a:schemeClr>
                </a:solidFill>
                <a:latin typeface="微软雅黑" panose="020B0503020204020204" pitchFamily="34" charset="-122"/>
                <a:ea typeface="微软雅黑" panose="020B0503020204020204" pitchFamily="34" charset="-122"/>
              </a:rPr>
              <a:t>请在此处输入您的文本，或者复制您的文本粘贴到此处请在此处请在此处输入您的文本</a:t>
            </a:r>
            <a:r>
              <a:rPr lang="en-US" altLang="zh-CN" sz="1000" b="1" dirty="0">
                <a:solidFill>
                  <a:schemeClr val="bg1">
                    <a:lumMod val="50000"/>
                  </a:schemeClr>
                </a:solidFill>
                <a:latin typeface="微软雅黑" panose="020B0503020204020204" pitchFamily="34" charset="-122"/>
                <a:ea typeface="微软雅黑" panose="020B0503020204020204" pitchFamily="34" charset="-122"/>
              </a:rPr>
              <a:t>.</a:t>
            </a:r>
          </a:p>
        </p:txBody>
      </p:sp>
      <p:sp>
        <p:nvSpPr>
          <p:cNvPr id="17" name="矩形 16"/>
          <p:cNvSpPr/>
          <p:nvPr/>
        </p:nvSpPr>
        <p:spPr>
          <a:xfrm>
            <a:off x="5580112" y="3690669"/>
            <a:ext cx="1848248" cy="530915"/>
          </a:xfrm>
          <a:prstGeom prst="rect">
            <a:avLst/>
          </a:prstGeom>
        </p:spPr>
        <p:txBody>
          <a:bodyPr wrap="square" lIns="68580" tIns="34290" rIns="68580" bIns="34290">
            <a:spAutoFit/>
          </a:bodyPr>
          <a:lstStyle/>
          <a:p>
            <a:pPr>
              <a:spcBef>
                <a:spcPts val="840"/>
              </a:spcBef>
              <a:spcAft>
                <a:spcPts val="840"/>
              </a:spcAft>
            </a:pPr>
            <a:r>
              <a:rPr lang="zh-CN" altLang="en-US" sz="1000" b="1" dirty="0">
                <a:solidFill>
                  <a:schemeClr val="bg1">
                    <a:lumMod val="50000"/>
                  </a:schemeClr>
                </a:solidFill>
                <a:latin typeface="微软雅黑" panose="020B0503020204020204" pitchFamily="34" charset="-122"/>
                <a:ea typeface="微软雅黑" panose="020B0503020204020204" pitchFamily="34" charset="-122"/>
              </a:rPr>
              <a:t>请在此处输入您的文本，或者复制您的文本粘贴到此处请在此处请在此处输入您</a:t>
            </a:r>
            <a:r>
              <a:rPr lang="zh-CN" altLang="en-US" sz="1000" b="1">
                <a:solidFill>
                  <a:schemeClr val="bg1">
                    <a:lumMod val="50000"/>
                  </a:schemeClr>
                </a:solidFill>
                <a:latin typeface="微软雅黑" panose="020B0503020204020204" pitchFamily="34" charset="-122"/>
                <a:ea typeface="微软雅黑" panose="020B0503020204020204" pitchFamily="34" charset="-122"/>
              </a:rPr>
              <a:t>的文本</a:t>
            </a:r>
            <a:r>
              <a:rPr lang="en-US" altLang="zh-CN" sz="1000" b="1" dirty="0">
                <a:solidFill>
                  <a:schemeClr val="bg1">
                    <a:lumMod val="50000"/>
                  </a:schemeClr>
                </a:solidFill>
                <a:latin typeface="微软雅黑" panose="020B0503020204020204" pitchFamily="34" charset="-122"/>
                <a:ea typeface="微软雅黑" panose="020B0503020204020204" pitchFamily="34" charset="-122"/>
              </a:rPr>
              <a:t>.</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right)">
                                      <p:cBhvr>
                                        <p:cTn id="7" dur="1250"/>
                                        <p:tgtEl>
                                          <p:spTgt spid="6"/>
                                        </p:tgtEl>
                                      </p:cBhvr>
                                    </p:animEffect>
                                  </p:childTnLst>
                                </p:cTn>
                              </p:par>
                            </p:childTnLst>
                          </p:cTn>
                        </p:par>
                        <p:par>
                          <p:cTn id="8" fill="hold">
                            <p:stCondLst>
                              <p:cond delay="1500"/>
                            </p:stCondLst>
                            <p:childTnLst>
                              <p:par>
                                <p:cTn id="9" presetID="2" presetClass="entr" presetSubtype="4"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22" presetClass="entr" presetSubtype="8"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wipe(left)">
                                      <p:cBhvr>
                                        <p:cTn id="16" dur="500"/>
                                        <p:tgtEl>
                                          <p:spTgt spid="15"/>
                                        </p:tgtEl>
                                      </p:cBhvr>
                                    </p:animEffect>
                                  </p:childTnLst>
                                </p:cTn>
                              </p:par>
                            </p:childTnLst>
                          </p:cTn>
                        </p:par>
                        <p:par>
                          <p:cTn id="17" fill="hold">
                            <p:stCondLst>
                              <p:cond delay="2500"/>
                            </p:stCondLst>
                            <p:childTnLst>
                              <p:par>
                                <p:cTn id="18" presetID="22" presetClass="entr" presetSubtype="8" fill="hold" grpId="0" nodeType="after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wipe(left)">
                                      <p:cBhvr>
                                        <p:cTn id="20" dur="500"/>
                                        <p:tgtEl>
                                          <p:spTgt spid="16"/>
                                        </p:tgtEl>
                                      </p:cBhvr>
                                    </p:animEffect>
                                  </p:childTnLst>
                                </p:cTn>
                              </p:par>
                            </p:childTnLst>
                          </p:cTn>
                        </p:par>
                        <p:par>
                          <p:cTn id="21" fill="hold">
                            <p:stCondLst>
                              <p:cond delay="3000"/>
                            </p:stCondLst>
                            <p:childTnLst>
                              <p:par>
                                <p:cTn id="22" presetID="22" presetClass="entr" presetSubtype="8" fill="hold" grpId="0" nodeType="after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wipe(left)">
                                      <p:cBhvr>
                                        <p:cTn id="2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590167" y="675338"/>
            <a:ext cx="2164652" cy="2418267"/>
            <a:chOff x="4590167" y="675338"/>
            <a:chExt cx="2164652" cy="2418267"/>
          </a:xfrm>
        </p:grpSpPr>
        <p:grpSp>
          <p:nvGrpSpPr>
            <p:cNvPr id="3" name="组合 2"/>
            <p:cNvGrpSpPr/>
            <p:nvPr/>
          </p:nvGrpSpPr>
          <p:grpSpPr>
            <a:xfrm>
              <a:off x="4590167" y="675338"/>
              <a:ext cx="2164652" cy="2418267"/>
              <a:chOff x="4590167" y="675338"/>
              <a:chExt cx="2164652" cy="2418267"/>
            </a:xfrm>
          </p:grpSpPr>
          <p:sp>
            <p:nvSpPr>
              <p:cNvPr id="5" name="任意多边形 4"/>
              <p:cNvSpPr>
                <a:spLocks noChangeAspect="1"/>
              </p:cNvSpPr>
              <p:nvPr/>
            </p:nvSpPr>
            <p:spPr>
              <a:xfrm rot="13500000" flipV="1">
                <a:off x="4463360" y="1387360"/>
                <a:ext cx="2418267" cy="994224"/>
              </a:xfrm>
              <a:custGeom>
                <a:avLst/>
                <a:gdLst>
                  <a:gd name="connsiteX0" fmla="*/ 3637975 w 3637975"/>
                  <a:gd name="connsiteY0" fmla="*/ 1160157 h 1495684"/>
                  <a:gd name="connsiteX1" fmla="*/ 3290021 w 3637975"/>
                  <a:gd name="connsiteY1" fmla="*/ 1480151 h 1495684"/>
                  <a:gd name="connsiteX2" fmla="*/ 2025580 w 3637975"/>
                  <a:gd name="connsiteY2" fmla="*/ 1495684 h 1495684"/>
                  <a:gd name="connsiteX3" fmla="*/ 1947912 w 3637975"/>
                  <a:gd name="connsiteY3" fmla="*/ 1452190 h 1495684"/>
                  <a:gd name="connsiteX4" fmla="*/ 1529441 w 3637975"/>
                  <a:gd name="connsiteY4" fmla="*/ 1046027 h 1495684"/>
                  <a:gd name="connsiteX5" fmla="*/ 534359 w 3637975"/>
                  <a:gd name="connsiteY5" fmla="*/ 88543 h 1495684"/>
                  <a:gd name="connsiteX6" fmla="*/ 0 w 3637975"/>
                  <a:gd name="connsiteY6" fmla="*/ 335527 h 1495684"/>
                  <a:gd name="connsiteX7" fmla="*/ 347954 w 3637975"/>
                  <a:gd name="connsiteY7" fmla="*/ 15534 h 1495684"/>
                  <a:gd name="connsiteX8" fmla="*/ 1612395 w 3637975"/>
                  <a:gd name="connsiteY8" fmla="*/ 0 h 1495684"/>
                  <a:gd name="connsiteX9" fmla="*/ 1690063 w 3637975"/>
                  <a:gd name="connsiteY9" fmla="*/ 43495 h 1495684"/>
                  <a:gd name="connsiteX10" fmla="*/ 2108534 w 3637975"/>
                  <a:gd name="connsiteY10" fmla="*/ 449657 h 1495684"/>
                  <a:gd name="connsiteX11" fmla="*/ 2109461 w 3637975"/>
                  <a:gd name="connsiteY11" fmla="*/ 448715 h 1495684"/>
                  <a:gd name="connsiteX12" fmla="*/ 3103616 w 3637975"/>
                  <a:gd name="connsiteY12" fmla="*/ 1407142 h 1495684"/>
                  <a:gd name="connsiteX13" fmla="*/ 3637975 w 3637975"/>
                  <a:gd name="connsiteY13" fmla="*/ 1160157 h 1495684"/>
                  <a:gd name="connsiteX0-1" fmla="*/ 3637975 w 3637975"/>
                  <a:gd name="connsiteY0-2" fmla="*/ 1160157 h 1495684"/>
                  <a:gd name="connsiteX1-3" fmla="*/ 3290021 w 3637975"/>
                  <a:gd name="connsiteY1-4" fmla="*/ 1480151 h 1495684"/>
                  <a:gd name="connsiteX2-5" fmla="*/ 2025580 w 3637975"/>
                  <a:gd name="connsiteY2-6" fmla="*/ 1495684 h 1495684"/>
                  <a:gd name="connsiteX3-7" fmla="*/ 1947912 w 3637975"/>
                  <a:gd name="connsiteY3-8" fmla="*/ 1452190 h 1495684"/>
                  <a:gd name="connsiteX4-9" fmla="*/ 534359 w 3637975"/>
                  <a:gd name="connsiteY4-10" fmla="*/ 88543 h 1495684"/>
                  <a:gd name="connsiteX5-11" fmla="*/ 0 w 3637975"/>
                  <a:gd name="connsiteY5-12" fmla="*/ 335527 h 1495684"/>
                  <a:gd name="connsiteX6-13" fmla="*/ 347954 w 3637975"/>
                  <a:gd name="connsiteY6-14" fmla="*/ 15534 h 1495684"/>
                  <a:gd name="connsiteX7-15" fmla="*/ 1612395 w 3637975"/>
                  <a:gd name="connsiteY7-16" fmla="*/ 0 h 1495684"/>
                  <a:gd name="connsiteX8-17" fmla="*/ 1690063 w 3637975"/>
                  <a:gd name="connsiteY8-18" fmla="*/ 43495 h 1495684"/>
                  <a:gd name="connsiteX9-19" fmla="*/ 2108534 w 3637975"/>
                  <a:gd name="connsiteY9-20" fmla="*/ 449657 h 1495684"/>
                  <a:gd name="connsiteX10-21" fmla="*/ 2109461 w 3637975"/>
                  <a:gd name="connsiteY10-22" fmla="*/ 448715 h 1495684"/>
                  <a:gd name="connsiteX11-23" fmla="*/ 3103616 w 3637975"/>
                  <a:gd name="connsiteY11-24" fmla="*/ 1407142 h 1495684"/>
                  <a:gd name="connsiteX12-25" fmla="*/ 3637975 w 3637975"/>
                  <a:gd name="connsiteY12-26" fmla="*/ 1160157 h 1495684"/>
                  <a:gd name="connsiteX0-27" fmla="*/ 3637975 w 3637975"/>
                  <a:gd name="connsiteY0-28" fmla="*/ 1160157 h 1495684"/>
                  <a:gd name="connsiteX1-29" fmla="*/ 3290021 w 3637975"/>
                  <a:gd name="connsiteY1-30" fmla="*/ 1480151 h 1495684"/>
                  <a:gd name="connsiteX2-31" fmla="*/ 2025580 w 3637975"/>
                  <a:gd name="connsiteY2-32" fmla="*/ 1495684 h 1495684"/>
                  <a:gd name="connsiteX3-33" fmla="*/ 1947912 w 3637975"/>
                  <a:gd name="connsiteY3-34" fmla="*/ 1452190 h 1495684"/>
                  <a:gd name="connsiteX4-35" fmla="*/ 534359 w 3637975"/>
                  <a:gd name="connsiteY4-36" fmla="*/ 88543 h 1495684"/>
                  <a:gd name="connsiteX5-37" fmla="*/ 0 w 3637975"/>
                  <a:gd name="connsiteY5-38" fmla="*/ 335527 h 1495684"/>
                  <a:gd name="connsiteX6-39" fmla="*/ 347954 w 3637975"/>
                  <a:gd name="connsiteY6-40" fmla="*/ 15534 h 1495684"/>
                  <a:gd name="connsiteX7-41" fmla="*/ 1612395 w 3637975"/>
                  <a:gd name="connsiteY7-42" fmla="*/ 0 h 1495684"/>
                  <a:gd name="connsiteX8-43" fmla="*/ 1690063 w 3637975"/>
                  <a:gd name="connsiteY8-44" fmla="*/ 43495 h 1495684"/>
                  <a:gd name="connsiteX9-45" fmla="*/ 2108534 w 3637975"/>
                  <a:gd name="connsiteY9-46" fmla="*/ 449657 h 1495684"/>
                  <a:gd name="connsiteX10-47" fmla="*/ 3103616 w 3637975"/>
                  <a:gd name="connsiteY10-48" fmla="*/ 1407142 h 1495684"/>
                  <a:gd name="connsiteX11-49" fmla="*/ 3637975 w 3637975"/>
                  <a:gd name="connsiteY11-50" fmla="*/ 1160157 h 1495684"/>
                  <a:gd name="connsiteX0-51" fmla="*/ 3637975 w 3637975"/>
                  <a:gd name="connsiteY0-52" fmla="*/ 1160157 h 1495684"/>
                  <a:gd name="connsiteX1-53" fmla="*/ 3290021 w 3637975"/>
                  <a:gd name="connsiteY1-54" fmla="*/ 1480151 h 1495684"/>
                  <a:gd name="connsiteX2-55" fmla="*/ 2025580 w 3637975"/>
                  <a:gd name="connsiteY2-56" fmla="*/ 1495684 h 1495684"/>
                  <a:gd name="connsiteX3-57" fmla="*/ 1947912 w 3637975"/>
                  <a:gd name="connsiteY3-58" fmla="*/ 1452190 h 1495684"/>
                  <a:gd name="connsiteX4-59" fmla="*/ 534359 w 3637975"/>
                  <a:gd name="connsiteY4-60" fmla="*/ 88543 h 1495684"/>
                  <a:gd name="connsiteX5-61" fmla="*/ 0 w 3637975"/>
                  <a:gd name="connsiteY5-62" fmla="*/ 335527 h 1495684"/>
                  <a:gd name="connsiteX6-63" fmla="*/ 347954 w 3637975"/>
                  <a:gd name="connsiteY6-64" fmla="*/ 15534 h 1495684"/>
                  <a:gd name="connsiteX7-65" fmla="*/ 1612395 w 3637975"/>
                  <a:gd name="connsiteY7-66" fmla="*/ 0 h 1495684"/>
                  <a:gd name="connsiteX8-67" fmla="*/ 1690063 w 3637975"/>
                  <a:gd name="connsiteY8-68" fmla="*/ 43495 h 1495684"/>
                  <a:gd name="connsiteX9-69" fmla="*/ 3103616 w 3637975"/>
                  <a:gd name="connsiteY9-70" fmla="*/ 1407142 h 1495684"/>
                  <a:gd name="connsiteX10-71" fmla="*/ 3637975 w 3637975"/>
                  <a:gd name="connsiteY10-72" fmla="*/ 1160157 h 149568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Lst>
                <a:rect l="l" t="t" r="r" b="b"/>
                <a:pathLst>
                  <a:path w="3637975" h="1495684">
                    <a:moveTo>
                      <a:pt x="3637975" y="1160157"/>
                    </a:moveTo>
                    <a:cubicBezTo>
                      <a:pt x="3600694" y="1301514"/>
                      <a:pt x="3542184" y="1431478"/>
                      <a:pt x="3290021" y="1480151"/>
                    </a:cubicBezTo>
                    <a:lnTo>
                      <a:pt x="2025580" y="1495684"/>
                    </a:lnTo>
                    <a:cubicBezTo>
                      <a:pt x="1992701" y="1485846"/>
                      <a:pt x="1970694" y="1479115"/>
                      <a:pt x="1947912" y="1452190"/>
                    </a:cubicBezTo>
                    <a:lnTo>
                      <a:pt x="534359" y="88543"/>
                    </a:lnTo>
                    <a:cubicBezTo>
                      <a:pt x="302908" y="-39352"/>
                      <a:pt x="60582" y="93720"/>
                      <a:pt x="0" y="335527"/>
                    </a:cubicBezTo>
                    <a:cubicBezTo>
                      <a:pt x="37281" y="194171"/>
                      <a:pt x="95791" y="64206"/>
                      <a:pt x="347954" y="15534"/>
                    </a:cubicBezTo>
                    <a:lnTo>
                      <a:pt x="1612395" y="0"/>
                    </a:lnTo>
                    <a:cubicBezTo>
                      <a:pt x="1645275" y="9838"/>
                      <a:pt x="1667281" y="16569"/>
                      <a:pt x="1690063" y="43495"/>
                    </a:cubicBezTo>
                    <a:lnTo>
                      <a:pt x="3103616" y="1407142"/>
                    </a:lnTo>
                    <a:cubicBezTo>
                      <a:pt x="3335067" y="1535036"/>
                      <a:pt x="3577393" y="1401965"/>
                      <a:pt x="3637975" y="1160157"/>
                    </a:cubicBezTo>
                    <a:close/>
                  </a:path>
                </a:pathLst>
              </a:custGeom>
              <a:solidFill>
                <a:srgbClr val="FF9900"/>
              </a:solidFill>
              <a:ln>
                <a:noFill/>
              </a:ln>
              <a:effectLst>
                <a:outerShdw blurRad="241300" sx="102000" sy="102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圆角矩形 20"/>
              <p:cNvSpPr/>
              <p:nvPr/>
            </p:nvSpPr>
            <p:spPr>
              <a:xfrm rot="13500000" flipV="1">
                <a:off x="6217329" y="2139811"/>
                <a:ext cx="526524" cy="548457"/>
              </a:xfrm>
              <a:custGeom>
                <a:avLst/>
                <a:gdLst>
                  <a:gd name="connsiteX0" fmla="*/ 361741 w 792088"/>
                  <a:gd name="connsiteY0" fmla="*/ 52520 h 877442"/>
                  <a:gd name="connsiteX1" fmla="*/ 534359 w 792088"/>
                  <a:gd name="connsiteY1" fmla="*/ 101889 h 877442"/>
                  <a:gd name="connsiteX2" fmla="*/ 792088 w 792088"/>
                  <a:gd name="connsiteY2" fmla="*/ 350519 h 877442"/>
                  <a:gd name="connsiteX3" fmla="*/ 792088 w 792088"/>
                  <a:gd name="connsiteY3" fmla="*/ 745425 h 877442"/>
                  <a:gd name="connsiteX4" fmla="*/ 660071 w 792088"/>
                  <a:gd name="connsiteY4" fmla="*/ 877442 h 877442"/>
                  <a:gd name="connsiteX5" fmla="*/ 132017 w 792088"/>
                  <a:gd name="connsiteY5" fmla="*/ 877442 h 877442"/>
                  <a:gd name="connsiteX6" fmla="*/ 0 w 792088"/>
                  <a:gd name="connsiteY6" fmla="*/ 745425 h 877442"/>
                  <a:gd name="connsiteX7" fmla="*/ 0 w 792088"/>
                  <a:gd name="connsiteY7" fmla="*/ 348873 h 877442"/>
                  <a:gd name="connsiteX8" fmla="*/ 361741 w 792088"/>
                  <a:gd name="connsiteY8" fmla="*/ 52520 h 877442"/>
                  <a:gd name="connsiteX9" fmla="*/ 132017 w 792088"/>
                  <a:gd name="connsiteY9" fmla="*/ 13346 h 877442"/>
                  <a:gd name="connsiteX10" fmla="*/ 660071 w 792088"/>
                  <a:gd name="connsiteY10" fmla="*/ 13346 h 877442"/>
                  <a:gd name="connsiteX11" fmla="*/ 347954 w 792088"/>
                  <a:gd name="connsiteY11" fmla="*/ 28880 h 877442"/>
                  <a:gd name="connsiteX12" fmla="*/ 0 w 792088"/>
                  <a:gd name="connsiteY12" fmla="*/ 348873 h 877442"/>
                  <a:gd name="connsiteX13" fmla="*/ 0 w 792088"/>
                  <a:gd name="connsiteY13" fmla="*/ 145363 h 877442"/>
                  <a:gd name="connsiteX14" fmla="*/ 132017 w 792088"/>
                  <a:gd name="connsiteY14" fmla="*/ 13346 h 877442"/>
                  <a:gd name="connsiteX0-1" fmla="*/ 361741 w 792088"/>
                  <a:gd name="connsiteY0-2" fmla="*/ 39174 h 864096"/>
                  <a:gd name="connsiteX1-3" fmla="*/ 534359 w 792088"/>
                  <a:gd name="connsiteY1-4" fmla="*/ 88543 h 864096"/>
                  <a:gd name="connsiteX2-5" fmla="*/ 792088 w 792088"/>
                  <a:gd name="connsiteY2-6" fmla="*/ 337173 h 864096"/>
                  <a:gd name="connsiteX3-7" fmla="*/ 792088 w 792088"/>
                  <a:gd name="connsiteY3-8" fmla="*/ 732079 h 864096"/>
                  <a:gd name="connsiteX4-9" fmla="*/ 660071 w 792088"/>
                  <a:gd name="connsiteY4-10" fmla="*/ 864096 h 864096"/>
                  <a:gd name="connsiteX5-11" fmla="*/ 132017 w 792088"/>
                  <a:gd name="connsiteY5-12" fmla="*/ 864096 h 864096"/>
                  <a:gd name="connsiteX6-13" fmla="*/ 0 w 792088"/>
                  <a:gd name="connsiteY6-14" fmla="*/ 732079 h 864096"/>
                  <a:gd name="connsiteX7-15" fmla="*/ 0 w 792088"/>
                  <a:gd name="connsiteY7-16" fmla="*/ 335527 h 864096"/>
                  <a:gd name="connsiteX8-17" fmla="*/ 361741 w 792088"/>
                  <a:gd name="connsiteY8-18" fmla="*/ 39174 h 864096"/>
                  <a:gd name="connsiteX9-19" fmla="*/ 132017 w 792088"/>
                  <a:gd name="connsiteY9-20" fmla="*/ 0 h 864096"/>
                  <a:gd name="connsiteX10-21" fmla="*/ 347954 w 792088"/>
                  <a:gd name="connsiteY10-22" fmla="*/ 15534 h 864096"/>
                  <a:gd name="connsiteX11-23" fmla="*/ 0 w 792088"/>
                  <a:gd name="connsiteY11-24" fmla="*/ 335527 h 864096"/>
                  <a:gd name="connsiteX12-25" fmla="*/ 0 w 792088"/>
                  <a:gd name="connsiteY12-26" fmla="*/ 132017 h 864096"/>
                  <a:gd name="connsiteX13-27" fmla="*/ 132017 w 792088"/>
                  <a:gd name="connsiteY13-28" fmla="*/ 0 h 864096"/>
                  <a:gd name="connsiteX0-29" fmla="*/ 361741 w 792088"/>
                  <a:gd name="connsiteY0-30" fmla="*/ 39174 h 864096"/>
                  <a:gd name="connsiteX1-31" fmla="*/ 534359 w 792088"/>
                  <a:gd name="connsiteY1-32" fmla="*/ 88543 h 864096"/>
                  <a:gd name="connsiteX2-33" fmla="*/ 792088 w 792088"/>
                  <a:gd name="connsiteY2-34" fmla="*/ 337173 h 864096"/>
                  <a:gd name="connsiteX3-35" fmla="*/ 792088 w 792088"/>
                  <a:gd name="connsiteY3-36" fmla="*/ 732079 h 864096"/>
                  <a:gd name="connsiteX4-37" fmla="*/ 660071 w 792088"/>
                  <a:gd name="connsiteY4-38" fmla="*/ 864096 h 864096"/>
                  <a:gd name="connsiteX5-39" fmla="*/ 132017 w 792088"/>
                  <a:gd name="connsiteY5-40" fmla="*/ 864096 h 864096"/>
                  <a:gd name="connsiteX6-41" fmla="*/ 0 w 792088"/>
                  <a:gd name="connsiteY6-42" fmla="*/ 732079 h 864096"/>
                  <a:gd name="connsiteX7-43" fmla="*/ 0 w 792088"/>
                  <a:gd name="connsiteY7-44" fmla="*/ 335527 h 864096"/>
                  <a:gd name="connsiteX8-45" fmla="*/ 361741 w 792088"/>
                  <a:gd name="connsiteY8-46" fmla="*/ 39174 h 864096"/>
                  <a:gd name="connsiteX9-47" fmla="*/ 132017 w 792088"/>
                  <a:gd name="connsiteY9-48" fmla="*/ 0 h 864096"/>
                  <a:gd name="connsiteX10-49" fmla="*/ 0 w 792088"/>
                  <a:gd name="connsiteY10-50" fmla="*/ 335527 h 864096"/>
                  <a:gd name="connsiteX11-51" fmla="*/ 0 w 792088"/>
                  <a:gd name="connsiteY11-52" fmla="*/ 132017 h 864096"/>
                  <a:gd name="connsiteX12-53" fmla="*/ 132017 w 792088"/>
                  <a:gd name="connsiteY12-54" fmla="*/ 0 h 864096"/>
                  <a:gd name="connsiteX0-55" fmla="*/ 361741 w 792088"/>
                  <a:gd name="connsiteY0-56" fmla="*/ 162 h 825084"/>
                  <a:gd name="connsiteX1-57" fmla="*/ 534359 w 792088"/>
                  <a:gd name="connsiteY1-58" fmla="*/ 49531 h 825084"/>
                  <a:gd name="connsiteX2-59" fmla="*/ 792088 w 792088"/>
                  <a:gd name="connsiteY2-60" fmla="*/ 298161 h 825084"/>
                  <a:gd name="connsiteX3-61" fmla="*/ 792088 w 792088"/>
                  <a:gd name="connsiteY3-62" fmla="*/ 693067 h 825084"/>
                  <a:gd name="connsiteX4-63" fmla="*/ 660071 w 792088"/>
                  <a:gd name="connsiteY4-64" fmla="*/ 825084 h 825084"/>
                  <a:gd name="connsiteX5-65" fmla="*/ 132017 w 792088"/>
                  <a:gd name="connsiteY5-66" fmla="*/ 825084 h 825084"/>
                  <a:gd name="connsiteX6-67" fmla="*/ 0 w 792088"/>
                  <a:gd name="connsiteY6-68" fmla="*/ 693067 h 825084"/>
                  <a:gd name="connsiteX7-69" fmla="*/ 0 w 792088"/>
                  <a:gd name="connsiteY7-70" fmla="*/ 296515 h 825084"/>
                  <a:gd name="connsiteX8-71" fmla="*/ 361741 w 792088"/>
                  <a:gd name="connsiteY8-72" fmla="*/ 162 h 825084"/>
                  <a:gd name="connsiteX9-73" fmla="*/ 0 w 792088"/>
                  <a:gd name="connsiteY9-74" fmla="*/ 93005 h 825084"/>
                  <a:gd name="connsiteX10-75" fmla="*/ 0 w 792088"/>
                  <a:gd name="connsiteY10-76" fmla="*/ 296515 h 825084"/>
                  <a:gd name="connsiteX11-77" fmla="*/ 0 w 792088"/>
                  <a:gd name="connsiteY11-78" fmla="*/ 93005 h 825084"/>
                  <a:gd name="connsiteX0-79" fmla="*/ 361741 w 792088"/>
                  <a:gd name="connsiteY0-80" fmla="*/ 162 h 825084"/>
                  <a:gd name="connsiteX1-81" fmla="*/ 534359 w 792088"/>
                  <a:gd name="connsiteY1-82" fmla="*/ 49531 h 825084"/>
                  <a:gd name="connsiteX2-83" fmla="*/ 792088 w 792088"/>
                  <a:gd name="connsiteY2-84" fmla="*/ 298161 h 825084"/>
                  <a:gd name="connsiteX3-85" fmla="*/ 792088 w 792088"/>
                  <a:gd name="connsiteY3-86" fmla="*/ 693067 h 825084"/>
                  <a:gd name="connsiteX4-87" fmla="*/ 660071 w 792088"/>
                  <a:gd name="connsiteY4-88" fmla="*/ 825084 h 825084"/>
                  <a:gd name="connsiteX5-89" fmla="*/ 132017 w 792088"/>
                  <a:gd name="connsiteY5-90" fmla="*/ 825084 h 825084"/>
                  <a:gd name="connsiteX6-91" fmla="*/ 0 w 792088"/>
                  <a:gd name="connsiteY6-92" fmla="*/ 693067 h 825084"/>
                  <a:gd name="connsiteX7-93" fmla="*/ 0 w 792088"/>
                  <a:gd name="connsiteY7-94" fmla="*/ 296515 h 825084"/>
                  <a:gd name="connsiteX8-95" fmla="*/ 361741 w 792088"/>
                  <a:gd name="connsiteY8-96" fmla="*/ 162 h 82508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792088" h="825084">
                    <a:moveTo>
                      <a:pt x="361741" y="162"/>
                    </a:moveTo>
                    <a:cubicBezTo>
                      <a:pt x="417954" y="1894"/>
                      <a:pt x="476496" y="17557"/>
                      <a:pt x="534359" y="49531"/>
                    </a:cubicBezTo>
                    <a:lnTo>
                      <a:pt x="792088" y="298161"/>
                    </a:lnTo>
                    <a:lnTo>
                      <a:pt x="792088" y="693067"/>
                    </a:lnTo>
                    <a:cubicBezTo>
                      <a:pt x="792088" y="765978"/>
                      <a:pt x="732982" y="825084"/>
                      <a:pt x="660071" y="825084"/>
                    </a:cubicBezTo>
                    <a:lnTo>
                      <a:pt x="132017" y="825084"/>
                    </a:lnTo>
                    <a:cubicBezTo>
                      <a:pt x="59106" y="825084"/>
                      <a:pt x="0" y="765978"/>
                      <a:pt x="0" y="693067"/>
                    </a:cubicBezTo>
                    <a:lnTo>
                      <a:pt x="0" y="296515"/>
                    </a:lnTo>
                    <a:cubicBezTo>
                      <a:pt x="45437" y="115160"/>
                      <a:pt x="193104" y="-5032"/>
                      <a:pt x="361741" y="162"/>
                    </a:cubicBezTo>
                    <a:close/>
                  </a:path>
                </a:pathLst>
              </a:custGeom>
              <a:gradFill flip="none" rotWithShape="1">
                <a:gsLst>
                  <a:gs pos="0">
                    <a:schemeClr val="tx1">
                      <a:lumMod val="65000"/>
                      <a:lumOff val="35000"/>
                      <a:shade val="30000"/>
                      <a:satMod val="115000"/>
                    </a:schemeClr>
                  </a:gs>
                  <a:gs pos="50000">
                    <a:schemeClr val="tx1">
                      <a:lumMod val="65000"/>
                      <a:lumOff val="35000"/>
                      <a:shade val="67500"/>
                      <a:satMod val="115000"/>
                    </a:schemeClr>
                  </a:gs>
                  <a:gs pos="100000">
                    <a:schemeClr val="tx1">
                      <a:lumMod val="65000"/>
                      <a:lumOff val="35000"/>
                      <a:shade val="100000"/>
                      <a:satMod val="115000"/>
                    </a:schemeClr>
                  </a:gs>
                </a:gsLst>
                <a:lin ang="10800000" scaled="1"/>
                <a:tileRect/>
              </a:gradFill>
              <a:ln>
                <a:noFill/>
              </a:ln>
              <a:effectLst>
                <a:outerShdw blurRad="50800" dist="38100" dir="18900000" algn="bl" rotWithShape="0">
                  <a:prstClr val="black">
                    <a:alpha val="7000"/>
                  </a:prstClr>
                </a:outerShdw>
              </a:effectLst>
              <a:scene3d>
                <a:camera prst="orthographicFront"/>
                <a:lightRig rig="threePt" dir="t"/>
              </a:scene3d>
              <a:sp3d>
                <a:bevelT w="6350" h="12700"/>
                <a:bevelB w="9525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7" name="圆角矩形 23"/>
              <p:cNvSpPr/>
              <p:nvPr/>
            </p:nvSpPr>
            <p:spPr>
              <a:xfrm rot="13500000" flipV="1">
                <a:off x="4601134" y="1080677"/>
                <a:ext cx="526524" cy="548457"/>
              </a:xfrm>
              <a:custGeom>
                <a:avLst/>
                <a:gdLst>
                  <a:gd name="connsiteX0" fmla="*/ 792088 w 792088"/>
                  <a:gd name="connsiteY0" fmla="*/ 528569 h 877442"/>
                  <a:gd name="connsiteX1" fmla="*/ 792088 w 792088"/>
                  <a:gd name="connsiteY1" fmla="*/ 732079 h 877442"/>
                  <a:gd name="connsiteX2" fmla="*/ 660071 w 792088"/>
                  <a:gd name="connsiteY2" fmla="*/ 864096 h 877442"/>
                  <a:gd name="connsiteX3" fmla="*/ 132017 w 792088"/>
                  <a:gd name="connsiteY3" fmla="*/ 864096 h 877442"/>
                  <a:gd name="connsiteX4" fmla="*/ 444134 w 792088"/>
                  <a:gd name="connsiteY4" fmla="*/ 848563 h 877442"/>
                  <a:gd name="connsiteX5" fmla="*/ 792088 w 792088"/>
                  <a:gd name="connsiteY5" fmla="*/ 528569 h 877442"/>
                  <a:gd name="connsiteX6" fmla="*/ 132017 w 792088"/>
                  <a:gd name="connsiteY6" fmla="*/ 0 h 877442"/>
                  <a:gd name="connsiteX7" fmla="*/ 660071 w 792088"/>
                  <a:gd name="connsiteY7" fmla="*/ 0 h 877442"/>
                  <a:gd name="connsiteX8" fmla="*/ 792088 w 792088"/>
                  <a:gd name="connsiteY8" fmla="*/ 132017 h 877442"/>
                  <a:gd name="connsiteX9" fmla="*/ 792088 w 792088"/>
                  <a:gd name="connsiteY9" fmla="*/ 528569 h 877442"/>
                  <a:gd name="connsiteX10" fmla="*/ 257729 w 792088"/>
                  <a:gd name="connsiteY10" fmla="*/ 775554 h 877442"/>
                  <a:gd name="connsiteX11" fmla="*/ 0 w 792088"/>
                  <a:gd name="connsiteY11" fmla="*/ 526924 h 877442"/>
                  <a:gd name="connsiteX12" fmla="*/ 0 w 792088"/>
                  <a:gd name="connsiteY12" fmla="*/ 132017 h 877442"/>
                  <a:gd name="connsiteX13" fmla="*/ 132017 w 792088"/>
                  <a:gd name="connsiteY13" fmla="*/ 0 h 877442"/>
                  <a:gd name="connsiteX0-1" fmla="*/ 792088 w 792088"/>
                  <a:gd name="connsiteY0-2" fmla="*/ 528569 h 864096"/>
                  <a:gd name="connsiteX1-3" fmla="*/ 792088 w 792088"/>
                  <a:gd name="connsiteY1-4" fmla="*/ 732079 h 864096"/>
                  <a:gd name="connsiteX2-5" fmla="*/ 660071 w 792088"/>
                  <a:gd name="connsiteY2-6" fmla="*/ 864096 h 864096"/>
                  <a:gd name="connsiteX3-7" fmla="*/ 444134 w 792088"/>
                  <a:gd name="connsiteY3-8" fmla="*/ 848563 h 864096"/>
                  <a:gd name="connsiteX4-9" fmla="*/ 792088 w 792088"/>
                  <a:gd name="connsiteY4-10" fmla="*/ 528569 h 864096"/>
                  <a:gd name="connsiteX5-11" fmla="*/ 132017 w 792088"/>
                  <a:gd name="connsiteY5-12" fmla="*/ 0 h 864096"/>
                  <a:gd name="connsiteX6-13" fmla="*/ 660071 w 792088"/>
                  <a:gd name="connsiteY6-14" fmla="*/ 0 h 864096"/>
                  <a:gd name="connsiteX7-15" fmla="*/ 792088 w 792088"/>
                  <a:gd name="connsiteY7-16" fmla="*/ 132017 h 864096"/>
                  <a:gd name="connsiteX8-17" fmla="*/ 792088 w 792088"/>
                  <a:gd name="connsiteY8-18" fmla="*/ 528569 h 864096"/>
                  <a:gd name="connsiteX9-19" fmla="*/ 257729 w 792088"/>
                  <a:gd name="connsiteY9-20" fmla="*/ 775554 h 864096"/>
                  <a:gd name="connsiteX10-21" fmla="*/ 0 w 792088"/>
                  <a:gd name="connsiteY10-22" fmla="*/ 526924 h 864096"/>
                  <a:gd name="connsiteX11-23" fmla="*/ 0 w 792088"/>
                  <a:gd name="connsiteY11-24" fmla="*/ 132017 h 864096"/>
                  <a:gd name="connsiteX12-25" fmla="*/ 132017 w 792088"/>
                  <a:gd name="connsiteY12-26" fmla="*/ 0 h 864096"/>
                  <a:gd name="connsiteX0-27" fmla="*/ 792088 w 792088"/>
                  <a:gd name="connsiteY0-28" fmla="*/ 528569 h 864096"/>
                  <a:gd name="connsiteX1-29" fmla="*/ 792088 w 792088"/>
                  <a:gd name="connsiteY1-30" fmla="*/ 732079 h 864096"/>
                  <a:gd name="connsiteX2-31" fmla="*/ 660071 w 792088"/>
                  <a:gd name="connsiteY2-32" fmla="*/ 864096 h 864096"/>
                  <a:gd name="connsiteX3-33" fmla="*/ 792088 w 792088"/>
                  <a:gd name="connsiteY3-34" fmla="*/ 528569 h 864096"/>
                  <a:gd name="connsiteX4-35" fmla="*/ 132017 w 792088"/>
                  <a:gd name="connsiteY4-36" fmla="*/ 0 h 864096"/>
                  <a:gd name="connsiteX5-37" fmla="*/ 660071 w 792088"/>
                  <a:gd name="connsiteY5-38" fmla="*/ 0 h 864096"/>
                  <a:gd name="connsiteX6-39" fmla="*/ 792088 w 792088"/>
                  <a:gd name="connsiteY6-40" fmla="*/ 132017 h 864096"/>
                  <a:gd name="connsiteX7-41" fmla="*/ 792088 w 792088"/>
                  <a:gd name="connsiteY7-42" fmla="*/ 528569 h 864096"/>
                  <a:gd name="connsiteX8-43" fmla="*/ 257729 w 792088"/>
                  <a:gd name="connsiteY8-44" fmla="*/ 775554 h 864096"/>
                  <a:gd name="connsiteX9-45" fmla="*/ 0 w 792088"/>
                  <a:gd name="connsiteY9-46" fmla="*/ 526924 h 864096"/>
                  <a:gd name="connsiteX10-47" fmla="*/ 0 w 792088"/>
                  <a:gd name="connsiteY10-48" fmla="*/ 132017 h 864096"/>
                  <a:gd name="connsiteX11-49" fmla="*/ 132017 w 792088"/>
                  <a:gd name="connsiteY11-50" fmla="*/ 0 h 864096"/>
                  <a:gd name="connsiteX0-51" fmla="*/ 132017 w 883528"/>
                  <a:gd name="connsiteY0-52" fmla="*/ 0 h 825084"/>
                  <a:gd name="connsiteX1-53" fmla="*/ 660071 w 883528"/>
                  <a:gd name="connsiteY1-54" fmla="*/ 0 h 825084"/>
                  <a:gd name="connsiteX2-55" fmla="*/ 792088 w 883528"/>
                  <a:gd name="connsiteY2-56" fmla="*/ 132017 h 825084"/>
                  <a:gd name="connsiteX3-57" fmla="*/ 792088 w 883528"/>
                  <a:gd name="connsiteY3-58" fmla="*/ 528569 h 825084"/>
                  <a:gd name="connsiteX4-59" fmla="*/ 257729 w 883528"/>
                  <a:gd name="connsiteY4-60" fmla="*/ 775554 h 825084"/>
                  <a:gd name="connsiteX5-61" fmla="*/ 0 w 883528"/>
                  <a:gd name="connsiteY5-62" fmla="*/ 526924 h 825084"/>
                  <a:gd name="connsiteX6-63" fmla="*/ 0 w 883528"/>
                  <a:gd name="connsiteY6-64" fmla="*/ 132017 h 825084"/>
                  <a:gd name="connsiteX7-65" fmla="*/ 132017 w 883528"/>
                  <a:gd name="connsiteY7-66" fmla="*/ 0 h 825084"/>
                  <a:gd name="connsiteX8-67" fmla="*/ 883528 w 883528"/>
                  <a:gd name="connsiteY8-68" fmla="*/ 823519 h 825084"/>
                  <a:gd name="connsiteX0-69" fmla="*/ 132017 w 792088"/>
                  <a:gd name="connsiteY0-70" fmla="*/ 0 h 825084"/>
                  <a:gd name="connsiteX1-71" fmla="*/ 660071 w 792088"/>
                  <a:gd name="connsiteY1-72" fmla="*/ 0 h 825084"/>
                  <a:gd name="connsiteX2-73" fmla="*/ 792088 w 792088"/>
                  <a:gd name="connsiteY2-74" fmla="*/ 132017 h 825084"/>
                  <a:gd name="connsiteX3-75" fmla="*/ 792088 w 792088"/>
                  <a:gd name="connsiteY3-76" fmla="*/ 528569 h 825084"/>
                  <a:gd name="connsiteX4-77" fmla="*/ 257729 w 792088"/>
                  <a:gd name="connsiteY4-78" fmla="*/ 775554 h 825084"/>
                  <a:gd name="connsiteX5-79" fmla="*/ 0 w 792088"/>
                  <a:gd name="connsiteY5-80" fmla="*/ 526924 h 825084"/>
                  <a:gd name="connsiteX6-81" fmla="*/ 0 w 792088"/>
                  <a:gd name="connsiteY6-82" fmla="*/ 132017 h 825084"/>
                  <a:gd name="connsiteX7-83" fmla="*/ 132017 w 792088"/>
                  <a:gd name="connsiteY7-84" fmla="*/ 0 h 82508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792088" h="825084">
                    <a:close/>
                    <a:moveTo>
                      <a:pt x="132017" y="0"/>
                    </a:moveTo>
                    <a:lnTo>
                      <a:pt x="660071" y="0"/>
                    </a:lnTo>
                    <a:cubicBezTo>
                      <a:pt x="732982" y="0"/>
                      <a:pt x="792088" y="59106"/>
                      <a:pt x="792088" y="132017"/>
                    </a:cubicBezTo>
                    <a:lnTo>
                      <a:pt x="792088" y="528569"/>
                    </a:lnTo>
                    <a:cubicBezTo>
                      <a:pt x="731506" y="770377"/>
                      <a:pt x="489180" y="903448"/>
                      <a:pt x="257729" y="775554"/>
                    </a:cubicBezTo>
                    <a:lnTo>
                      <a:pt x="0" y="526924"/>
                    </a:lnTo>
                    <a:lnTo>
                      <a:pt x="0" y="132017"/>
                    </a:lnTo>
                    <a:cubicBezTo>
                      <a:pt x="0" y="59106"/>
                      <a:pt x="59106" y="0"/>
                      <a:pt x="132017" y="0"/>
                    </a:cubicBezTo>
                  </a:path>
                </a:pathLst>
              </a:custGeom>
              <a:gradFill flip="none" rotWithShape="1">
                <a:gsLst>
                  <a:gs pos="0">
                    <a:schemeClr val="tx1">
                      <a:lumMod val="65000"/>
                      <a:lumOff val="35000"/>
                      <a:shade val="30000"/>
                      <a:satMod val="115000"/>
                    </a:schemeClr>
                  </a:gs>
                  <a:gs pos="50000">
                    <a:schemeClr val="tx1">
                      <a:lumMod val="65000"/>
                      <a:lumOff val="35000"/>
                      <a:shade val="67500"/>
                      <a:satMod val="115000"/>
                    </a:schemeClr>
                  </a:gs>
                  <a:gs pos="100000">
                    <a:schemeClr val="tx1">
                      <a:lumMod val="65000"/>
                      <a:lumOff val="35000"/>
                      <a:shade val="100000"/>
                      <a:satMod val="115000"/>
                    </a:schemeClr>
                  </a:gs>
                </a:gsLst>
                <a:lin ang="10800000" scaled="1"/>
                <a:tileRect/>
              </a:gradFill>
              <a:ln>
                <a:noFill/>
              </a:ln>
              <a:effectLst>
                <a:outerShdw blurRad="50800" dist="38100" dir="18900000" algn="bl" rotWithShape="0">
                  <a:prstClr val="black">
                    <a:alpha val="7000"/>
                  </a:prstClr>
                </a:outerShdw>
              </a:effectLst>
              <a:scene3d>
                <a:camera prst="orthographicFront"/>
                <a:lightRig rig="threePt" dir="t"/>
              </a:scene3d>
              <a:sp3d>
                <a:bevelT w="6350" h="12700"/>
                <a:bevelB w="9525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sp>
          <p:nvSpPr>
            <p:cNvPr id="4" name="TextBox 3"/>
            <p:cNvSpPr txBox="1"/>
            <p:nvPr/>
          </p:nvSpPr>
          <p:spPr>
            <a:xfrm>
              <a:off x="5240445" y="1561307"/>
              <a:ext cx="864096" cy="646331"/>
            </a:xfrm>
            <a:prstGeom prst="rect">
              <a:avLst/>
            </a:prstGeom>
            <a:noFill/>
          </p:spPr>
          <p:txBody>
            <a:bodyPr wrap="square" rtlCol="0">
              <a:spAutoFit/>
            </a:bodyPr>
            <a:lstStyle/>
            <a:p>
              <a:pPr algn="ctr"/>
              <a:r>
                <a:rPr lang="en-US" altLang="zh-CN" sz="3600" b="1" dirty="0">
                  <a:solidFill>
                    <a:schemeClr val="bg1">
                      <a:alpha val="77000"/>
                    </a:schemeClr>
                  </a:solidFill>
                  <a:latin typeface="Impact" panose="020B0806030902050204" pitchFamily="34" charset="0"/>
                  <a:ea typeface="方正韵动粗黑简体" pitchFamily="2" charset="-122"/>
                </a:rPr>
                <a:t>02</a:t>
              </a:r>
              <a:endParaRPr lang="zh-CN" altLang="en-US" sz="3600" b="1" dirty="0">
                <a:solidFill>
                  <a:schemeClr val="bg1">
                    <a:alpha val="77000"/>
                  </a:schemeClr>
                </a:solidFill>
                <a:latin typeface="Impact" panose="020B0806030902050204" pitchFamily="34" charset="0"/>
                <a:ea typeface="方正韵动粗黑简体" pitchFamily="2" charset="-122"/>
              </a:endParaRPr>
            </a:p>
          </p:txBody>
        </p:sp>
      </p:grpSp>
      <p:grpSp>
        <p:nvGrpSpPr>
          <p:cNvPr id="8" name="组合 7"/>
          <p:cNvGrpSpPr/>
          <p:nvPr/>
        </p:nvGrpSpPr>
        <p:grpSpPr>
          <a:xfrm>
            <a:off x="4488763" y="2860904"/>
            <a:ext cx="2418267" cy="1607591"/>
            <a:chOff x="4488763" y="2860904"/>
            <a:chExt cx="2418267" cy="1607591"/>
          </a:xfrm>
        </p:grpSpPr>
        <p:sp>
          <p:nvSpPr>
            <p:cNvPr id="9" name="任意多边形 8"/>
            <p:cNvSpPr>
              <a:spLocks noChangeAspect="1"/>
            </p:cNvSpPr>
            <p:nvPr/>
          </p:nvSpPr>
          <p:spPr>
            <a:xfrm rot="8100000" flipH="1" flipV="1">
              <a:off x="4488763" y="3167587"/>
              <a:ext cx="2418267" cy="994224"/>
            </a:xfrm>
            <a:custGeom>
              <a:avLst/>
              <a:gdLst>
                <a:gd name="connsiteX0" fmla="*/ 3637975 w 3637975"/>
                <a:gd name="connsiteY0" fmla="*/ 1160157 h 1495684"/>
                <a:gd name="connsiteX1" fmla="*/ 3290021 w 3637975"/>
                <a:gd name="connsiteY1" fmla="*/ 1480151 h 1495684"/>
                <a:gd name="connsiteX2" fmla="*/ 2025580 w 3637975"/>
                <a:gd name="connsiteY2" fmla="*/ 1495684 h 1495684"/>
                <a:gd name="connsiteX3" fmla="*/ 1947912 w 3637975"/>
                <a:gd name="connsiteY3" fmla="*/ 1452190 h 1495684"/>
                <a:gd name="connsiteX4" fmla="*/ 1529441 w 3637975"/>
                <a:gd name="connsiteY4" fmla="*/ 1046027 h 1495684"/>
                <a:gd name="connsiteX5" fmla="*/ 534359 w 3637975"/>
                <a:gd name="connsiteY5" fmla="*/ 88543 h 1495684"/>
                <a:gd name="connsiteX6" fmla="*/ 0 w 3637975"/>
                <a:gd name="connsiteY6" fmla="*/ 335527 h 1495684"/>
                <a:gd name="connsiteX7" fmla="*/ 347954 w 3637975"/>
                <a:gd name="connsiteY7" fmla="*/ 15534 h 1495684"/>
                <a:gd name="connsiteX8" fmla="*/ 1612395 w 3637975"/>
                <a:gd name="connsiteY8" fmla="*/ 0 h 1495684"/>
                <a:gd name="connsiteX9" fmla="*/ 1690063 w 3637975"/>
                <a:gd name="connsiteY9" fmla="*/ 43495 h 1495684"/>
                <a:gd name="connsiteX10" fmla="*/ 2108534 w 3637975"/>
                <a:gd name="connsiteY10" fmla="*/ 449657 h 1495684"/>
                <a:gd name="connsiteX11" fmla="*/ 2109461 w 3637975"/>
                <a:gd name="connsiteY11" fmla="*/ 448715 h 1495684"/>
                <a:gd name="connsiteX12" fmla="*/ 3103616 w 3637975"/>
                <a:gd name="connsiteY12" fmla="*/ 1407142 h 1495684"/>
                <a:gd name="connsiteX13" fmla="*/ 3637975 w 3637975"/>
                <a:gd name="connsiteY13" fmla="*/ 1160157 h 1495684"/>
                <a:gd name="connsiteX0-1" fmla="*/ 3637975 w 3637975"/>
                <a:gd name="connsiteY0-2" fmla="*/ 1160157 h 1495684"/>
                <a:gd name="connsiteX1-3" fmla="*/ 3290021 w 3637975"/>
                <a:gd name="connsiteY1-4" fmla="*/ 1480151 h 1495684"/>
                <a:gd name="connsiteX2-5" fmla="*/ 2025580 w 3637975"/>
                <a:gd name="connsiteY2-6" fmla="*/ 1495684 h 1495684"/>
                <a:gd name="connsiteX3-7" fmla="*/ 1947912 w 3637975"/>
                <a:gd name="connsiteY3-8" fmla="*/ 1452190 h 1495684"/>
                <a:gd name="connsiteX4-9" fmla="*/ 534359 w 3637975"/>
                <a:gd name="connsiteY4-10" fmla="*/ 88543 h 1495684"/>
                <a:gd name="connsiteX5-11" fmla="*/ 0 w 3637975"/>
                <a:gd name="connsiteY5-12" fmla="*/ 335527 h 1495684"/>
                <a:gd name="connsiteX6-13" fmla="*/ 347954 w 3637975"/>
                <a:gd name="connsiteY6-14" fmla="*/ 15534 h 1495684"/>
                <a:gd name="connsiteX7-15" fmla="*/ 1612395 w 3637975"/>
                <a:gd name="connsiteY7-16" fmla="*/ 0 h 1495684"/>
                <a:gd name="connsiteX8-17" fmla="*/ 1690063 w 3637975"/>
                <a:gd name="connsiteY8-18" fmla="*/ 43495 h 1495684"/>
                <a:gd name="connsiteX9-19" fmla="*/ 2108534 w 3637975"/>
                <a:gd name="connsiteY9-20" fmla="*/ 449657 h 1495684"/>
                <a:gd name="connsiteX10-21" fmla="*/ 2109461 w 3637975"/>
                <a:gd name="connsiteY10-22" fmla="*/ 448715 h 1495684"/>
                <a:gd name="connsiteX11-23" fmla="*/ 3103616 w 3637975"/>
                <a:gd name="connsiteY11-24" fmla="*/ 1407142 h 1495684"/>
                <a:gd name="connsiteX12-25" fmla="*/ 3637975 w 3637975"/>
                <a:gd name="connsiteY12-26" fmla="*/ 1160157 h 1495684"/>
                <a:gd name="connsiteX0-27" fmla="*/ 3637975 w 3637975"/>
                <a:gd name="connsiteY0-28" fmla="*/ 1160157 h 1495684"/>
                <a:gd name="connsiteX1-29" fmla="*/ 3290021 w 3637975"/>
                <a:gd name="connsiteY1-30" fmla="*/ 1480151 h 1495684"/>
                <a:gd name="connsiteX2-31" fmla="*/ 2025580 w 3637975"/>
                <a:gd name="connsiteY2-32" fmla="*/ 1495684 h 1495684"/>
                <a:gd name="connsiteX3-33" fmla="*/ 1947912 w 3637975"/>
                <a:gd name="connsiteY3-34" fmla="*/ 1452190 h 1495684"/>
                <a:gd name="connsiteX4-35" fmla="*/ 534359 w 3637975"/>
                <a:gd name="connsiteY4-36" fmla="*/ 88543 h 1495684"/>
                <a:gd name="connsiteX5-37" fmla="*/ 0 w 3637975"/>
                <a:gd name="connsiteY5-38" fmla="*/ 335527 h 1495684"/>
                <a:gd name="connsiteX6-39" fmla="*/ 347954 w 3637975"/>
                <a:gd name="connsiteY6-40" fmla="*/ 15534 h 1495684"/>
                <a:gd name="connsiteX7-41" fmla="*/ 1612395 w 3637975"/>
                <a:gd name="connsiteY7-42" fmla="*/ 0 h 1495684"/>
                <a:gd name="connsiteX8-43" fmla="*/ 1690063 w 3637975"/>
                <a:gd name="connsiteY8-44" fmla="*/ 43495 h 1495684"/>
                <a:gd name="connsiteX9-45" fmla="*/ 2108534 w 3637975"/>
                <a:gd name="connsiteY9-46" fmla="*/ 449657 h 1495684"/>
                <a:gd name="connsiteX10-47" fmla="*/ 3103616 w 3637975"/>
                <a:gd name="connsiteY10-48" fmla="*/ 1407142 h 1495684"/>
                <a:gd name="connsiteX11-49" fmla="*/ 3637975 w 3637975"/>
                <a:gd name="connsiteY11-50" fmla="*/ 1160157 h 1495684"/>
                <a:gd name="connsiteX0-51" fmla="*/ 3637975 w 3637975"/>
                <a:gd name="connsiteY0-52" fmla="*/ 1160157 h 1495684"/>
                <a:gd name="connsiteX1-53" fmla="*/ 3290021 w 3637975"/>
                <a:gd name="connsiteY1-54" fmla="*/ 1480151 h 1495684"/>
                <a:gd name="connsiteX2-55" fmla="*/ 2025580 w 3637975"/>
                <a:gd name="connsiteY2-56" fmla="*/ 1495684 h 1495684"/>
                <a:gd name="connsiteX3-57" fmla="*/ 1947912 w 3637975"/>
                <a:gd name="connsiteY3-58" fmla="*/ 1452190 h 1495684"/>
                <a:gd name="connsiteX4-59" fmla="*/ 534359 w 3637975"/>
                <a:gd name="connsiteY4-60" fmla="*/ 88543 h 1495684"/>
                <a:gd name="connsiteX5-61" fmla="*/ 0 w 3637975"/>
                <a:gd name="connsiteY5-62" fmla="*/ 335527 h 1495684"/>
                <a:gd name="connsiteX6-63" fmla="*/ 347954 w 3637975"/>
                <a:gd name="connsiteY6-64" fmla="*/ 15534 h 1495684"/>
                <a:gd name="connsiteX7-65" fmla="*/ 1612395 w 3637975"/>
                <a:gd name="connsiteY7-66" fmla="*/ 0 h 1495684"/>
                <a:gd name="connsiteX8-67" fmla="*/ 1690063 w 3637975"/>
                <a:gd name="connsiteY8-68" fmla="*/ 43495 h 1495684"/>
                <a:gd name="connsiteX9-69" fmla="*/ 3103616 w 3637975"/>
                <a:gd name="connsiteY9-70" fmla="*/ 1407142 h 1495684"/>
                <a:gd name="connsiteX10-71" fmla="*/ 3637975 w 3637975"/>
                <a:gd name="connsiteY10-72" fmla="*/ 1160157 h 149568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Lst>
              <a:rect l="l" t="t" r="r" b="b"/>
              <a:pathLst>
                <a:path w="3637975" h="1495684">
                  <a:moveTo>
                    <a:pt x="3637975" y="1160157"/>
                  </a:moveTo>
                  <a:cubicBezTo>
                    <a:pt x="3600694" y="1301514"/>
                    <a:pt x="3542184" y="1431478"/>
                    <a:pt x="3290021" y="1480151"/>
                  </a:cubicBezTo>
                  <a:lnTo>
                    <a:pt x="2025580" y="1495684"/>
                  </a:lnTo>
                  <a:cubicBezTo>
                    <a:pt x="1992701" y="1485846"/>
                    <a:pt x="1970694" y="1479115"/>
                    <a:pt x="1947912" y="1452190"/>
                  </a:cubicBezTo>
                  <a:lnTo>
                    <a:pt x="534359" y="88543"/>
                  </a:lnTo>
                  <a:cubicBezTo>
                    <a:pt x="302908" y="-39352"/>
                    <a:pt x="60582" y="93720"/>
                    <a:pt x="0" y="335527"/>
                  </a:cubicBezTo>
                  <a:cubicBezTo>
                    <a:pt x="37281" y="194171"/>
                    <a:pt x="95791" y="64206"/>
                    <a:pt x="347954" y="15534"/>
                  </a:cubicBezTo>
                  <a:lnTo>
                    <a:pt x="1612395" y="0"/>
                  </a:lnTo>
                  <a:cubicBezTo>
                    <a:pt x="1645275" y="9838"/>
                    <a:pt x="1667281" y="16569"/>
                    <a:pt x="1690063" y="43495"/>
                  </a:cubicBezTo>
                  <a:lnTo>
                    <a:pt x="3103616" y="1407142"/>
                  </a:lnTo>
                  <a:cubicBezTo>
                    <a:pt x="3335067" y="1535036"/>
                    <a:pt x="3577393" y="1401965"/>
                    <a:pt x="3637975" y="1160157"/>
                  </a:cubicBezTo>
                  <a:close/>
                </a:path>
              </a:pathLst>
            </a:custGeom>
            <a:solidFill>
              <a:srgbClr val="E74C2E"/>
            </a:solidFill>
            <a:ln>
              <a:noFill/>
            </a:ln>
            <a:effectLst>
              <a:outerShdw blurRad="241300" sx="102000" sy="102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圆角矩形 20"/>
            <p:cNvSpPr/>
            <p:nvPr/>
          </p:nvSpPr>
          <p:spPr>
            <a:xfrm rot="8100000" flipH="1" flipV="1">
              <a:off x="4626537" y="3920038"/>
              <a:ext cx="526524" cy="548457"/>
            </a:xfrm>
            <a:custGeom>
              <a:avLst/>
              <a:gdLst>
                <a:gd name="connsiteX0" fmla="*/ 361741 w 792088"/>
                <a:gd name="connsiteY0" fmla="*/ 52520 h 877442"/>
                <a:gd name="connsiteX1" fmla="*/ 534359 w 792088"/>
                <a:gd name="connsiteY1" fmla="*/ 101889 h 877442"/>
                <a:gd name="connsiteX2" fmla="*/ 792088 w 792088"/>
                <a:gd name="connsiteY2" fmla="*/ 350519 h 877442"/>
                <a:gd name="connsiteX3" fmla="*/ 792088 w 792088"/>
                <a:gd name="connsiteY3" fmla="*/ 745425 h 877442"/>
                <a:gd name="connsiteX4" fmla="*/ 660071 w 792088"/>
                <a:gd name="connsiteY4" fmla="*/ 877442 h 877442"/>
                <a:gd name="connsiteX5" fmla="*/ 132017 w 792088"/>
                <a:gd name="connsiteY5" fmla="*/ 877442 h 877442"/>
                <a:gd name="connsiteX6" fmla="*/ 0 w 792088"/>
                <a:gd name="connsiteY6" fmla="*/ 745425 h 877442"/>
                <a:gd name="connsiteX7" fmla="*/ 0 w 792088"/>
                <a:gd name="connsiteY7" fmla="*/ 348873 h 877442"/>
                <a:gd name="connsiteX8" fmla="*/ 361741 w 792088"/>
                <a:gd name="connsiteY8" fmla="*/ 52520 h 877442"/>
                <a:gd name="connsiteX9" fmla="*/ 132017 w 792088"/>
                <a:gd name="connsiteY9" fmla="*/ 13346 h 877442"/>
                <a:gd name="connsiteX10" fmla="*/ 660071 w 792088"/>
                <a:gd name="connsiteY10" fmla="*/ 13346 h 877442"/>
                <a:gd name="connsiteX11" fmla="*/ 347954 w 792088"/>
                <a:gd name="connsiteY11" fmla="*/ 28880 h 877442"/>
                <a:gd name="connsiteX12" fmla="*/ 0 w 792088"/>
                <a:gd name="connsiteY12" fmla="*/ 348873 h 877442"/>
                <a:gd name="connsiteX13" fmla="*/ 0 w 792088"/>
                <a:gd name="connsiteY13" fmla="*/ 145363 h 877442"/>
                <a:gd name="connsiteX14" fmla="*/ 132017 w 792088"/>
                <a:gd name="connsiteY14" fmla="*/ 13346 h 877442"/>
                <a:gd name="connsiteX0-1" fmla="*/ 361741 w 792088"/>
                <a:gd name="connsiteY0-2" fmla="*/ 39174 h 864096"/>
                <a:gd name="connsiteX1-3" fmla="*/ 534359 w 792088"/>
                <a:gd name="connsiteY1-4" fmla="*/ 88543 h 864096"/>
                <a:gd name="connsiteX2-5" fmla="*/ 792088 w 792088"/>
                <a:gd name="connsiteY2-6" fmla="*/ 337173 h 864096"/>
                <a:gd name="connsiteX3-7" fmla="*/ 792088 w 792088"/>
                <a:gd name="connsiteY3-8" fmla="*/ 732079 h 864096"/>
                <a:gd name="connsiteX4-9" fmla="*/ 660071 w 792088"/>
                <a:gd name="connsiteY4-10" fmla="*/ 864096 h 864096"/>
                <a:gd name="connsiteX5-11" fmla="*/ 132017 w 792088"/>
                <a:gd name="connsiteY5-12" fmla="*/ 864096 h 864096"/>
                <a:gd name="connsiteX6-13" fmla="*/ 0 w 792088"/>
                <a:gd name="connsiteY6-14" fmla="*/ 732079 h 864096"/>
                <a:gd name="connsiteX7-15" fmla="*/ 0 w 792088"/>
                <a:gd name="connsiteY7-16" fmla="*/ 335527 h 864096"/>
                <a:gd name="connsiteX8-17" fmla="*/ 361741 w 792088"/>
                <a:gd name="connsiteY8-18" fmla="*/ 39174 h 864096"/>
                <a:gd name="connsiteX9-19" fmla="*/ 132017 w 792088"/>
                <a:gd name="connsiteY9-20" fmla="*/ 0 h 864096"/>
                <a:gd name="connsiteX10-21" fmla="*/ 347954 w 792088"/>
                <a:gd name="connsiteY10-22" fmla="*/ 15534 h 864096"/>
                <a:gd name="connsiteX11-23" fmla="*/ 0 w 792088"/>
                <a:gd name="connsiteY11-24" fmla="*/ 335527 h 864096"/>
                <a:gd name="connsiteX12-25" fmla="*/ 0 w 792088"/>
                <a:gd name="connsiteY12-26" fmla="*/ 132017 h 864096"/>
                <a:gd name="connsiteX13-27" fmla="*/ 132017 w 792088"/>
                <a:gd name="connsiteY13-28" fmla="*/ 0 h 864096"/>
                <a:gd name="connsiteX0-29" fmla="*/ 361741 w 792088"/>
                <a:gd name="connsiteY0-30" fmla="*/ 39174 h 864096"/>
                <a:gd name="connsiteX1-31" fmla="*/ 534359 w 792088"/>
                <a:gd name="connsiteY1-32" fmla="*/ 88543 h 864096"/>
                <a:gd name="connsiteX2-33" fmla="*/ 792088 w 792088"/>
                <a:gd name="connsiteY2-34" fmla="*/ 337173 h 864096"/>
                <a:gd name="connsiteX3-35" fmla="*/ 792088 w 792088"/>
                <a:gd name="connsiteY3-36" fmla="*/ 732079 h 864096"/>
                <a:gd name="connsiteX4-37" fmla="*/ 660071 w 792088"/>
                <a:gd name="connsiteY4-38" fmla="*/ 864096 h 864096"/>
                <a:gd name="connsiteX5-39" fmla="*/ 132017 w 792088"/>
                <a:gd name="connsiteY5-40" fmla="*/ 864096 h 864096"/>
                <a:gd name="connsiteX6-41" fmla="*/ 0 w 792088"/>
                <a:gd name="connsiteY6-42" fmla="*/ 732079 h 864096"/>
                <a:gd name="connsiteX7-43" fmla="*/ 0 w 792088"/>
                <a:gd name="connsiteY7-44" fmla="*/ 335527 h 864096"/>
                <a:gd name="connsiteX8-45" fmla="*/ 361741 w 792088"/>
                <a:gd name="connsiteY8-46" fmla="*/ 39174 h 864096"/>
                <a:gd name="connsiteX9-47" fmla="*/ 132017 w 792088"/>
                <a:gd name="connsiteY9-48" fmla="*/ 0 h 864096"/>
                <a:gd name="connsiteX10-49" fmla="*/ 0 w 792088"/>
                <a:gd name="connsiteY10-50" fmla="*/ 335527 h 864096"/>
                <a:gd name="connsiteX11-51" fmla="*/ 0 w 792088"/>
                <a:gd name="connsiteY11-52" fmla="*/ 132017 h 864096"/>
                <a:gd name="connsiteX12-53" fmla="*/ 132017 w 792088"/>
                <a:gd name="connsiteY12-54" fmla="*/ 0 h 864096"/>
                <a:gd name="connsiteX0-55" fmla="*/ 361741 w 792088"/>
                <a:gd name="connsiteY0-56" fmla="*/ 162 h 825084"/>
                <a:gd name="connsiteX1-57" fmla="*/ 534359 w 792088"/>
                <a:gd name="connsiteY1-58" fmla="*/ 49531 h 825084"/>
                <a:gd name="connsiteX2-59" fmla="*/ 792088 w 792088"/>
                <a:gd name="connsiteY2-60" fmla="*/ 298161 h 825084"/>
                <a:gd name="connsiteX3-61" fmla="*/ 792088 w 792088"/>
                <a:gd name="connsiteY3-62" fmla="*/ 693067 h 825084"/>
                <a:gd name="connsiteX4-63" fmla="*/ 660071 w 792088"/>
                <a:gd name="connsiteY4-64" fmla="*/ 825084 h 825084"/>
                <a:gd name="connsiteX5-65" fmla="*/ 132017 w 792088"/>
                <a:gd name="connsiteY5-66" fmla="*/ 825084 h 825084"/>
                <a:gd name="connsiteX6-67" fmla="*/ 0 w 792088"/>
                <a:gd name="connsiteY6-68" fmla="*/ 693067 h 825084"/>
                <a:gd name="connsiteX7-69" fmla="*/ 0 w 792088"/>
                <a:gd name="connsiteY7-70" fmla="*/ 296515 h 825084"/>
                <a:gd name="connsiteX8-71" fmla="*/ 361741 w 792088"/>
                <a:gd name="connsiteY8-72" fmla="*/ 162 h 825084"/>
                <a:gd name="connsiteX9-73" fmla="*/ 0 w 792088"/>
                <a:gd name="connsiteY9-74" fmla="*/ 93005 h 825084"/>
                <a:gd name="connsiteX10-75" fmla="*/ 0 w 792088"/>
                <a:gd name="connsiteY10-76" fmla="*/ 296515 h 825084"/>
                <a:gd name="connsiteX11-77" fmla="*/ 0 w 792088"/>
                <a:gd name="connsiteY11-78" fmla="*/ 93005 h 825084"/>
                <a:gd name="connsiteX0-79" fmla="*/ 361741 w 792088"/>
                <a:gd name="connsiteY0-80" fmla="*/ 162 h 825084"/>
                <a:gd name="connsiteX1-81" fmla="*/ 534359 w 792088"/>
                <a:gd name="connsiteY1-82" fmla="*/ 49531 h 825084"/>
                <a:gd name="connsiteX2-83" fmla="*/ 792088 w 792088"/>
                <a:gd name="connsiteY2-84" fmla="*/ 298161 h 825084"/>
                <a:gd name="connsiteX3-85" fmla="*/ 792088 w 792088"/>
                <a:gd name="connsiteY3-86" fmla="*/ 693067 h 825084"/>
                <a:gd name="connsiteX4-87" fmla="*/ 660071 w 792088"/>
                <a:gd name="connsiteY4-88" fmla="*/ 825084 h 825084"/>
                <a:gd name="connsiteX5-89" fmla="*/ 132017 w 792088"/>
                <a:gd name="connsiteY5-90" fmla="*/ 825084 h 825084"/>
                <a:gd name="connsiteX6-91" fmla="*/ 0 w 792088"/>
                <a:gd name="connsiteY6-92" fmla="*/ 693067 h 825084"/>
                <a:gd name="connsiteX7-93" fmla="*/ 0 w 792088"/>
                <a:gd name="connsiteY7-94" fmla="*/ 296515 h 825084"/>
                <a:gd name="connsiteX8-95" fmla="*/ 361741 w 792088"/>
                <a:gd name="connsiteY8-96" fmla="*/ 162 h 82508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792088" h="825084">
                  <a:moveTo>
                    <a:pt x="361741" y="162"/>
                  </a:moveTo>
                  <a:cubicBezTo>
                    <a:pt x="417954" y="1894"/>
                    <a:pt x="476496" y="17557"/>
                    <a:pt x="534359" y="49531"/>
                  </a:cubicBezTo>
                  <a:lnTo>
                    <a:pt x="792088" y="298161"/>
                  </a:lnTo>
                  <a:lnTo>
                    <a:pt x="792088" y="693067"/>
                  </a:lnTo>
                  <a:cubicBezTo>
                    <a:pt x="792088" y="765978"/>
                    <a:pt x="732982" y="825084"/>
                    <a:pt x="660071" y="825084"/>
                  </a:cubicBezTo>
                  <a:lnTo>
                    <a:pt x="132017" y="825084"/>
                  </a:lnTo>
                  <a:cubicBezTo>
                    <a:pt x="59106" y="825084"/>
                    <a:pt x="0" y="765978"/>
                    <a:pt x="0" y="693067"/>
                  </a:cubicBezTo>
                  <a:lnTo>
                    <a:pt x="0" y="296515"/>
                  </a:lnTo>
                  <a:cubicBezTo>
                    <a:pt x="45437" y="115160"/>
                    <a:pt x="193104" y="-5032"/>
                    <a:pt x="361741" y="162"/>
                  </a:cubicBezTo>
                  <a:close/>
                </a:path>
              </a:pathLst>
            </a:custGeom>
            <a:gradFill flip="none" rotWithShape="1">
              <a:gsLst>
                <a:gs pos="0">
                  <a:schemeClr val="tx1">
                    <a:lumMod val="65000"/>
                    <a:lumOff val="35000"/>
                    <a:shade val="30000"/>
                    <a:satMod val="115000"/>
                  </a:schemeClr>
                </a:gs>
                <a:gs pos="50000">
                  <a:schemeClr val="tx1">
                    <a:lumMod val="65000"/>
                    <a:lumOff val="35000"/>
                    <a:shade val="67500"/>
                    <a:satMod val="115000"/>
                  </a:schemeClr>
                </a:gs>
                <a:gs pos="100000">
                  <a:schemeClr val="tx1">
                    <a:lumMod val="65000"/>
                    <a:lumOff val="35000"/>
                    <a:shade val="100000"/>
                    <a:satMod val="115000"/>
                  </a:schemeClr>
                </a:gs>
              </a:gsLst>
              <a:lin ang="10800000" scaled="1"/>
              <a:tileRect/>
            </a:gradFill>
            <a:ln>
              <a:noFill/>
            </a:ln>
            <a:effectLst>
              <a:outerShdw blurRad="50800" dist="38100" dir="18900000" algn="bl" rotWithShape="0">
                <a:prstClr val="black">
                  <a:alpha val="7000"/>
                </a:prstClr>
              </a:outerShdw>
            </a:effectLst>
            <a:scene3d>
              <a:camera prst="orthographicFront"/>
              <a:lightRig rig="threePt" dir="t"/>
            </a:scene3d>
            <a:sp3d>
              <a:bevelT w="6350" h="12700"/>
              <a:bevelB w="9525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1" name="圆角矩形 23"/>
            <p:cNvSpPr/>
            <p:nvPr/>
          </p:nvSpPr>
          <p:spPr>
            <a:xfrm rot="8100000" flipH="1" flipV="1">
              <a:off x="6242732" y="2860904"/>
              <a:ext cx="526524" cy="548457"/>
            </a:xfrm>
            <a:custGeom>
              <a:avLst/>
              <a:gdLst>
                <a:gd name="connsiteX0" fmla="*/ 792088 w 792088"/>
                <a:gd name="connsiteY0" fmla="*/ 528569 h 877442"/>
                <a:gd name="connsiteX1" fmla="*/ 792088 w 792088"/>
                <a:gd name="connsiteY1" fmla="*/ 732079 h 877442"/>
                <a:gd name="connsiteX2" fmla="*/ 660071 w 792088"/>
                <a:gd name="connsiteY2" fmla="*/ 864096 h 877442"/>
                <a:gd name="connsiteX3" fmla="*/ 132017 w 792088"/>
                <a:gd name="connsiteY3" fmla="*/ 864096 h 877442"/>
                <a:gd name="connsiteX4" fmla="*/ 444134 w 792088"/>
                <a:gd name="connsiteY4" fmla="*/ 848563 h 877442"/>
                <a:gd name="connsiteX5" fmla="*/ 792088 w 792088"/>
                <a:gd name="connsiteY5" fmla="*/ 528569 h 877442"/>
                <a:gd name="connsiteX6" fmla="*/ 132017 w 792088"/>
                <a:gd name="connsiteY6" fmla="*/ 0 h 877442"/>
                <a:gd name="connsiteX7" fmla="*/ 660071 w 792088"/>
                <a:gd name="connsiteY7" fmla="*/ 0 h 877442"/>
                <a:gd name="connsiteX8" fmla="*/ 792088 w 792088"/>
                <a:gd name="connsiteY8" fmla="*/ 132017 h 877442"/>
                <a:gd name="connsiteX9" fmla="*/ 792088 w 792088"/>
                <a:gd name="connsiteY9" fmla="*/ 528569 h 877442"/>
                <a:gd name="connsiteX10" fmla="*/ 257729 w 792088"/>
                <a:gd name="connsiteY10" fmla="*/ 775554 h 877442"/>
                <a:gd name="connsiteX11" fmla="*/ 0 w 792088"/>
                <a:gd name="connsiteY11" fmla="*/ 526924 h 877442"/>
                <a:gd name="connsiteX12" fmla="*/ 0 w 792088"/>
                <a:gd name="connsiteY12" fmla="*/ 132017 h 877442"/>
                <a:gd name="connsiteX13" fmla="*/ 132017 w 792088"/>
                <a:gd name="connsiteY13" fmla="*/ 0 h 877442"/>
                <a:gd name="connsiteX0-1" fmla="*/ 792088 w 792088"/>
                <a:gd name="connsiteY0-2" fmla="*/ 528569 h 864096"/>
                <a:gd name="connsiteX1-3" fmla="*/ 792088 w 792088"/>
                <a:gd name="connsiteY1-4" fmla="*/ 732079 h 864096"/>
                <a:gd name="connsiteX2-5" fmla="*/ 660071 w 792088"/>
                <a:gd name="connsiteY2-6" fmla="*/ 864096 h 864096"/>
                <a:gd name="connsiteX3-7" fmla="*/ 444134 w 792088"/>
                <a:gd name="connsiteY3-8" fmla="*/ 848563 h 864096"/>
                <a:gd name="connsiteX4-9" fmla="*/ 792088 w 792088"/>
                <a:gd name="connsiteY4-10" fmla="*/ 528569 h 864096"/>
                <a:gd name="connsiteX5-11" fmla="*/ 132017 w 792088"/>
                <a:gd name="connsiteY5-12" fmla="*/ 0 h 864096"/>
                <a:gd name="connsiteX6-13" fmla="*/ 660071 w 792088"/>
                <a:gd name="connsiteY6-14" fmla="*/ 0 h 864096"/>
                <a:gd name="connsiteX7-15" fmla="*/ 792088 w 792088"/>
                <a:gd name="connsiteY7-16" fmla="*/ 132017 h 864096"/>
                <a:gd name="connsiteX8-17" fmla="*/ 792088 w 792088"/>
                <a:gd name="connsiteY8-18" fmla="*/ 528569 h 864096"/>
                <a:gd name="connsiteX9-19" fmla="*/ 257729 w 792088"/>
                <a:gd name="connsiteY9-20" fmla="*/ 775554 h 864096"/>
                <a:gd name="connsiteX10-21" fmla="*/ 0 w 792088"/>
                <a:gd name="connsiteY10-22" fmla="*/ 526924 h 864096"/>
                <a:gd name="connsiteX11-23" fmla="*/ 0 w 792088"/>
                <a:gd name="connsiteY11-24" fmla="*/ 132017 h 864096"/>
                <a:gd name="connsiteX12-25" fmla="*/ 132017 w 792088"/>
                <a:gd name="connsiteY12-26" fmla="*/ 0 h 864096"/>
                <a:gd name="connsiteX0-27" fmla="*/ 792088 w 792088"/>
                <a:gd name="connsiteY0-28" fmla="*/ 528569 h 864096"/>
                <a:gd name="connsiteX1-29" fmla="*/ 792088 w 792088"/>
                <a:gd name="connsiteY1-30" fmla="*/ 732079 h 864096"/>
                <a:gd name="connsiteX2-31" fmla="*/ 660071 w 792088"/>
                <a:gd name="connsiteY2-32" fmla="*/ 864096 h 864096"/>
                <a:gd name="connsiteX3-33" fmla="*/ 792088 w 792088"/>
                <a:gd name="connsiteY3-34" fmla="*/ 528569 h 864096"/>
                <a:gd name="connsiteX4-35" fmla="*/ 132017 w 792088"/>
                <a:gd name="connsiteY4-36" fmla="*/ 0 h 864096"/>
                <a:gd name="connsiteX5-37" fmla="*/ 660071 w 792088"/>
                <a:gd name="connsiteY5-38" fmla="*/ 0 h 864096"/>
                <a:gd name="connsiteX6-39" fmla="*/ 792088 w 792088"/>
                <a:gd name="connsiteY6-40" fmla="*/ 132017 h 864096"/>
                <a:gd name="connsiteX7-41" fmla="*/ 792088 w 792088"/>
                <a:gd name="connsiteY7-42" fmla="*/ 528569 h 864096"/>
                <a:gd name="connsiteX8-43" fmla="*/ 257729 w 792088"/>
                <a:gd name="connsiteY8-44" fmla="*/ 775554 h 864096"/>
                <a:gd name="connsiteX9-45" fmla="*/ 0 w 792088"/>
                <a:gd name="connsiteY9-46" fmla="*/ 526924 h 864096"/>
                <a:gd name="connsiteX10-47" fmla="*/ 0 w 792088"/>
                <a:gd name="connsiteY10-48" fmla="*/ 132017 h 864096"/>
                <a:gd name="connsiteX11-49" fmla="*/ 132017 w 792088"/>
                <a:gd name="connsiteY11-50" fmla="*/ 0 h 864096"/>
                <a:gd name="connsiteX0-51" fmla="*/ 132017 w 883528"/>
                <a:gd name="connsiteY0-52" fmla="*/ 0 h 825084"/>
                <a:gd name="connsiteX1-53" fmla="*/ 660071 w 883528"/>
                <a:gd name="connsiteY1-54" fmla="*/ 0 h 825084"/>
                <a:gd name="connsiteX2-55" fmla="*/ 792088 w 883528"/>
                <a:gd name="connsiteY2-56" fmla="*/ 132017 h 825084"/>
                <a:gd name="connsiteX3-57" fmla="*/ 792088 w 883528"/>
                <a:gd name="connsiteY3-58" fmla="*/ 528569 h 825084"/>
                <a:gd name="connsiteX4-59" fmla="*/ 257729 w 883528"/>
                <a:gd name="connsiteY4-60" fmla="*/ 775554 h 825084"/>
                <a:gd name="connsiteX5-61" fmla="*/ 0 w 883528"/>
                <a:gd name="connsiteY5-62" fmla="*/ 526924 h 825084"/>
                <a:gd name="connsiteX6-63" fmla="*/ 0 w 883528"/>
                <a:gd name="connsiteY6-64" fmla="*/ 132017 h 825084"/>
                <a:gd name="connsiteX7-65" fmla="*/ 132017 w 883528"/>
                <a:gd name="connsiteY7-66" fmla="*/ 0 h 825084"/>
                <a:gd name="connsiteX8-67" fmla="*/ 883528 w 883528"/>
                <a:gd name="connsiteY8-68" fmla="*/ 823519 h 825084"/>
                <a:gd name="connsiteX0-69" fmla="*/ 132017 w 792088"/>
                <a:gd name="connsiteY0-70" fmla="*/ 0 h 825084"/>
                <a:gd name="connsiteX1-71" fmla="*/ 660071 w 792088"/>
                <a:gd name="connsiteY1-72" fmla="*/ 0 h 825084"/>
                <a:gd name="connsiteX2-73" fmla="*/ 792088 w 792088"/>
                <a:gd name="connsiteY2-74" fmla="*/ 132017 h 825084"/>
                <a:gd name="connsiteX3-75" fmla="*/ 792088 w 792088"/>
                <a:gd name="connsiteY3-76" fmla="*/ 528569 h 825084"/>
                <a:gd name="connsiteX4-77" fmla="*/ 257729 w 792088"/>
                <a:gd name="connsiteY4-78" fmla="*/ 775554 h 825084"/>
                <a:gd name="connsiteX5-79" fmla="*/ 0 w 792088"/>
                <a:gd name="connsiteY5-80" fmla="*/ 526924 h 825084"/>
                <a:gd name="connsiteX6-81" fmla="*/ 0 w 792088"/>
                <a:gd name="connsiteY6-82" fmla="*/ 132017 h 825084"/>
                <a:gd name="connsiteX7-83" fmla="*/ 132017 w 792088"/>
                <a:gd name="connsiteY7-84" fmla="*/ 0 h 82508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792088" h="825084">
                  <a:close/>
                  <a:moveTo>
                    <a:pt x="132017" y="0"/>
                  </a:moveTo>
                  <a:lnTo>
                    <a:pt x="660071" y="0"/>
                  </a:lnTo>
                  <a:cubicBezTo>
                    <a:pt x="732982" y="0"/>
                    <a:pt x="792088" y="59106"/>
                    <a:pt x="792088" y="132017"/>
                  </a:cubicBezTo>
                  <a:lnTo>
                    <a:pt x="792088" y="528569"/>
                  </a:lnTo>
                  <a:cubicBezTo>
                    <a:pt x="731506" y="770377"/>
                    <a:pt x="489180" y="903448"/>
                    <a:pt x="257729" y="775554"/>
                  </a:cubicBezTo>
                  <a:lnTo>
                    <a:pt x="0" y="526924"/>
                  </a:lnTo>
                  <a:lnTo>
                    <a:pt x="0" y="132017"/>
                  </a:lnTo>
                  <a:cubicBezTo>
                    <a:pt x="0" y="59106"/>
                    <a:pt x="59106" y="0"/>
                    <a:pt x="132017" y="0"/>
                  </a:cubicBezTo>
                </a:path>
              </a:pathLst>
            </a:custGeom>
            <a:gradFill flip="none" rotWithShape="1">
              <a:gsLst>
                <a:gs pos="0">
                  <a:schemeClr val="tx1">
                    <a:lumMod val="65000"/>
                    <a:lumOff val="35000"/>
                    <a:shade val="30000"/>
                    <a:satMod val="115000"/>
                  </a:schemeClr>
                </a:gs>
                <a:gs pos="50000">
                  <a:schemeClr val="tx1">
                    <a:lumMod val="65000"/>
                    <a:lumOff val="35000"/>
                    <a:shade val="67500"/>
                    <a:satMod val="115000"/>
                  </a:schemeClr>
                </a:gs>
                <a:gs pos="100000">
                  <a:schemeClr val="tx1">
                    <a:lumMod val="65000"/>
                    <a:lumOff val="35000"/>
                    <a:shade val="100000"/>
                    <a:satMod val="115000"/>
                  </a:schemeClr>
                </a:gs>
              </a:gsLst>
              <a:lin ang="10800000" scaled="1"/>
              <a:tileRect/>
            </a:gradFill>
            <a:ln>
              <a:noFill/>
            </a:ln>
            <a:effectLst>
              <a:outerShdw blurRad="50800" dist="38100" dir="18900000" algn="bl" rotWithShape="0">
                <a:prstClr val="black">
                  <a:alpha val="7000"/>
                </a:prstClr>
              </a:outerShdw>
            </a:effectLst>
            <a:scene3d>
              <a:camera prst="orthographicFront"/>
              <a:lightRig rig="threePt" dir="t"/>
            </a:scene3d>
            <a:sp3d>
              <a:bevelT w="6350" h="12700"/>
              <a:bevelB w="9525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2" name="TextBox 11"/>
            <p:cNvSpPr txBox="1"/>
            <p:nvPr/>
          </p:nvSpPr>
          <p:spPr>
            <a:xfrm>
              <a:off x="5240445" y="3341534"/>
              <a:ext cx="864096" cy="646331"/>
            </a:xfrm>
            <a:prstGeom prst="rect">
              <a:avLst/>
            </a:prstGeom>
            <a:noFill/>
          </p:spPr>
          <p:txBody>
            <a:bodyPr wrap="square" rtlCol="0">
              <a:spAutoFit/>
            </a:bodyPr>
            <a:lstStyle/>
            <a:p>
              <a:pPr algn="ctr"/>
              <a:r>
                <a:rPr lang="en-US" altLang="zh-CN" sz="3600" b="1" dirty="0">
                  <a:solidFill>
                    <a:schemeClr val="bg1">
                      <a:alpha val="77000"/>
                    </a:schemeClr>
                  </a:solidFill>
                  <a:latin typeface="Impact" panose="020B0806030902050204" pitchFamily="34" charset="0"/>
                  <a:ea typeface="方正韵动粗黑简体" pitchFamily="2" charset="-122"/>
                </a:rPr>
                <a:t>03</a:t>
              </a:r>
              <a:endParaRPr lang="zh-CN" altLang="en-US" sz="3600" b="1" dirty="0">
                <a:solidFill>
                  <a:schemeClr val="bg1">
                    <a:alpha val="77000"/>
                  </a:schemeClr>
                </a:solidFill>
                <a:latin typeface="Impact" panose="020B0806030902050204" pitchFamily="34" charset="0"/>
                <a:ea typeface="方正韵动粗黑简体" pitchFamily="2" charset="-122"/>
              </a:endParaRPr>
            </a:p>
          </p:txBody>
        </p:sp>
      </p:grpSp>
      <p:grpSp>
        <p:nvGrpSpPr>
          <p:cNvPr id="13" name="组合 12"/>
          <p:cNvGrpSpPr/>
          <p:nvPr/>
        </p:nvGrpSpPr>
        <p:grpSpPr>
          <a:xfrm>
            <a:off x="2228942" y="1080676"/>
            <a:ext cx="2418267" cy="1607591"/>
            <a:chOff x="2228942" y="1080676"/>
            <a:chExt cx="2418267" cy="1607591"/>
          </a:xfrm>
        </p:grpSpPr>
        <p:sp>
          <p:nvSpPr>
            <p:cNvPr id="14" name="任意多边形 13"/>
            <p:cNvSpPr>
              <a:spLocks noChangeAspect="1"/>
            </p:cNvSpPr>
            <p:nvPr/>
          </p:nvSpPr>
          <p:spPr>
            <a:xfrm rot="8100000">
              <a:off x="2228942" y="1387360"/>
              <a:ext cx="2418267" cy="994224"/>
            </a:xfrm>
            <a:custGeom>
              <a:avLst/>
              <a:gdLst>
                <a:gd name="connsiteX0" fmla="*/ 3637975 w 3637975"/>
                <a:gd name="connsiteY0" fmla="*/ 1160157 h 1495684"/>
                <a:gd name="connsiteX1" fmla="*/ 3290021 w 3637975"/>
                <a:gd name="connsiteY1" fmla="*/ 1480151 h 1495684"/>
                <a:gd name="connsiteX2" fmla="*/ 2025580 w 3637975"/>
                <a:gd name="connsiteY2" fmla="*/ 1495684 h 1495684"/>
                <a:gd name="connsiteX3" fmla="*/ 1947912 w 3637975"/>
                <a:gd name="connsiteY3" fmla="*/ 1452190 h 1495684"/>
                <a:gd name="connsiteX4" fmla="*/ 1529441 w 3637975"/>
                <a:gd name="connsiteY4" fmla="*/ 1046027 h 1495684"/>
                <a:gd name="connsiteX5" fmla="*/ 534359 w 3637975"/>
                <a:gd name="connsiteY5" fmla="*/ 88543 h 1495684"/>
                <a:gd name="connsiteX6" fmla="*/ 0 w 3637975"/>
                <a:gd name="connsiteY6" fmla="*/ 335527 h 1495684"/>
                <a:gd name="connsiteX7" fmla="*/ 347954 w 3637975"/>
                <a:gd name="connsiteY7" fmla="*/ 15534 h 1495684"/>
                <a:gd name="connsiteX8" fmla="*/ 1612395 w 3637975"/>
                <a:gd name="connsiteY8" fmla="*/ 0 h 1495684"/>
                <a:gd name="connsiteX9" fmla="*/ 1690063 w 3637975"/>
                <a:gd name="connsiteY9" fmla="*/ 43495 h 1495684"/>
                <a:gd name="connsiteX10" fmla="*/ 2108534 w 3637975"/>
                <a:gd name="connsiteY10" fmla="*/ 449657 h 1495684"/>
                <a:gd name="connsiteX11" fmla="*/ 2109461 w 3637975"/>
                <a:gd name="connsiteY11" fmla="*/ 448715 h 1495684"/>
                <a:gd name="connsiteX12" fmla="*/ 3103616 w 3637975"/>
                <a:gd name="connsiteY12" fmla="*/ 1407142 h 1495684"/>
                <a:gd name="connsiteX13" fmla="*/ 3637975 w 3637975"/>
                <a:gd name="connsiteY13" fmla="*/ 1160157 h 1495684"/>
                <a:gd name="connsiteX0-1" fmla="*/ 3637975 w 3637975"/>
                <a:gd name="connsiteY0-2" fmla="*/ 1160157 h 1495684"/>
                <a:gd name="connsiteX1-3" fmla="*/ 3290021 w 3637975"/>
                <a:gd name="connsiteY1-4" fmla="*/ 1480151 h 1495684"/>
                <a:gd name="connsiteX2-5" fmla="*/ 2025580 w 3637975"/>
                <a:gd name="connsiteY2-6" fmla="*/ 1495684 h 1495684"/>
                <a:gd name="connsiteX3-7" fmla="*/ 1947912 w 3637975"/>
                <a:gd name="connsiteY3-8" fmla="*/ 1452190 h 1495684"/>
                <a:gd name="connsiteX4-9" fmla="*/ 534359 w 3637975"/>
                <a:gd name="connsiteY4-10" fmla="*/ 88543 h 1495684"/>
                <a:gd name="connsiteX5-11" fmla="*/ 0 w 3637975"/>
                <a:gd name="connsiteY5-12" fmla="*/ 335527 h 1495684"/>
                <a:gd name="connsiteX6-13" fmla="*/ 347954 w 3637975"/>
                <a:gd name="connsiteY6-14" fmla="*/ 15534 h 1495684"/>
                <a:gd name="connsiteX7-15" fmla="*/ 1612395 w 3637975"/>
                <a:gd name="connsiteY7-16" fmla="*/ 0 h 1495684"/>
                <a:gd name="connsiteX8-17" fmla="*/ 1690063 w 3637975"/>
                <a:gd name="connsiteY8-18" fmla="*/ 43495 h 1495684"/>
                <a:gd name="connsiteX9-19" fmla="*/ 2108534 w 3637975"/>
                <a:gd name="connsiteY9-20" fmla="*/ 449657 h 1495684"/>
                <a:gd name="connsiteX10-21" fmla="*/ 2109461 w 3637975"/>
                <a:gd name="connsiteY10-22" fmla="*/ 448715 h 1495684"/>
                <a:gd name="connsiteX11-23" fmla="*/ 3103616 w 3637975"/>
                <a:gd name="connsiteY11-24" fmla="*/ 1407142 h 1495684"/>
                <a:gd name="connsiteX12-25" fmla="*/ 3637975 w 3637975"/>
                <a:gd name="connsiteY12-26" fmla="*/ 1160157 h 1495684"/>
                <a:gd name="connsiteX0-27" fmla="*/ 3637975 w 3637975"/>
                <a:gd name="connsiteY0-28" fmla="*/ 1160157 h 1495684"/>
                <a:gd name="connsiteX1-29" fmla="*/ 3290021 w 3637975"/>
                <a:gd name="connsiteY1-30" fmla="*/ 1480151 h 1495684"/>
                <a:gd name="connsiteX2-31" fmla="*/ 2025580 w 3637975"/>
                <a:gd name="connsiteY2-32" fmla="*/ 1495684 h 1495684"/>
                <a:gd name="connsiteX3-33" fmla="*/ 1947912 w 3637975"/>
                <a:gd name="connsiteY3-34" fmla="*/ 1452190 h 1495684"/>
                <a:gd name="connsiteX4-35" fmla="*/ 534359 w 3637975"/>
                <a:gd name="connsiteY4-36" fmla="*/ 88543 h 1495684"/>
                <a:gd name="connsiteX5-37" fmla="*/ 0 w 3637975"/>
                <a:gd name="connsiteY5-38" fmla="*/ 335527 h 1495684"/>
                <a:gd name="connsiteX6-39" fmla="*/ 347954 w 3637975"/>
                <a:gd name="connsiteY6-40" fmla="*/ 15534 h 1495684"/>
                <a:gd name="connsiteX7-41" fmla="*/ 1612395 w 3637975"/>
                <a:gd name="connsiteY7-42" fmla="*/ 0 h 1495684"/>
                <a:gd name="connsiteX8-43" fmla="*/ 1690063 w 3637975"/>
                <a:gd name="connsiteY8-44" fmla="*/ 43495 h 1495684"/>
                <a:gd name="connsiteX9-45" fmla="*/ 2108534 w 3637975"/>
                <a:gd name="connsiteY9-46" fmla="*/ 449657 h 1495684"/>
                <a:gd name="connsiteX10-47" fmla="*/ 3103616 w 3637975"/>
                <a:gd name="connsiteY10-48" fmla="*/ 1407142 h 1495684"/>
                <a:gd name="connsiteX11-49" fmla="*/ 3637975 w 3637975"/>
                <a:gd name="connsiteY11-50" fmla="*/ 1160157 h 1495684"/>
                <a:gd name="connsiteX0-51" fmla="*/ 3637975 w 3637975"/>
                <a:gd name="connsiteY0-52" fmla="*/ 1160157 h 1495684"/>
                <a:gd name="connsiteX1-53" fmla="*/ 3290021 w 3637975"/>
                <a:gd name="connsiteY1-54" fmla="*/ 1480151 h 1495684"/>
                <a:gd name="connsiteX2-55" fmla="*/ 2025580 w 3637975"/>
                <a:gd name="connsiteY2-56" fmla="*/ 1495684 h 1495684"/>
                <a:gd name="connsiteX3-57" fmla="*/ 1947912 w 3637975"/>
                <a:gd name="connsiteY3-58" fmla="*/ 1452190 h 1495684"/>
                <a:gd name="connsiteX4-59" fmla="*/ 534359 w 3637975"/>
                <a:gd name="connsiteY4-60" fmla="*/ 88543 h 1495684"/>
                <a:gd name="connsiteX5-61" fmla="*/ 0 w 3637975"/>
                <a:gd name="connsiteY5-62" fmla="*/ 335527 h 1495684"/>
                <a:gd name="connsiteX6-63" fmla="*/ 347954 w 3637975"/>
                <a:gd name="connsiteY6-64" fmla="*/ 15534 h 1495684"/>
                <a:gd name="connsiteX7-65" fmla="*/ 1612395 w 3637975"/>
                <a:gd name="connsiteY7-66" fmla="*/ 0 h 1495684"/>
                <a:gd name="connsiteX8-67" fmla="*/ 1690063 w 3637975"/>
                <a:gd name="connsiteY8-68" fmla="*/ 43495 h 1495684"/>
                <a:gd name="connsiteX9-69" fmla="*/ 3103616 w 3637975"/>
                <a:gd name="connsiteY9-70" fmla="*/ 1407142 h 1495684"/>
                <a:gd name="connsiteX10-71" fmla="*/ 3637975 w 3637975"/>
                <a:gd name="connsiteY10-72" fmla="*/ 1160157 h 149568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Lst>
              <a:rect l="l" t="t" r="r" b="b"/>
              <a:pathLst>
                <a:path w="3637975" h="1495684">
                  <a:moveTo>
                    <a:pt x="3637975" y="1160157"/>
                  </a:moveTo>
                  <a:cubicBezTo>
                    <a:pt x="3600694" y="1301514"/>
                    <a:pt x="3542184" y="1431478"/>
                    <a:pt x="3290021" y="1480151"/>
                  </a:cubicBezTo>
                  <a:lnTo>
                    <a:pt x="2025580" y="1495684"/>
                  </a:lnTo>
                  <a:cubicBezTo>
                    <a:pt x="1992701" y="1485846"/>
                    <a:pt x="1970694" y="1479115"/>
                    <a:pt x="1947912" y="1452190"/>
                  </a:cubicBezTo>
                  <a:lnTo>
                    <a:pt x="534359" y="88543"/>
                  </a:lnTo>
                  <a:cubicBezTo>
                    <a:pt x="302908" y="-39352"/>
                    <a:pt x="60582" y="93720"/>
                    <a:pt x="0" y="335527"/>
                  </a:cubicBezTo>
                  <a:cubicBezTo>
                    <a:pt x="37281" y="194171"/>
                    <a:pt x="95791" y="64206"/>
                    <a:pt x="347954" y="15534"/>
                  </a:cubicBezTo>
                  <a:lnTo>
                    <a:pt x="1612395" y="0"/>
                  </a:lnTo>
                  <a:cubicBezTo>
                    <a:pt x="1645275" y="9838"/>
                    <a:pt x="1667281" y="16569"/>
                    <a:pt x="1690063" y="43495"/>
                  </a:cubicBezTo>
                  <a:lnTo>
                    <a:pt x="3103616" y="1407142"/>
                  </a:lnTo>
                  <a:cubicBezTo>
                    <a:pt x="3335067" y="1535036"/>
                    <a:pt x="3577393" y="1401965"/>
                    <a:pt x="3637975" y="1160157"/>
                  </a:cubicBezTo>
                  <a:close/>
                </a:path>
              </a:pathLst>
            </a:custGeom>
            <a:solidFill>
              <a:srgbClr val="17375E"/>
            </a:solidFill>
            <a:ln>
              <a:noFill/>
            </a:ln>
            <a:effectLst>
              <a:outerShdw blurRad="241300" sx="102000" sy="102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圆角矩形 20"/>
            <p:cNvSpPr/>
            <p:nvPr/>
          </p:nvSpPr>
          <p:spPr>
            <a:xfrm rot="8100000">
              <a:off x="3982911" y="1080676"/>
              <a:ext cx="526524" cy="548457"/>
            </a:xfrm>
            <a:custGeom>
              <a:avLst/>
              <a:gdLst>
                <a:gd name="connsiteX0" fmla="*/ 361741 w 792088"/>
                <a:gd name="connsiteY0" fmla="*/ 52520 h 877442"/>
                <a:gd name="connsiteX1" fmla="*/ 534359 w 792088"/>
                <a:gd name="connsiteY1" fmla="*/ 101889 h 877442"/>
                <a:gd name="connsiteX2" fmla="*/ 792088 w 792088"/>
                <a:gd name="connsiteY2" fmla="*/ 350519 h 877442"/>
                <a:gd name="connsiteX3" fmla="*/ 792088 w 792088"/>
                <a:gd name="connsiteY3" fmla="*/ 745425 h 877442"/>
                <a:gd name="connsiteX4" fmla="*/ 660071 w 792088"/>
                <a:gd name="connsiteY4" fmla="*/ 877442 h 877442"/>
                <a:gd name="connsiteX5" fmla="*/ 132017 w 792088"/>
                <a:gd name="connsiteY5" fmla="*/ 877442 h 877442"/>
                <a:gd name="connsiteX6" fmla="*/ 0 w 792088"/>
                <a:gd name="connsiteY6" fmla="*/ 745425 h 877442"/>
                <a:gd name="connsiteX7" fmla="*/ 0 w 792088"/>
                <a:gd name="connsiteY7" fmla="*/ 348873 h 877442"/>
                <a:gd name="connsiteX8" fmla="*/ 361741 w 792088"/>
                <a:gd name="connsiteY8" fmla="*/ 52520 h 877442"/>
                <a:gd name="connsiteX9" fmla="*/ 132017 w 792088"/>
                <a:gd name="connsiteY9" fmla="*/ 13346 h 877442"/>
                <a:gd name="connsiteX10" fmla="*/ 660071 w 792088"/>
                <a:gd name="connsiteY10" fmla="*/ 13346 h 877442"/>
                <a:gd name="connsiteX11" fmla="*/ 347954 w 792088"/>
                <a:gd name="connsiteY11" fmla="*/ 28880 h 877442"/>
                <a:gd name="connsiteX12" fmla="*/ 0 w 792088"/>
                <a:gd name="connsiteY12" fmla="*/ 348873 h 877442"/>
                <a:gd name="connsiteX13" fmla="*/ 0 w 792088"/>
                <a:gd name="connsiteY13" fmla="*/ 145363 h 877442"/>
                <a:gd name="connsiteX14" fmla="*/ 132017 w 792088"/>
                <a:gd name="connsiteY14" fmla="*/ 13346 h 877442"/>
                <a:gd name="connsiteX0-1" fmla="*/ 361741 w 792088"/>
                <a:gd name="connsiteY0-2" fmla="*/ 39174 h 864096"/>
                <a:gd name="connsiteX1-3" fmla="*/ 534359 w 792088"/>
                <a:gd name="connsiteY1-4" fmla="*/ 88543 h 864096"/>
                <a:gd name="connsiteX2-5" fmla="*/ 792088 w 792088"/>
                <a:gd name="connsiteY2-6" fmla="*/ 337173 h 864096"/>
                <a:gd name="connsiteX3-7" fmla="*/ 792088 w 792088"/>
                <a:gd name="connsiteY3-8" fmla="*/ 732079 h 864096"/>
                <a:gd name="connsiteX4-9" fmla="*/ 660071 w 792088"/>
                <a:gd name="connsiteY4-10" fmla="*/ 864096 h 864096"/>
                <a:gd name="connsiteX5-11" fmla="*/ 132017 w 792088"/>
                <a:gd name="connsiteY5-12" fmla="*/ 864096 h 864096"/>
                <a:gd name="connsiteX6-13" fmla="*/ 0 w 792088"/>
                <a:gd name="connsiteY6-14" fmla="*/ 732079 h 864096"/>
                <a:gd name="connsiteX7-15" fmla="*/ 0 w 792088"/>
                <a:gd name="connsiteY7-16" fmla="*/ 335527 h 864096"/>
                <a:gd name="connsiteX8-17" fmla="*/ 361741 w 792088"/>
                <a:gd name="connsiteY8-18" fmla="*/ 39174 h 864096"/>
                <a:gd name="connsiteX9-19" fmla="*/ 132017 w 792088"/>
                <a:gd name="connsiteY9-20" fmla="*/ 0 h 864096"/>
                <a:gd name="connsiteX10-21" fmla="*/ 347954 w 792088"/>
                <a:gd name="connsiteY10-22" fmla="*/ 15534 h 864096"/>
                <a:gd name="connsiteX11-23" fmla="*/ 0 w 792088"/>
                <a:gd name="connsiteY11-24" fmla="*/ 335527 h 864096"/>
                <a:gd name="connsiteX12-25" fmla="*/ 0 w 792088"/>
                <a:gd name="connsiteY12-26" fmla="*/ 132017 h 864096"/>
                <a:gd name="connsiteX13-27" fmla="*/ 132017 w 792088"/>
                <a:gd name="connsiteY13-28" fmla="*/ 0 h 864096"/>
                <a:gd name="connsiteX0-29" fmla="*/ 361741 w 792088"/>
                <a:gd name="connsiteY0-30" fmla="*/ 39174 h 864096"/>
                <a:gd name="connsiteX1-31" fmla="*/ 534359 w 792088"/>
                <a:gd name="connsiteY1-32" fmla="*/ 88543 h 864096"/>
                <a:gd name="connsiteX2-33" fmla="*/ 792088 w 792088"/>
                <a:gd name="connsiteY2-34" fmla="*/ 337173 h 864096"/>
                <a:gd name="connsiteX3-35" fmla="*/ 792088 w 792088"/>
                <a:gd name="connsiteY3-36" fmla="*/ 732079 h 864096"/>
                <a:gd name="connsiteX4-37" fmla="*/ 660071 w 792088"/>
                <a:gd name="connsiteY4-38" fmla="*/ 864096 h 864096"/>
                <a:gd name="connsiteX5-39" fmla="*/ 132017 w 792088"/>
                <a:gd name="connsiteY5-40" fmla="*/ 864096 h 864096"/>
                <a:gd name="connsiteX6-41" fmla="*/ 0 w 792088"/>
                <a:gd name="connsiteY6-42" fmla="*/ 732079 h 864096"/>
                <a:gd name="connsiteX7-43" fmla="*/ 0 w 792088"/>
                <a:gd name="connsiteY7-44" fmla="*/ 335527 h 864096"/>
                <a:gd name="connsiteX8-45" fmla="*/ 361741 w 792088"/>
                <a:gd name="connsiteY8-46" fmla="*/ 39174 h 864096"/>
                <a:gd name="connsiteX9-47" fmla="*/ 132017 w 792088"/>
                <a:gd name="connsiteY9-48" fmla="*/ 0 h 864096"/>
                <a:gd name="connsiteX10-49" fmla="*/ 0 w 792088"/>
                <a:gd name="connsiteY10-50" fmla="*/ 335527 h 864096"/>
                <a:gd name="connsiteX11-51" fmla="*/ 0 w 792088"/>
                <a:gd name="connsiteY11-52" fmla="*/ 132017 h 864096"/>
                <a:gd name="connsiteX12-53" fmla="*/ 132017 w 792088"/>
                <a:gd name="connsiteY12-54" fmla="*/ 0 h 864096"/>
                <a:gd name="connsiteX0-55" fmla="*/ 361741 w 792088"/>
                <a:gd name="connsiteY0-56" fmla="*/ 162 h 825084"/>
                <a:gd name="connsiteX1-57" fmla="*/ 534359 w 792088"/>
                <a:gd name="connsiteY1-58" fmla="*/ 49531 h 825084"/>
                <a:gd name="connsiteX2-59" fmla="*/ 792088 w 792088"/>
                <a:gd name="connsiteY2-60" fmla="*/ 298161 h 825084"/>
                <a:gd name="connsiteX3-61" fmla="*/ 792088 w 792088"/>
                <a:gd name="connsiteY3-62" fmla="*/ 693067 h 825084"/>
                <a:gd name="connsiteX4-63" fmla="*/ 660071 w 792088"/>
                <a:gd name="connsiteY4-64" fmla="*/ 825084 h 825084"/>
                <a:gd name="connsiteX5-65" fmla="*/ 132017 w 792088"/>
                <a:gd name="connsiteY5-66" fmla="*/ 825084 h 825084"/>
                <a:gd name="connsiteX6-67" fmla="*/ 0 w 792088"/>
                <a:gd name="connsiteY6-68" fmla="*/ 693067 h 825084"/>
                <a:gd name="connsiteX7-69" fmla="*/ 0 w 792088"/>
                <a:gd name="connsiteY7-70" fmla="*/ 296515 h 825084"/>
                <a:gd name="connsiteX8-71" fmla="*/ 361741 w 792088"/>
                <a:gd name="connsiteY8-72" fmla="*/ 162 h 825084"/>
                <a:gd name="connsiteX9-73" fmla="*/ 0 w 792088"/>
                <a:gd name="connsiteY9-74" fmla="*/ 93005 h 825084"/>
                <a:gd name="connsiteX10-75" fmla="*/ 0 w 792088"/>
                <a:gd name="connsiteY10-76" fmla="*/ 296515 h 825084"/>
                <a:gd name="connsiteX11-77" fmla="*/ 0 w 792088"/>
                <a:gd name="connsiteY11-78" fmla="*/ 93005 h 825084"/>
                <a:gd name="connsiteX0-79" fmla="*/ 361741 w 792088"/>
                <a:gd name="connsiteY0-80" fmla="*/ 162 h 825084"/>
                <a:gd name="connsiteX1-81" fmla="*/ 534359 w 792088"/>
                <a:gd name="connsiteY1-82" fmla="*/ 49531 h 825084"/>
                <a:gd name="connsiteX2-83" fmla="*/ 792088 w 792088"/>
                <a:gd name="connsiteY2-84" fmla="*/ 298161 h 825084"/>
                <a:gd name="connsiteX3-85" fmla="*/ 792088 w 792088"/>
                <a:gd name="connsiteY3-86" fmla="*/ 693067 h 825084"/>
                <a:gd name="connsiteX4-87" fmla="*/ 660071 w 792088"/>
                <a:gd name="connsiteY4-88" fmla="*/ 825084 h 825084"/>
                <a:gd name="connsiteX5-89" fmla="*/ 132017 w 792088"/>
                <a:gd name="connsiteY5-90" fmla="*/ 825084 h 825084"/>
                <a:gd name="connsiteX6-91" fmla="*/ 0 w 792088"/>
                <a:gd name="connsiteY6-92" fmla="*/ 693067 h 825084"/>
                <a:gd name="connsiteX7-93" fmla="*/ 0 w 792088"/>
                <a:gd name="connsiteY7-94" fmla="*/ 296515 h 825084"/>
                <a:gd name="connsiteX8-95" fmla="*/ 361741 w 792088"/>
                <a:gd name="connsiteY8-96" fmla="*/ 162 h 82508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792088" h="825084">
                  <a:moveTo>
                    <a:pt x="361741" y="162"/>
                  </a:moveTo>
                  <a:cubicBezTo>
                    <a:pt x="417954" y="1894"/>
                    <a:pt x="476496" y="17557"/>
                    <a:pt x="534359" y="49531"/>
                  </a:cubicBezTo>
                  <a:lnTo>
                    <a:pt x="792088" y="298161"/>
                  </a:lnTo>
                  <a:lnTo>
                    <a:pt x="792088" y="693067"/>
                  </a:lnTo>
                  <a:cubicBezTo>
                    <a:pt x="792088" y="765978"/>
                    <a:pt x="732982" y="825084"/>
                    <a:pt x="660071" y="825084"/>
                  </a:cubicBezTo>
                  <a:lnTo>
                    <a:pt x="132017" y="825084"/>
                  </a:lnTo>
                  <a:cubicBezTo>
                    <a:pt x="59106" y="825084"/>
                    <a:pt x="0" y="765978"/>
                    <a:pt x="0" y="693067"/>
                  </a:cubicBezTo>
                  <a:lnTo>
                    <a:pt x="0" y="296515"/>
                  </a:lnTo>
                  <a:cubicBezTo>
                    <a:pt x="45437" y="115160"/>
                    <a:pt x="193104" y="-5032"/>
                    <a:pt x="361741" y="162"/>
                  </a:cubicBezTo>
                  <a:close/>
                </a:path>
              </a:pathLst>
            </a:custGeom>
            <a:gradFill flip="none" rotWithShape="1">
              <a:gsLst>
                <a:gs pos="0">
                  <a:schemeClr val="tx1">
                    <a:lumMod val="65000"/>
                    <a:lumOff val="35000"/>
                    <a:shade val="30000"/>
                    <a:satMod val="115000"/>
                  </a:schemeClr>
                </a:gs>
                <a:gs pos="50000">
                  <a:schemeClr val="tx1">
                    <a:lumMod val="65000"/>
                    <a:lumOff val="35000"/>
                    <a:shade val="67500"/>
                    <a:satMod val="115000"/>
                  </a:schemeClr>
                </a:gs>
                <a:gs pos="100000">
                  <a:schemeClr val="tx1">
                    <a:lumMod val="65000"/>
                    <a:lumOff val="35000"/>
                    <a:shade val="100000"/>
                    <a:satMod val="115000"/>
                  </a:schemeClr>
                </a:gs>
              </a:gsLst>
              <a:lin ang="0" scaled="1"/>
              <a:tileRect/>
            </a:gradFill>
            <a:ln>
              <a:noFill/>
            </a:ln>
            <a:effectLst>
              <a:outerShdw blurRad="50800" dist="38100" dir="18900000" algn="bl" rotWithShape="0">
                <a:prstClr val="black">
                  <a:alpha val="7000"/>
                </a:prstClr>
              </a:outerShdw>
            </a:effectLst>
            <a:scene3d>
              <a:camera prst="orthographicFront"/>
              <a:lightRig rig="threePt" dir="t"/>
            </a:scene3d>
            <a:sp3d>
              <a:bevelT w="6350" h="12700"/>
              <a:bevelB w="9525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6" name="圆角矩形 23"/>
            <p:cNvSpPr/>
            <p:nvPr/>
          </p:nvSpPr>
          <p:spPr>
            <a:xfrm rot="8100000">
              <a:off x="2366716" y="2139810"/>
              <a:ext cx="526524" cy="548457"/>
            </a:xfrm>
            <a:custGeom>
              <a:avLst/>
              <a:gdLst>
                <a:gd name="connsiteX0" fmla="*/ 792088 w 792088"/>
                <a:gd name="connsiteY0" fmla="*/ 528569 h 877442"/>
                <a:gd name="connsiteX1" fmla="*/ 792088 w 792088"/>
                <a:gd name="connsiteY1" fmla="*/ 732079 h 877442"/>
                <a:gd name="connsiteX2" fmla="*/ 660071 w 792088"/>
                <a:gd name="connsiteY2" fmla="*/ 864096 h 877442"/>
                <a:gd name="connsiteX3" fmla="*/ 132017 w 792088"/>
                <a:gd name="connsiteY3" fmla="*/ 864096 h 877442"/>
                <a:gd name="connsiteX4" fmla="*/ 444134 w 792088"/>
                <a:gd name="connsiteY4" fmla="*/ 848563 h 877442"/>
                <a:gd name="connsiteX5" fmla="*/ 792088 w 792088"/>
                <a:gd name="connsiteY5" fmla="*/ 528569 h 877442"/>
                <a:gd name="connsiteX6" fmla="*/ 132017 w 792088"/>
                <a:gd name="connsiteY6" fmla="*/ 0 h 877442"/>
                <a:gd name="connsiteX7" fmla="*/ 660071 w 792088"/>
                <a:gd name="connsiteY7" fmla="*/ 0 h 877442"/>
                <a:gd name="connsiteX8" fmla="*/ 792088 w 792088"/>
                <a:gd name="connsiteY8" fmla="*/ 132017 h 877442"/>
                <a:gd name="connsiteX9" fmla="*/ 792088 w 792088"/>
                <a:gd name="connsiteY9" fmla="*/ 528569 h 877442"/>
                <a:gd name="connsiteX10" fmla="*/ 257729 w 792088"/>
                <a:gd name="connsiteY10" fmla="*/ 775554 h 877442"/>
                <a:gd name="connsiteX11" fmla="*/ 0 w 792088"/>
                <a:gd name="connsiteY11" fmla="*/ 526924 h 877442"/>
                <a:gd name="connsiteX12" fmla="*/ 0 w 792088"/>
                <a:gd name="connsiteY12" fmla="*/ 132017 h 877442"/>
                <a:gd name="connsiteX13" fmla="*/ 132017 w 792088"/>
                <a:gd name="connsiteY13" fmla="*/ 0 h 877442"/>
                <a:gd name="connsiteX0-1" fmla="*/ 792088 w 792088"/>
                <a:gd name="connsiteY0-2" fmla="*/ 528569 h 864096"/>
                <a:gd name="connsiteX1-3" fmla="*/ 792088 w 792088"/>
                <a:gd name="connsiteY1-4" fmla="*/ 732079 h 864096"/>
                <a:gd name="connsiteX2-5" fmla="*/ 660071 w 792088"/>
                <a:gd name="connsiteY2-6" fmla="*/ 864096 h 864096"/>
                <a:gd name="connsiteX3-7" fmla="*/ 444134 w 792088"/>
                <a:gd name="connsiteY3-8" fmla="*/ 848563 h 864096"/>
                <a:gd name="connsiteX4-9" fmla="*/ 792088 w 792088"/>
                <a:gd name="connsiteY4-10" fmla="*/ 528569 h 864096"/>
                <a:gd name="connsiteX5-11" fmla="*/ 132017 w 792088"/>
                <a:gd name="connsiteY5-12" fmla="*/ 0 h 864096"/>
                <a:gd name="connsiteX6-13" fmla="*/ 660071 w 792088"/>
                <a:gd name="connsiteY6-14" fmla="*/ 0 h 864096"/>
                <a:gd name="connsiteX7-15" fmla="*/ 792088 w 792088"/>
                <a:gd name="connsiteY7-16" fmla="*/ 132017 h 864096"/>
                <a:gd name="connsiteX8-17" fmla="*/ 792088 w 792088"/>
                <a:gd name="connsiteY8-18" fmla="*/ 528569 h 864096"/>
                <a:gd name="connsiteX9-19" fmla="*/ 257729 w 792088"/>
                <a:gd name="connsiteY9-20" fmla="*/ 775554 h 864096"/>
                <a:gd name="connsiteX10-21" fmla="*/ 0 w 792088"/>
                <a:gd name="connsiteY10-22" fmla="*/ 526924 h 864096"/>
                <a:gd name="connsiteX11-23" fmla="*/ 0 w 792088"/>
                <a:gd name="connsiteY11-24" fmla="*/ 132017 h 864096"/>
                <a:gd name="connsiteX12-25" fmla="*/ 132017 w 792088"/>
                <a:gd name="connsiteY12-26" fmla="*/ 0 h 864096"/>
                <a:gd name="connsiteX0-27" fmla="*/ 792088 w 792088"/>
                <a:gd name="connsiteY0-28" fmla="*/ 528569 h 864096"/>
                <a:gd name="connsiteX1-29" fmla="*/ 792088 w 792088"/>
                <a:gd name="connsiteY1-30" fmla="*/ 732079 h 864096"/>
                <a:gd name="connsiteX2-31" fmla="*/ 660071 w 792088"/>
                <a:gd name="connsiteY2-32" fmla="*/ 864096 h 864096"/>
                <a:gd name="connsiteX3-33" fmla="*/ 792088 w 792088"/>
                <a:gd name="connsiteY3-34" fmla="*/ 528569 h 864096"/>
                <a:gd name="connsiteX4-35" fmla="*/ 132017 w 792088"/>
                <a:gd name="connsiteY4-36" fmla="*/ 0 h 864096"/>
                <a:gd name="connsiteX5-37" fmla="*/ 660071 w 792088"/>
                <a:gd name="connsiteY5-38" fmla="*/ 0 h 864096"/>
                <a:gd name="connsiteX6-39" fmla="*/ 792088 w 792088"/>
                <a:gd name="connsiteY6-40" fmla="*/ 132017 h 864096"/>
                <a:gd name="connsiteX7-41" fmla="*/ 792088 w 792088"/>
                <a:gd name="connsiteY7-42" fmla="*/ 528569 h 864096"/>
                <a:gd name="connsiteX8-43" fmla="*/ 257729 w 792088"/>
                <a:gd name="connsiteY8-44" fmla="*/ 775554 h 864096"/>
                <a:gd name="connsiteX9-45" fmla="*/ 0 w 792088"/>
                <a:gd name="connsiteY9-46" fmla="*/ 526924 h 864096"/>
                <a:gd name="connsiteX10-47" fmla="*/ 0 w 792088"/>
                <a:gd name="connsiteY10-48" fmla="*/ 132017 h 864096"/>
                <a:gd name="connsiteX11-49" fmla="*/ 132017 w 792088"/>
                <a:gd name="connsiteY11-50" fmla="*/ 0 h 864096"/>
                <a:gd name="connsiteX0-51" fmla="*/ 132017 w 883528"/>
                <a:gd name="connsiteY0-52" fmla="*/ 0 h 825084"/>
                <a:gd name="connsiteX1-53" fmla="*/ 660071 w 883528"/>
                <a:gd name="connsiteY1-54" fmla="*/ 0 h 825084"/>
                <a:gd name="connsiteX2-55" fmla="*/ 792088 w 883528"/>
                <a:gd name="connsiteY2-56" fmla="*/ 132017 h 825084"/>
                <a:gd name="connsiteX3-57" fmla="*/ 792088 w 883528"/>
                <a:gd name="connsiteY3-58" fmla="*/ 528569 h 825084"/>
                <a:gd name="connsiteX4-59" fmla="*/ 257729 w 883528"/>
                <a:gd name="connsiteY4-60" fmla="*/ 775554 h 825084"/>
                <a:gd name="connsiteX5-61" fmla="*/ 0 w 883528"/>
                <a:gd name="connsiteY5-62" fmla="*/ 526924 h 825084"/>
                <a:gd name="connsiteX6-63" fmla="*/ 0 w 883528"/>
                <a:gd name="connsiteY6-64" fmla="*/ 132017 h 825084"/>
                <a:gd name="connsiteX7-65" fmla="*/ 132017 w 883528"/>
                <a:gd name="connsiteY7-66" fmla="*/ 0 h 825084"/>
                <a:gd name="connsiteX8-67" fmla="*/ 883528 w 883528"/>
                <a:gd name="connsiteY8-68" fmla="*/ 823519 h 825084"/>
                <a:gd name="connsiteX0-69" fmla="*/ 132017 w 792088"/>
                <a:gd name="connsiteY0-70" fmla="*/ 0 h 825084"/>
                <a:gd name="connsiteX1-71" fmla="*/ 660071 w 792088"/>
                <a:gd name="connsiteY1-72" fmla="*/ 0 h 825084"/>
                <a:gd name="connsiteX2-73" fmla="*/ 792088 w 792088"/>
                <a:gd name="connsiteY2-74" fmla="*/ 132017 h 825084"/>
                <a:gd name="connsiteX3-75" fmla="*/ 792088 w 792088"/>
                <a:gd name="connsiteY3-76" fmla="*/ 528569 h 825084"/>
                <a:gd name="connsiteX4-77" fmla="*/ 257729 w 792088"/>
                <a:gd name="connsiteY4-78" fmla="*/ 775554 h 825084"/>
                <a:gd name="connsiteX5-79" fmla="*/ 0 w 792088"/>
                <a:gd name="connsiteY5-80" fmla="*/ 526924 h 825084"/>
                <a:gd name="connsiteX6-81" fmla="*/ 0 w 792088"/>
                <a:gd name="connsiteY6-82" fmla="*/ 132017 h 825084"/>
                <a:gd name="connsiteX7-83" fmla="*/ 132017 w 792088"/>
                <a:gd name="connsiteY7-84" fmla="*/ 0 h 82508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792088" h="825084">
                  <a:close/>
                  <a:moveTo>
                    <a:pt x="132017" y="0"/>
                  </a:moveTo>
                  <a:lnTo>
                    <a:pt x="660071" y="0"/>
                  </a:lnTo>
                  <a:cubicBezTo>
                    <a:pt x="732982" y="0"/>
                    <a:pt x="792088" y="59106"/>
                    <a:pt x="792088" y="132017"/>
                  </a:cubicBezTo>
                  <a:lnTo>
                    <a:pt x="792088" y="528569"/>
                  </a:lnTo>
                  <a:cubicBezTo>
                    <a:pt x="731506" y="770377"/>
                    <a:pt x="489180" y="903448"/>
                    <a:pt x="257729" y="775554"/>
                  </a:cubicBezTo>
                  <a:lnTo>
                    <a:pt x="0" y="526924"/>
                  </a:lnTo>
                  <a:lnTo>
                    <a:pt x="0" y="132017"/>
                  </a:lnTo>
                  <a:cubicBezTo>
                    <a:pt x="0" y="59106"/>
                    <a:pt x="59106" y="0"/>
                    <a:pt x="132017" y="0"/>
                  </a:cubicBezTo>
                </a:path>
              </a:pathLst>
            </a:custGeom>
            <a:gradFill flip="none" rotWithShape="1">
              <a:gsLst>
                <a:gs pos="0">
                  <a:schemeClr val="tx1">
                    <a:lumMod val="65000"/>
                    <a:lumOff val="35000"/>
                    <a:shade val="30000"/>
                    <a:satMod val="115000"/>
                  </a:schemeClr>
                </a:gs>
                <a:gs pos="50000">
                  <a:schemeClr val="tx1">
                    <a:lumMod val="65000"/>
                    <a:lumOff val="35000"/>
                    <a:shade val="67500"/>
                    <a:satMod val="115000"/>
                  </a:schemeClr>
                </a:gs>
                <a:gs pos="100000">
                  <a:schemeClr val="tx1">
                    <a:lumMod val="65000"/>
                    <a:lumOff val="35000"/>
                    <a:shade val="100000"/>
                    <a:satMod val="115000"/>
                  </a:schemeClr>
                </a:gs>
              </a:gsLst>
              <a:lin ang="18900000" scaled="1"/>
              <a:tileRect/>
            </a:gradFill>
            <a:ln>
              <a:noFill/>
            </a:ln>
            <a:effectLst>
              <a:outerShdw blurRad="50800" dist="38100" dir="18900000" algn="bl" rotWithShape="0">
                <a:prstClr val="black">
                  <a:alpha val="7000"/>
                </a:prstClr>
              </a:outerShdw>
            </a:effectLst>
            <a:scene3d>
              <a:camera prst="orthographicFront"/>
              <a:lightRig rig="threePt" dir="t"/>
            </a:scene3d>
            <a:sp3d>
              <a:bevelT w="6350" h="12700"/>
              <a:bevelB w="9525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7" name="TextBox 16"/>
            <p:cNvSpPr txBox="1"/>
            <p:nvPr/>
          </p:nvSpPr>
          <p:spPr>
            <a:xfrm flipH="1">
              <a:off x="3160104" y="1561307"/>
              <a:ext cx="864096" cy="646331"/>
            </a:xfrm>
            <a:prstGeom prst="rect">
              <a:avLst/>
            </a:prstGeom>
            <a:noFill/>
          </p:spPr>
          <p:txBody>
            <a:bodyPr wrap="square" rtlCol="0">
              <a:spAutoFit/>
            </a:bodyPr>
            <a:lstStyle/>
            <a:p>
              <a:pPr algn="ctr"/>
              <a:r>
                <a:rPr lang="en-US" altLang="zh-CN" sz="3600" b="1" dirty="0">
                  <a:solidFill>
                    <a:schemeClr val="bg1">
                      <a:alpha val="77000"/>
                    </a:schemeClr>
                  </a:solidFill>
                  <a:latin typeface="Impact" panose="020B0806030902050204" pitchFamily="34" charset="0"/>
                  <a:ea typeface="方正韵动粗黑简体" pitchFamily="2" charset="-122"/>
                </a:rPr>
                <a:t>01</a:t>
              </a:r>
              <a:endParaRPr lang="zh-CN" altLang="en-US" sz="3600" b="1" dirty="0">
                <a:solidFill>
                  <a:schemeClr val="bg1">
                    <a:alpha val="77000"/>
                  </a:schemeClr>
                </a:solidFill>
                <a:latin typeface="Impact" panose="020B0806030902050204" pitchFamily="34" charset="0"/>
                <a:ea typeface="方正韵动粗黑简体" pitchFamily="2" charset="-122"/>
              </a:endParaRPr>
            </a:p>
          </p:txBody>
        </p:sp>
      </p:grpSp>
      <p:grpSp>
        <p:nvGrpSpPr>
          <p:cNvPr id="18" name="组合 17"/>
          <p:cNvGrpSpPr/>
          <p:nvPr/>
        </p:nvGrpSpPr>
        <p:grpSpPr>
          <a:xfrm>
            <a:off x="2374085" y="2460374"/>
            <a:ext cx="2164653" cy="2418267"/>
            <a:chOff x="2374085" y="2460374"/>
            <a:chExt cx="2164653" cy="2418267"/>
          </a:xfrm>
        </p:grpSpPr>
        <p:sp>
          <p:nvSpPr>
            <p:cNvPr id="19" name="任意多边形 18"/>
            <p:cNvSpPr>
              <a:spLocks noChangeAspect="1"/>
            </p:cNvSpPr>
            <p:nvPr/>
          </p:nvSpPr>
          <p:spPr>
            <a:xfrm rot="13500000" flipV="1">
              <a:off x="2247278" y="3172396"/>
              <a:ext cx="2418267" cy="994224"/>
            </a:xfrm>
            <a:custGeom>
              <a:avLst/>
              <a:gdLst>
                <a:gd name="connsiteX0" fmla="*/ 3637975 w 3637975"/>
                <a:gd name="connsiteY0" fmla="*/ 1160157 h 1495684"/>
                <a:gd name="connsiteX1" fmla="*/ 3290021 w 3637975"/>
                <a:gd name="connsiteY1" fmla="*/ 1480151 h 1495684"/>
                <a:gd name="connsiteX2" fmla="*/ 2025580 w 3637975"/>
                <a:gd name="connsiteY2" fmla="*/ 1495684 h 1495684"/>
                <a:gd name="connsiteX3" fmla="*/ 1947912 w 3637975"/>
                <a:gd name="connsiteY3" fmla="*/ 1452190 h 1495684"/>
                <a:gd name="connsiteX4" fmla="*/ 1529441 w 3637975"/>
                <a:gd name="connsiteY4" fmla="*/ 1046027 h 1495684"/>
                <a:gd name="connsiteX5" fmla="*/ 534359 w 3637975"/>
                <a:gd name="connsiteY5" fmla="*/ 88543 h 1495684"/>
                <a:gd name="connsiteX6" fmla="*/ 0 w 3637975"/>
                <a:gd name="connsiteY6" fmla="*/ 335527 h 1495684"/>
                <a:gd name="connsiteX7" fmla="*/ 347954 w 3637975"/>
                <a:gd name="connsiteY7" fmla="*/ 15534 h 1495684"/>
                <a:gd name="connsiteX8" fmla="*/ 1612395 w 3637975"/>
                <a:gd name="connsiteY8" fmla="*/ 0 h 1495684"/>
                <a:gd name="connsiteX9" fmla="*/ 1690063 w 3637975"/>
                <a:gd name="connsiteY9" fmla="*/ 43495 h 1495684"/>
                <a:gd name="connsiteX10" fmla="*/ 2108534 w 3637975"/>
                <a:gd name="connsiteY10" fmla="*/ 449657 h 1495684"/>
                <a:gd name="connsiteX11" fmla="*/ 2109461 w 3637975"/>
                <a:gd name="connsiteY11" fmla="*/ 448715 h 1495684"/>
                <a:gd name="connsiteX12" fmla="*/ 3103616 w 3637975"/>
                <a:gd name="connsiteY12" fmla="*/ 1407142 h 1495684"/>
                <a:gd name="connsiteX13" fmla="*/ 3637975 w 3637975"/>
                <a:gd name="connsiteY13" fmla="*/ 1160157 h 1495684"/>
                <a:gd name="connsiteX0-1" fmla="*/ 3637975 w 3637975"/>
                <a:gd name="connsiteY0-2" fmla="*/ 1160157 h 1495684"/>
                <a:gd name="connsiteX1-3" fmla="*/ 3290021 w 3637975"/>
                <a:gd name="connsiteY1-4" fmla="*/ 1480151 h 1495684"/>
                <a:gd name="connsiteX2-5" fmla="*/ 2025580 w 3637975"/>
                <a:gd name="connsiteY2-6" fmla="*/ 1495684 h 1495684"/>
                <a:gd name="connsiteX3-7" fmla="*/ 1947912 w 3637975"/>
                <a:gd name="connsiteY3-8" fmla="*/ 1452190 h 1495684"/>
                <a:gd name="connsiteX4-9" fmla="*/ 534359 w 3637975"/>
                <a:gd name="connsiteY4-10" fmla="*/ 88543 h 1495684"/>
                <a:gd name="connsiteX5-11" fmla="*/ 0 w 3637975"/>
                <a:gd name="connsiteY5-12" fmla="*/ 335527 h 1495684"/>
                <a:gd name="connsiteX6-13" fmla="*/ 347954 w 3637975"/>
                <a:gd name="connsiteY6-14" fmla="*/ 15534 h 1495684"/>
                <a:gd name="connsiteX7-15" fmla="*/ 1612395 w 3637975"/>
                <a:gd name="connsiteY7-16" fmla="*/ 0 h 1495684"/>
                <a:gd name="connsiteX8-17" fmla="*/ 1690063 w 3637975"/>
                <a:gd name="connsiteY8-18" fmla="*/ 43495 h 1495684"/>
                <a:gd name="connsiteX9-19" fmla="*/ 2108534 w 3637975"/>
                <a:gd name="connsiteY9-20" fmla="*/ 449657 h 1495684"/>
                <a:gd name="connsiteX10-21" fmla="*/ 2109461 w 3637975"/>
                <a:gd name="connsiteY10-22" fmla="*/ 448715 h 1495684"/>
                <a:gd name="connsiteX11-23" fmla="*/ 3103616 w 3637975"/>
                <a:gd name="connsiteY11-24" fmla="*/ 1407142 h 1495684"/>
                <a:gd name="connsiteX12-25" fmla="*/ 3637975 w 3637975"/>
                <a:gd name="connsiteY12-26" fmla="*/ 1160157 h 1495684"/>
                <a:gd name="connsiteX0-27" fmla="*/ 3637975 w 3637975"/>
                <a:gd name="connsiteY0-28" fmla="*/ 1160157 h 1495684"/>
                <a:gd name="connsiteX1-29" fmla="*/ 3290021 w 3637975"/>
                <a:gd name="connsiteY1-30" fmla="*/ 1480151 h 1495684"/>
                <a:gd name="connsiteX2-31" fmla="*/ 2025580 w 3637975"/>
                <a:gd name="connsiteY2-32" fmla="*/ 1495684 h 1495684"/>
                <a:gd name="connsiteX3-33" fmla="*/ 1947912 w 3637975"/>
                <a:gd name="connsiteY3-34" fmla="*/ 1452190 h 1495684"/>
                <a:gd name="connsiteX4-35" fmla="*/ 534359 w 3637975"/>
                <a:gd name="connsiteY4-36" fmla="*/ 88543 h 1495684"/>
                <a:gd name="connsiteX5-37" fmla="*/ 0 w 3637975"/>
                <a:gd name="connsiteY5-38" fmla="*/ 335527 h 1495684"/>
                <a:gd name="connsiteX6-39" fmla="*/ 347954 w 3637975"/>
                <a:gd name="connsiteY6-40" fmla="*/ 15534 h 1495684"/>
                <a:gd name="connsiteX7-41" fmla="*/ 1612395 w 3637975"/>
                <a:gd name="connsiteY7-42" fmla="*/ 0 h 1495684"/>
                <a:gd name="connsiteX8-43" fmla="*/ 1690063 w 3637975"/>
                <a:gd name="connsiteY8-44" fmla="*/ 43495 h 1495684"/>
                <a:gd name="connsiteX9-45" fmla="*/ 2108534 w 3637975"/>
                <a:gd name="connsiteY9-46" fmla="*/ 449657 h 1495684"/>
                <a:gd name="connsiteX10-47" fmla="*/ 3103616 w 3637975"/>
                <a:gd name="connsiteY10-48" fmla="*/ 1407142 h 1495684"/>
                <a:gd name="connsiteX11-49" fmla="*/ 3637975 w 3637975"/>
                <a:gd name="connsiteY11-50" fmla="*/ 1160157 h 1495684"/>
                <a:gd name="connsiteX0-51" fmla="*/ 3637975 w 3637975"/>
                <a:gd name="connsiteY0-52" fmla="*/ 1160157 h 1495684"/>
                <a:gd name="connsiteX1-53" fmla="*/ 3290021 w 3637975"/>
                <a:gd name="connsiteY1-54" fmla="*/ 1480151 h 1495684"/>
                <a:gd name="connsiteX2-55" fmla="*/ 2025580 w 3637975"/>
                <a:gd name="connsiteY2-56" fmla="*/ 1495684 h 1495684"/>
                <a:gd name="connsiteX3-57" fmla="*/ 1947912 w 3637975"/>
                <a:gd name="connsiteY3-58" fmla="*/ 1452190 h 1495684"/>
                <a:gd name="connsiteX4-59" fmla="*/ 534359 w 3637975"/>
                <a:gd name="connsiteY4-60" fmla="*/ 88543 h 1495684"/>
                <a:gd name="connsiteX5-61" fmla="*/ 0 w 3637975"/>
                <a:gd name="connsiteY5-62" fmla="*/ 335527 h 1495684"/>
                <a:gd name="connsiteX6-63" fmla="*/ 347954 w 3637975"/>
                <a:gd name="connsiteY6-64" fmla="*/ 15534 h 1495684"/>
                <a:gd name="connsiteX7-65" fmla="*/ 1612395 w 3637975"/>
                <a:gd name="connsiteY7-66" fmla="*/ 0 h 1495684"/>
                <a:gd name="connsiteX8-67" fmla="*/ 1690063 w 3637975"/>
                <a:gd name="connsiteY8-68" fmla="*/ 43495 h 1495684"/>
                <a:gd name="connsiteX9-69" fmla="*/ 3103616 w 3637975"/>
                <a:gd name="connsiteY9-70" fmla="*/ 1407142 h 1495684"/>
                <a:gd name="connsiteX10-71" fmla="*/ 3637975 w 3637975"/>
                <a:gd name="connsiteY10-72" fmla="*/ 1160157 h 149568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Lst>
              <a:rect l="l" t="t" r="r" b="b"/>
              <a:pathLst>
                <a:path w="3637975" h="1495684">
                  <a:moveTo>
                    <a:pt x="3637975" y="1160157"/>
                  </a:moveTo>
                  <a:cubicBezTo>
                    <a:pt x="3600694" y="1301514"/>
                    <a:pt x="3542184" y="1431478"/>
                    <a:pt x="3290021" y="1480151"/>
                  </a:cubicBezTo>
                  <a:lnTo>
                    <a:pt x="2025580" y="1495684"/>
                  </a:lnTo>
                  <a:cubicBezTo>
                    <a:pt x="1992701" y="1485846"/>
                    <a:pt x="1970694" y="1479115"/>
                    <a:pt x="1947912" y="1452190"/>
                  </a:cubicBezTo>
                  <a:lnTo>
                    <a:pt x="534359" y="88543"/>
                  </a:lnTo>
                  <a:cubicBezTo>
                    <a:pt x="302908" y="-39352"/>
                    <a:pt x="60582" y="93720"/>
                    <a:pt x="0" y="335527"/>
                  </a:cubicBezTo>
                  <a:cubicBezTo>
                    <a:pt x="37281" y="194171"/>
                    <a:pt x="95791" y="64206"/>
                    <a:pt x="347954" y="15534"/>
                  </a:cubicBezTo>
                  <a:lnTo>
                    <a:pt x="1612395" y="0"/>
                  </a:lnTo>
                  <a:cubicBezTo>
                    <a:pt x="1645275" y="9838"/>
                    <a:pt x="1667281" y="16569"/>
                    <a:pt x="1690063" y="43495"/>
                  </a:cubicBezTo>
                  <a:lnTo>
                    <a:pt x="3103616" y="1407142"/>
                  </a:lnTo>
                  <a:cubicBezTo>
                    <a:pt x="3335067" y="1535036"/>
                    <a:pt x="3577393" y="1401965"/>
                    <a:pt x="3637975" y="1160157"/>
                  </a:cubicBezTo>
                  <a:close/>
                </a:path>
              </a:pathLst>
            </a:custGeom>
            <a:solidFill>
              <a:srgbClr val="31859C"/>
            </a:solidFill>
            <a:ln>
              <a:noFill/>
            </a:ln>
            <a:effectLst>
              <a:outerShdw blurRad="241300" sx="102000" sy="102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圆角矩形 20"/>
            <p:cNvSpPr/>
            <p:nvPr/>
          </p:nvSpPr>
          <p:spPr>
            <a:xfrm rot="13500000" flipV="1">
              <a:off x="4001248" y="3924847"/>
              <a:ext cx="526524" cy="548457"/>
            </a:xfrm>
            <a:custGeom>
              <a:avLst/>
              <a:gdLst>
                <a:gd name="connsiteX0" fmla="*/ 361741 w 792088"/>
                <a:gd name="connsiteY0" fmla="*/ 52520 h 877442"/>
                <a:gd name="connsiteX1" fmla="*/ 534359 w 792088"/>
                <a:gd name="connsiteY1" fmla="*/ 101889 h 877442"/>
                <a:gd name="connsiteX2" fmla="*/ 792088 w 792088"/>
                <a:gd name="connsiteY2" fmla="*/ 350519 h 877442"/>
                <a:gd name="connsiteX3" fmla="*/ 792088 w 792088"/>
                <a:gd name="connsiteY3" fmla="*/ 745425 h 877442"/>
                <a:gd name="connsiteX4" fmla="*/ 660071 w 792088"/>
                <a:gd name="connsiteY4" fmla="*/ 877442 h 877442"/>
                <a:gd name="connsiteX5" fmla="*/ 132017 w 792088"/>
                <a:gd name="connsiteY5" fmla="*/ 877442 h 877442"/>
                <a:gd name="connsiteX6" fmla="*/ 0 w 792088"/>
                <a:gd name="connsiteY6" fmla="*/ 745425 h 877442"/>
                <a:gd name="connsiteX7" fmla="*/ 0 w 792088"/>
                <a:gd name="connsiteY7" fmla="*/ 348873 h 877442"/>
                <a:gd name="connsiteX8" fmla="*/ 361741 w 792088"/>
                <a:gd name="connsiteY8" fmla="*/ 52520 h 877442"/>
                <a:gd name="connsiteX9" fmla="*/ 132017 w 792088"/>
                <a:gd name="connsiteY9" fmla="*/ 13346 h 877442"/>
                <a:gd name="connsiteX10" fmla="*/ 660071 w 792088"/>
                <a:gd name="connsiteY10" fmla="*/ 13346 h 877442"/>
                <a:gd name="connsiteX11" fmla="*/ 347954 w 792088"/>
                <a:gd name="connsiteY11" fmla="*/ 28880 h 877442"/>
                <a:gd name="connsiteX12" fmla="*/ 0 w 792088"/>
                <a:gd name="connsiteY12" fmla="*/ 348873 h 877442"/>
                <a:gd name="connsiteX13" fmla="*/ 0 w 792088"/>
                <a:gd name="connsiteY13" fmla="*/ 145363 h 877442"/>
                <a:gd name="connsiteX14" fmla="*/ 132017 w 792088"/>
                <a:gd name="connsiteY14" fmla="*/ 13346 h 877442"/>
                <a:gd name="connsiteX0-1" fmla="*/ 361741 w 792088"/>
                <a:gd name="connsiteY0-2" fmla="*/ 39174 h 864096"/>
                <a:gd name="connsiteX1-3" fmla="*/ 534359 w 792088"/>
                <a:gd name="connsiteY1-4" fmla="*/ 88543 h 864096"/>
                <a:gd name="connsiteX2-5" fmla="*/ 792088 w 792088"/>
                <a:gd name="connsiteY2-6" fmla="*/ 337173 h 864096"/>
                <a:gd name="connsiteX3-7" fmla="*/ 792088 w 792088"/>
                <a:gd name="connsiteY3-8" fmla="*/ 732079 h 864096"/>
                <a:gd name="connsiteX4-9" fmla="*/ 660071 w 792088"/>
                <a:gd name="connsiteY4-10" fmla="*/ 864096 h 864096"/>
                <a:gd name="connsiteX5-11" fmla="*/ 132017 w 792088"/>
                <a:gd name="connsiteY5-12" fmla="*/ 864096 h 864096"/>
                <a:gd name="connsiteX6-13" fmla="*/ 0 w 792088"/>
                <a:gd name="connsiteY6-14" fmla="*/ 732079 h 864096"/>
                <a:gd name="connsiteX7-15" fmla="*/ 0 w 792088"/>
                <a:gd name="connsiteY7-16" fmla="*/ 335527 h 864096"/>
                <a:gd name="connsiteX8-17" fmla="*/ 361741 w 792088"/>
                <a:gd name="connsiteY8-18" fmla="*/ 39174 h 864096"/>
                <a:gd name="connsiteX9-19" fmla="*/ 132017 w 792088"/>
                <a:gd name="connsiteY9-20" fmla="*/ 0 h 864096"/>
                <a:gd name="connsiteX10-21" fmla="*/ 347954 w 792088"/>
                <a:gd name="connsiteY10-22" fmla="*/ 15534 h 864096"/>
                <a:gd name="connsiteX11-23" fmla="*/ 0 w 792088"/>
                <a:gd name="connsiteY11-24" fmla="*/ 335527 h 864096"/>
                <a:gd name="connsiteX12-25" fmla="*/ 0 w 792088"/>
                <a:gd name="connsiteY12-26" fmla="*/ 132017 h 864096"/>
                <a:gd name="connsiteX13-27" fmla="*/ 132017 w 792088"/>
                <a:gd name="connsiteY13-28" fmla="*/ 0 h 864096"/>
                <a:gd name="connsiteX0-29" fmla="*/ 361741 w 792088"/>
                <a:gd name="connsiteY0-30" fmla="*/ 39174 h 864096"/>
                <a:gd name="connsiteX1-31" fmla="*/ 534359 w 792088"/>
                <a:gd name="connsiteY1-32" fmla="*/ 88543 h 864096"/>
                <a:gd name="connsiteX2-33" fmla="*/ 792088 w 792088"/>
                <a:gd name="connsiteY2-34" fmla="*/ 337173 h 864096"/>
                <a:gd name="connsiteX3-35" fmla="*/ 792088 w 792088"/>
                <a:gd name="connsiteY3-36" fmla="*/ 732079 h 864096"/>
                <a:gd name="connsiteX4-37" fmla="*/ 660071 w 792088"/>
                <a:gd name="connsiteY4-38" fmla="*/ 864096 h 864096"/>
                <a:gd name="connsiteX5-39" fmla="*/ 132017 w 792088"/>
                <a:gd name="connsiteY5-40" fmla="*/ 864096 h 864096"/>
                <a:gd name="connsiteX6-41" fmla="*/ 0 w 792088"/>
                <a:gd name="connsiteY6-42" fmla="*/ 732079 h 864096"/>
                <a:gd name="connsiteX7-43" fmla="*/ 0 w 792088"/>
                <a:gd name="connsiteY7-44" fmla="*/ 335527 h 864096"/>
                <a:gd name="connsiteX8-45" fmla="*/ 361741 w 792088"/>
                <a:gd name="connsiteY8-46" fmla="*/ 39174 h 864096"/>
                <a:gd name="connsiteX9-47" fmla="*/ 132017 w 792088"/>
                <a:gd name="connsiteY9-48" fmla="*/ 0 h 864096"/>
                <a:gd name="connsiteX10-49" fmla="*/ 0 w 792088"/>
                <a:gd name="connsiteY10-50" fmla="*/ 335527 h 864096"/>
                <a:gd name="connsiteX11-51" fmla="*/ 0 w 792088"/>
                <a:gd name="connsiteY11-52" fmla="*/ 132017 h 864096"/>
                <a:gd name="connsiteX12-53" fmla="*/ 132017 w 792088"/>
                <a:gd name="connsiteY12-54" fmla="*/ 0 h 864096"/>
                <a:gd name="connsiteX0-55" fmla="*/ 361741 w 792088"/>
                <a:gd name="connsiteY0-56" fmla="*/ 162 h 825084"/>
                <a:gd name="connsiteX1-57" fmla="*/ 534359 w 792088"/>
                <a:gd name="connsiteY1-58" fmla="*/ 49531 h 825084"/>
                <a:gd name="connsiteX2-59" fmla="*/ 792088 w 792088"/>
                <a:gd name="connsiteY2-60" fmla="*/ 298161 h 825084"/>
                <a:gd name="connsiteX3-61" fmla="*/ 792088 w 792088"/>
                <a:gd name="connsiteY3-62" fmla="*/ 693067 h 825084"/>
                <a:gd name="connsiteX4-63" fmla="*/ 660071 w 792088"/>
                <a:gd name="connsiteY4-64" fmla="*/ 825084 h 825084"/>
                <a:gd name="connsiteX5-65" fmla="*/ 132017 w 792088"/>
                <a:gd name="connsiteY5-66" fmla="*/ 825084 h 825084"/>
                <a:gd name="connsiteX6-67" fmla="*/ 0 w 792088"/>
                <a:gd name="connsiteY6-68" fmla="*/ 693067 h 825084"/>
                <a:gd name="connsiteX7-69" fmla="*/ 0 w 792088"/>
                <a:gd name="connsiteY7-70" fmla="*/ 296515 h 825084"/>
                <a:gd name="connsiteX8-71" fmla="*/ 361741 w 792088"/>
                <a:gd name="connsiteY8-72" fmla="*/ 162 h 825084"/>
                <a:gd name="connsiteX9-73" fmla="*/ 0 w 792088"/>
                <a:gd name="connsiteY9-74" fmla="*/ 93005 h 825084"/>
                <a:gd name="connsiteX10-75" fmla="*/ 0 w 792088"/>
                <a:gd name="connsiteY10-76" fmla="*/ 296515 h 825084"/>
                <a:gd name="connsiteX11-77" fmla="*/ 0 w 792088"/>
                <a:gd name="connsiteY11-78" fmla="*/ 93005 h 825084"/>
                <a:gd name="connsiteX0-79" fmla="*/ 361741 w 792088"/>
                <a:gd name="connsiteY0-80" fmla="*/ 162 h 825084"/>
                <a:gd name="connsiteX1-81" fmla="*/ 534359 w 792088"/>
                <a:gd name="connsiteY1-82" fmla="*/ 49531 h 825084"/>
                <a:gd name="connsiteX2-83" fmla="*/ 792088 w 792088"/>
                <a:gd name="connsiteY2-84" fmla="*/ 298161 h 825084"/>
                <a:gd name="connsiteX3-85" fmla="*/ 792088 w 792088"/>
                <a:gd name="connsiteY3-86" fmla="*/ 693067 h 825084"/>
                <a:gd name="connsiteX4-87" fmla="*/ 660071 w 792088"/>
                <a:gd name="connsiteY4-88" fmla="*/ 825084 h 825084"/>
                <a:gd name="connsiteX5-89" fmla="*/ 132017 w 792088"/>
                <a:gd name="connsiteY5-90" fmla="*/ 825084 h 825084"/>
                <a:gd name="connsiteX6-91" fmla="*/ 0 w 792088"/>
                <a:gd name="connsiteY6-92" fmla="*/ 693067 h 825084"/>
                <a:gd name="connsiteX7-93" fmla="*/ 0 w 792088"/>
                <a:gd name="connsiteY7-94" fmla="*/ 296515 h 825084"/>
                <a:gd name="connsiteX8-95" fmla="*/ 361741 w 792088"/>
                <a:gd name="connsiteY8-96" fmla="*/ 162 h 82508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792088" h="825084">
                  <a:moveTo>
                    <a:pt x="361741" y="162"/>
                  </a:moveTo>
                  <a:cubicBezTo>
                    <a:pt x="417954" y="1894"/>
                    <a:pt x="476496" y="17557"/>
                    <a:pt x="534359" y="49531"/>
                  </a:cubicBezTo>
                  <a:lnTo>
                    <a:pt x="792088" y="298161"/>
                  </a:lnTo>
                  <a:lnTo>
                    <a:pt x="792088" y="693067"/>
                  </a:lnTo>
                  <a:cubicBezTo>
                    <a:pt x="792088" y="765978"/>
                    <a:pt x="732982" y="825084"/>
                    <a:pt x="660071" y="825084"/>
                  </a:cubicBezTo>
                  <a:lnTo>
                    <a:pt x="132017" y="825084"/>
                  </a:lnTo>
                  <a:cubicBezTo>
                    <a:pt x="59106" y="825084"/>
                    <a:pt x="0" y="765978"/>
                    <a:pt x="0" y="693067"/>
                  </a:cubicBezTo>
                  <a:lnTo>
                    <a:pt x="0" y="296515"/>
                  </a:lnTo>
                  <a:cubicBezTo>
                    <a:pt x="45437" y="115160"/>
                    <a:pt x="193104" y="-5032"/>
                    <a:pt x="361741" y="162"/>
                  </a:cubicBezTo>
                  <a:close/>
                </a:path>
              </a:pathLst>
            </a:custGeom>
            <a:gradFill flip="none" rotWithShape="1">
              <a:gsLst>
                <a:gs pos="0">
                  <a:schemeClr val="tx1">
                    <a:lumMod val="65000"/>
                    <a:lumOff val="35000"/>
                    <a:shade val="30000"/>
                    <a:satMod val="115000"/>
                  </a:schemeClr>
                </a:gs>
                <a:gs pos="50000">
                  <a:schemeClr val="tx1">
                    <a:lumMod val="65000"/>
                    <a:lumOff val="35000"/>
                    <a:shade val="67500"/>
                    <a:satMod val="115000"/>
                  </a:schemeClr>
                </a:gs>
                <a:gs pos="100000">
                  <a:schemeClr val="tx1">
                    <a:lumMod val="65000"/>
                    <a:lumOff val="35000"/>
                    <a:shade val="100000"/>
                    <a:satMod val="115000"/>
                  </a:schemeClr>
                </a:gs>
              </a:gsLst>
              <a:lin ang="0" scaled="1"/>
              <a:tileRect/>
            </a:gradFill>
            <a:ln>
              <a:noFill/>
            </a:ln>
            <a:effectLst>
              <a:outerShdw blurRad="50800" dist="38100" dir="18900000" algn="bl" rotWithShape="0">
                <a:prstClr val="black">
                  <a:alpha val="7000"/>
                </a:prstClr>
              </a:outerShdw>
            </a:effectLst>
            <a:scene3d>
              <a:camera prst="orthographicFront"/>
              <a:lightRig rig="threePt" dir="t"/>
            </a:scene3d>
            <a:sp3d>
              <a:bevelT w="6350" h="12700"/>
              <a:bevelB w="9525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21" name="圆角矩形 23"/>
            <p:cNvSpPr/>
            <p:nvPr/>
          </p:nvSpPr>
          <p:spPr>
            <a:xfrm rot="13500000" flipV="1">
              <a:off x="2385052" y="2865713"/>
              <a:ext cx="526524" cy="548457"/>
            </a:xfrm>
            <a:custGeom>
              <a:avLst/>
              <a:gdLst>
                <a:gd name="connsiteX0" fmla="*/ 792088 w 792088"/>
                <a:gd name="connsiteY0" fmla="*/ 528569 h 877442"/>
                <a:gd name="connsiteX1" fmla="*/ 792088 w 792088"/>
                <a:gd name="connsiteY1" fmla="*/ 732079 h 877442"/>
                <a:gd name="connsiteX2" fmla="*/ 660071 w 792088"/>
                <a:gd name="connsiteY2" fmla="*/ 864096 h 877442"/>
                <a:gd name="connsiteX3" fmla="*/ 132017 w 792088"/>
                <a:gd name="connsiteY3" fmla="*/ 864096 h 877442"/>
                <a:gd name="connsiteX4" fmla="*/ 444134 w 792088"/>
                <a:gd name="connsiteY4" fmla="*/ 848563 h 877442"/>
                <a:gd name="connsiteX5" fmla="*/ 792088 w 792088"/>
                <a:gd name="connsiteY5" fmla="*/ 528569 h 877442"/>
                <a:gd name="connsiteX6" fmla="*/ 132017 w 792088"/>
                <a:gd name="connsiteY6" fmla="*/ 0 h 877442"/>
                <a:gd name="connsiteX7" fmla="*/ 660071 w 792088"/>
                <a:gd name="connsiteY7" fmla="*/ 0 h 877442"/>
                <a:gd name="connsiteX8" fmla="*/ 792088 w 792088"/>
                <a:gd name="connsiteY8" fmla="*/ 132017 h 877442"/>
                <a:gd name="connsiteX9" fmla="*/ 792088 w 792088"/>
                <a:gd name="connsiteY9" fmla="*/ 528569 h 877442"/>
                <a:gd name="connsiteX10" fmla="*/ 257729 w 792088"/>
                <a:gd name="connsiteY10" fmla="*/ 775554 h 877442"/>
                <a:gd name="connsiteX11" fmla="*/ 0 w 792088"/>
                <a:gd name="connsiteY11" fmla="*/ 526924 h 877442"/>
                <a:gd name="connsiteX12" fmla="*/ 0 w 792088"/>
                <a:gd name="connsiteY12" fmla="*/ 132017 h 877442"/>
                <a:gd name="connsiteX13" fmla="*/ 132017 w 792088"/>
                <a:gd name="connsiteY13" fmla="*/ 0 h 877442"/>
                <a:gd name="connsiteX0-1" fmla="*/ 792088 w 792088"/>
                <a:gd name="connsiteY0-2" fmla="*/ 528569 h 864096"/>
                <a:gd name="connsiteX1-3" fmla="*/ 792088 w 792088"/>
                <a:gd name="connsiteY1-4" fmla="*/ 732079 h 864096"/>
                <a:gd name="connsiteX2-5" fmla="*/ 660071 w 792088"/>
                <a:gd name="connsiteY2-6" fmla="*/ 864096 h 864096"/>
                <a:gd name="connsiteX3-7" fmla="*/ 444134 w 792088"/>
                <a:gd name="connsiteY3-8" fmla="*/ 848563 h 864096"/>
                <a:gd name="connsiteX4-9" fmla="*/ 792088 w 792088"/>
                <a:gd name="connsiteY4-10" fmla="*/ 528569 h 864096"/>
                <a:gd name="connsiteX5-11" fmla="*/ 132017 w 792088"/>
                <a:gd name="connsiteY5-12" fmla="*/ 0 h 864096"/>
                <a:gd name="connsiteX6-13" fmla="*/ 660071 w 792088"/>
                <a:gd name="connsiteY6-14" fmla="*/ 0 h 864096"/>
                <a:gd name="connsiteX7-15" fmla="*/ 792088 w 792088"/>
                <a:gd name="connsiteY7-16" fmla="*/ 132017 h 864096"/>
                <a:gd name="connsiteX8-17" fmla="*/ 792088 w 792088"/>
                <a:gd name="connsiteY8-18" fmla="*/ 528569 h 864096"/>
                <a:gd name="connsiteX9-19" fmla="*/ 257729 w 792088"/>
                <a:gd name="connsiteY9-20" fmla="*/ 775554 h 864096"/>
                <a:gd name="connsiteX10-21" fmla="*/ 0 w 792088"/>
                <a:gd name="connsiteY10-22" fmla="*/ 526924 h 864096"/>
                <a:gd name="connsiteX11-23" fmla="*/ 0 w 792088"/>
                <a:gd name="connsiteY11-24" fmla="*/ 132017 h 864096"/>
                <a:gd name="connsiteX12-25" fmla="*/ 132017 w 792088"/>
                <a:gd name="connsiteY12-26" fmla="*/ 0 h 864096"/>
                <a:gd name="connsiteX0-27" fmla="*/ 792088 w 792088"/>
                <a:gd name="connsiteY0-28" fmla="*/ 528569 h 864096"/>
                <a:gd name="connsiteX1-29" fmla="*/ 792088 w 792088"/>
                <a:gd name="connsiteY1-30" fmla="*/ 732079 h 864096"/>
                <a:gd name="connsiteX2-31" fmla="*/ 660071 w 792088"/>
                <a:gd name="connsiteY2-32" fmla="*/ 864096 h 864096"/>
                <a:gd name="connsiteX3-33" fmla="*/ 792088 w 792088"/>
                <a:gd name="connsiteY3-34" fmla="*/ 528569 h 864096"/>
                <a:gd name="connsiteX4-35" fmla="*/ 132017 w 792088"/>
                <a:gd name="connsiteY4-36" fmla="*/ 0 h 864096"/>
                <a:gd name="connsiteX5-37" fmla="*/ 660071 w 792088"/>
                <a:gd name="connsiteY5-38" fmla="*/ 0 h 864096"/>
                <a:gd name="connsiteX6-39" fmla="*/ 792088 w 792088"/>
                <a:gd name="connsiteY6-40" fmla="*/ 132017 h 864096"/>
                <a:gd name="connsiteX7-41" fmla="*/ 792088 w 792088"/>
                <a:gd name="connsiteY7-42" fmla="*/ 528569 h 864096"/>
                <a:gd name="connsiteX8-43" fmla="*/ 257729 w 792088"/>
                <a:gd name="connsiteY8-44" fmla="*/ 775554 h 864096"/>
                <a:gd name="connsiteX9-45" fmla="*/ 0 w 792088"/>
                <a:gd name="connsiteY9-46" fmla="*/ 526924 h 864096"/>
                <a:gd name="connsiteX10-47" fmla="*/ 0 w 792088"/>
                <a:gd name="connsiteY10-48" fmla="*/ 132017 h 864096"/>
                <a:gd name="connsiteX11-49" fmla="*/ 132017 w 792088"/>
                <a:gd name="connsiteY11-50" fmla="*/ 0 h 864096"/>
                <a:gd name="connsiteX0-51" fmla="*/ 132017 w 883528"/>
                <a:gd name="connsiteY0-52" fmla="*/ 0 h 825084"/>
                <a:gd name="connsiteX1-53" fmla="*/ 660071 w 883528"/>
                <a:gd name="connsiteY1-54" fmla="*/ 0 h 825084"/>
                <a:gd name="connsiteX2-55" fmla="*/ 792088 w 883528"/>
                <a:gd name="connsiteY2-56" fmla="*/ 132017 h 825084"/>
                <a:gd name="connsiteX3-57" fmla="*/ 792088 w 883528"/>
                <a:gd name="connsiteY3-58" fmla="*/ 528569 h 825084"/>
                <a:gd name="connsiteX4-59" fmla="*/ 257729 w 883528"/>
                <a:gd name="connsiteY4-60" fmla="*/ 775554 h 825084"/>
                <a:gd name="connsiteX5-61" fmla="*/ 0 w 883528"/>
                <a:gd name="connsiteY5-62" fmla="*/ 526924 h 825084"/>
                <a:gd name="connsiteX6-63" fmla="*/ 0 w 883528"/>
                <a:gd name="connsiteY6-64" fmla="*/ 132017 h 825084"/>
                <a:gd name="connsiteX7-65" fmla="*/ 132017 w 883528"/>
                <a:gd name="connsiteY7-66" fmla="*/ 0 h 825084"/>
                <a:gd name="connsiteX8-67" fmla="*/ 883528 w 883528"/>
                <a:gd name="connsiteY8-68" fmla="*/ 823519 h 825084"/>
                <a:gd name="connsiteX0-69" fmla="*/ 132017 w 792088"/>
                <a:gd name="connsiteY0-70" fmla="*/ 0 h 825084"/>
                <a:gd name="connsiteX1-71" fmla="*/ 660071 w 792088"/>
                <a:gd name="connsiteY1-72" fmla="*/ 0 h 825084"/>
                <a:gd name="connsiteX2-73" fmla="*/ 792088 w 792088"/>
                <a:gd name="connsiteY2-74" fmla="*/ 132017 h 825084"/>
                <a:gd name="connsiteX3-75" fmla="*/ 792088 w 792088"/>
                <a:gd name="connsiteY3-76" fmla="*/ 528569 h 825084"/>
                <a:gd name="connsiteX4-77" fmla="*/ 257729 w 792088"/>
                <a:gd name="connsiteY4-78" fmla="*/ 775554 h 825084"/>
                <a:gd name="connsiteX5-79" fmla="*/ 0 w 792088"/>
                <a:gd name="connsiteY5-80" fmla="*/ 526924 h 825084"/>
                <a:gd name="connsiteX6-81" fmla="*/ 0 w 792088"/>
                <a:gd name="connsiteY6-82" fmla="*/ 132017 h 825084"/>
                <a:gd name="connsiteX7-83" fmla="*/ 132017 w 792088"/>
                <a:gd name="connsiteY7-84" fmla="*/ 0 h 82508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792088" h="825084">
                  <a:close/>
                  <a:moveTo>
                    <a:pt x="132017" y="0"/>
                  </a:moveTo>
                  <a:lnTo>
                    <a:pt x="660071" y="0"/>
                  </a:lnTo>
                  <a:cubicBezTo>
                    <a:pt x="732982" y="0"/>
                    <a:pt x="792088" y="59106"/>
                    <a:pt x="792088" y="132017"/>
                  </a:cubicBezTo>
                  <a:lnTo>
                    <a:pt x="792088" y="528569"/>
                  </a:lnTo>
                  <a:cubicBezTo>
                    <a:pt x="731506" y="770377"/>
                    <a:pt x="489180" y="903448"/>
                    <a:pt x="257729" y="775554"/>
                  </a:cubicBezTo>
                  <a:lnTo>
                    <a:pt x="0" y="526924"/>
                  </a:lnTo>
                  <a:lnTo>
                    <a:pt x="0" y="132017"/>
                  </a:lnTo>
                  <a:cubicBezTo>
                    <a:pt x="0" y="59106"/>
                    <a:pt x="59106" y="0"/>
                    <a:pt x="132017" y="0"/>
                  </a:cubicBezTo>
                </a:path>
              </a:pathLst>
            </a:custGeom>
            <a:gradFill flip="none" rotWithShape="1">
              <a:gsLst>
                <a:gs pos="0">
                  <a:schemeClr val="tx1">
                    <a:lumMod val="65000"/>
                    <a:lumOff val="35000"/>
                    <a:shade val="30000"/>
                    <a:satMod val="115000"/>
                  </a:schemeClr>
                </a:gs>
                <a:gs pos="50000">
                  <a:schemeClr val="tx1">
                    <a:lumMod val="65000"/>
                    <a:lumOff val="35000"/>
                    <a:shade val="67500"/>
                    <a:satMod val="115000"/>
                  </a:schemeClr>
                </a:gs>
                <a:gs pos="100000">
                  <a:schemeClr val="tx1">
                    <a:lumMod val="65000"/>
                    <a:lumOff val="35000"/>
                    <a:shade val="100000"/>
                    <a:satMod val="115000"/>
                  </a:schemeClr>
                </a:gs>
              </a:gsLst>
              <a:lin ang="18900000" scaled="1"/>
              <a:tileRect/>
            </a:gradFill>
            <a:ln>
              <a:noFill/>
            </a:ln>
            <a:effectLst>
              <a:outerShdw blurRad="50800" dist="38100" dir="18900000" algn="bl" rotWithShape="0">
                <a:prstClr val="black">
                  <a:alpha val="7000"/>
                </a:prstClr>
              </a:outerShdw>
            </a:effectLst>
            <a:scene3d>
              <a:camera prst="orthographicFront"/>
              <a:lightRig rig="threePt" dir="t"/>
            </a:scene3d>
            <a:sp3d>
              <a:bevelT w="6350" h="12700"/>
              <a:bevelB w="9525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22" name="TextBox 21"/>
            <p:cNvSpPr txBox="1"/>
            <p:nvPr/>
          </p:nvSpPr>
          <p:spPr>
            <a:xfrm flipH="1">
              <a:off x="3031431" y="3341534"/>
              <a:ext cx="864096" cy="646331"/>
            </a:xfrm>
            <a:prstGeom prst="rect">
              <a:avLst/>
            </a:prstGeom>
            <a:noFill/>
          </p:spPr>
          <p:txBody>
            <a:bodyPr wrap="square" rtlCol="0">
              <a:spAutoFit/>
            </a:bodyPr>
            <a:lstStyle/>
            <a:p>
              <a:pPr algn="ctr"/>
              <a:r>
                <a:rPr lang="en-US" altLang="zh-CN" sz="3600" b="1" dirty="0">
                  <a:solidFill>
                    <a:schemeClr val="bg1">
                      <a:alpha val="77000"/>
                    </a:schemeClr>
                  </a:solidFill>
                  <a:latin typeface="Impact" panose="020B0806030902050204" pitchFamily="34" charset="0"/>
                  <a:ea typeface="方正韵动粗黑简体" pitchFamily="2" charset="-122"/>
                </a:rPr>
                <a:t>04</a:t>
              </a:r>
              <a:endParaRPr lang="zh-CN" altLang="en-US" sz="3600" b="1" dirty="0">
                <a:solidFill>
                  <a:schemeClr val="bg1">
                    <a:alpha val="77000"/>
                  </a:schemeClr>
                </a:solidFill>
                <a:latin typeface="Impact" panose="020B0806030902050204" pitchFamily="34" charset="0"/>
                <a:ea typeface="方正韵动粗黑简体" pitchFamily="2" charset="-122"/>
              </a:endParaRPr>
            </a:p>
          </p:txBody>
        </p:sp>
      </p:grpSp>
      <p:grpSp>
        <p:nvGrpSpPr>
          <p:cNvPr id="23" name="组合 22"/>
          <p:cNvGrpSpPr/>
          <p:nvPr/>
        </p:nvGrpSpPr>
        <p:grpSpPr>
          <a:xfrm>
            <a:off x="1842556" y="969150"/>
            <a:ext cx="497106" cy="497106"/>
            <a:chOff x="1842556" y="969150"/>
            <a:chExt cx="497106" cy="497106"/>
          </a:xfrm>
        </p:grpSpPr>
        <p:sp>
          <p:nvSpPr>
            <p:cNvPr id="24" name="椭圆 23"/>
            <p:cNvSpPr/>
            <p:nvPr/>
          </p:nvSpPr>
          <p:spPr>
            <a:xfrm>
              <a:off x="1842556" y="969150"/>
              <a:ext cx="497106" cy="497106"/>
            </a:xfrm>
            <a:prstGeom prst="ellipse">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1945933" y="1081709"/>
              <a:ext cx="290352" cy="224425"/>
            </a:xfrm>
            <a:custGeom>
              <a:avLst/>
              <a:gdLst/>
              <a:ahLst/>
              <a:cxnLst/>
              <a:rect l="l" t="t" r="r" b="b"/>
              <a:pathLst>
                <a:path w="360040" h="360040">
                  <a:moveTo>
                    <a:pt x="36004" y="36004"/>
                  </a:moveTo>
                  <a:lnTo>
                    <a:pt x="36004" y="306004"/>
                  </a:lnTo>
                  <a:lnTo>
                    <a:pt x="324036" y="306004"/>
                  </a:lnTo>
                  <a:lnTo>
                    <a:pt x="324036" y="36004"/>
                  </a:lnTo>
                  <a:close/>
                  <a:moveTo>
                    <a:pt x="0" y="0"/>
                  </a:moveTo>
                  <a:lnTo>
                    <a:pt x="360040" y="0"/>
                  </a:lnTo>
                  <a:lnTo>
                    <a:pt x="360040" y="360040"/>
                  </a:lnTo>
                  <a:lnTo>
                    <a:pt x="0" y="36004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p:nvPr/>
          </p:nvSpPr>
          <p:spPr>
            <a:xfrm>
              <a:off x="2129462" y="1271837"/>
              <a:ext cx="29032" cy="29032"/>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p:cNvSpPr/>
            <p:nvPr/>
          </p:nvSpPr>
          <p:spPr>
            <a:xfrm>
              <a:off x="2166096" y="1271837"/>
              <a:ext cx="29032" cy="29032"/>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椭圆 27"/>
            <p:cNvSpPr/>
            <p:nvPr/>
          </p:nvSpPr>
          <p:spPr>
            <a:xfrm>
              <a:off x="2092828" y="1271837"/>
              <a:ext cx="29032" cy="29032"/>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梯形 28"/>
            <p:cNvSpPr/>
            <p:nvPr/>
          </p:nvSpPr>
          <p:spPr>
            <a:xfrm>
              <a:off x="2028381" y="1309441"/>
              <a:ext cx="125455" cy="64215"/>
            </a:xfrm>
            <a:prstGeom prst="trapezoid">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0" name="组合 29"/>
          <p:cNvGrpSpPr/>
          <p:nvPr/>
        </p:nvGrpSpPr>
        <p:grpSpPr>
          <a:xfrm>
            <a:off x="6896400" y="961932"/>
            <a:ext cx="497106" cy="497106"/>
            <a:chOff x="6896400" y="961932"/>
            <a:chExt cx="497106" cy="497106"/>
          </a:xfrm>
        </p:grpSpPr>
        <p:sp>
          <p:nvSpPr>
            <p:cNvPr id="31" name="椭圆 30"/>
            <p:cNvSpPr/>
            <p:nvPr/>
          </p:nvSpPr>
          <p:spPr>
            <a:xfrm>
              <a:off x="6896400" y="961932"/>
              <a:ext cx="497106" cy="497106"/>
            </a:xfrm>
            <a:prstGeom prst="ellips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1024"/>
            <p:cNvSpPr/>
            <p:nvPr/>
          </p:nvSpPr>
          <p:spPr>
            <a:xfrm>
              <a:off x="6964933" y="1059902"/>
              <a:ext cx="360040" cy="301166"/>
            </a:xfrm>
            <a:custGeom>
              <a:avLst/>
              <a:gdLst/>
              <a:ahLst/>
              <a:cxnLst/>
              <a:rect l="l" t="t" r="r" b="b"/>
              <a:pathLst>
                <a:path w="504056" h="421632">
                  <a:moveTo>
                    <a:pt x="252028" y="0"/>
                  </a:moveTo>
                  <a:lnTo>
                    <a:pt x="504056" y="216024"/>
                  </a:lnTo>
                  <a:lnTo>
                    <a:pt x="432048" y="216024"/>
                  </a:lnTo>
                  <a:lnTo>
                    <a:pt x="432048" y="421632"/>
                  </a:lnTo>
                  <a:lnTo>
                    <a:pt x="324036" y="421632"/>
                  </a:lnTo>
                  <a:lnTo>
                    <a:pt x="324036" y="312478"/>
                  </a:lnTo>
                  <a:lnTo>
                    <a:pt x="180020" y="312478"/>
                  </a:lnTo>
                  <a:lnTo>
                    <a:pt x="180020" y="421632"/>
                  </a:lnTo>
                  <a:lnTo>
                    <a:pt x="72008" y="421632"/>
                  </a:lnTo>
                  <a:lnTo>
                    <a:pt x="72008" y="216024"/>
                  </a:lnTo>
                  <a:lnTo>
                    <a:pt x="0" y="216024"/>
                  </a:lnTo>
                  <a:close/>
                </a:path>
              </a:pathLst>
            </a:custGeom>
            <a:solidFill>
              <a:srgbClr val="FDF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3" name="组合 32"/>
          <p:cNvGrpSpPr/>
          <p:nvPr/>
        </p:nvGrpSpPr>
        <p:grpSpPr>
          <a:xfrm>
            <a:off x="6896400" y="4008076"/>
            <a:ext cx="497106" cy="497106"/>
            <a:chOff x="6896400" y="4008076"/>
            <a:chExt cx="497106" cy="497106"/>
          </a:xfrm>
        </p:grpSpPr>
        <p:sp>
          <p:nvSpPr>
            <p:cNvPr id="34" name="椭圆 33"/>
            <p:cNvSpPr/>
            <p:nvPr/>
          </p:nvSpPr>
          <p:spPr>
            <a:xfrm>
              <a:off x="6896400" y="4008076"/>
              <a:ext cx="497106" cy="497106"/>
            </a:xfrm>
            <a:prstGeom prst="ellipse">
              <a:avLst/>
            </a:prstGeom>
            <a:solidFill>
              <a:srgbClr val="E74C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5" name="组合 34"/>
            <p:cNvGrpSpPr/>
            <p:nvPr/>
          </p:nvGrpSpPr>
          <p:grpSpPr>
            <a:xfrm>
              <a:off x="6983021" y="4172453"/>
              <a:ext cx="323864" cy="183798"/>
              <a:chOff x="14865669" y="3075806"/>
              <a:chExt cx="507531" cy="288032"/>
            </a:xfrm>
          </p:grpSpPr>
          <p:sp>
            <p:nvSpPr>
              <p:cNvPr id="36" name="矩形 35"/>
              <p:cNvSpPr/>
              <p:nvPr/>
            </p:nvSpPr>
            <p:spPr>
              <a:xfrm>
                <a:off x="14865669" y="3075806"/>
                <a:ext cx="507531" cy="288032"/>
              </a:xfrm>
              <a:prstGeom prst="rect">
                <a:avLst/>
              </a:prstGeom>
              <a:solidFill>
                <a:srgbClr val="FDF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等腰三角形 36"/>
              <p:cNvSpPr/>
              <p:nvPr/>
            </p:nvSpPr>
            <p:spPr>
              <a:xfrm flipV="1">
                <a:off x="14865669" y="3075806"/>
                <a:ext cx="504056" cy="216024"/>
              </a:xfrm>
              <a:prstGeom prst="triangle">
                <a:avLst/>
              </a:prstGeom>
              <a:solidFill>
                <a:srgbClr val="FDFDFD"/>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8" name="组合 37"/>
          <p:cNvGrpSpPr/>
          <p:nvPr/>
        </p:nvGrpSpPr>
        <p:grpSpPr>
          <a:xfrm>
            <a:off x="1842556" y="4008076"/>
            <a:ext cx="497106" cy="497106"/>
            <a:chOff x="1842556" y="4008076"/>
            <a:chExt cx="497106" cy="497106"/>
          </a:xfrm>
        </p:grpSpPr>
        <p:sp>
          <p:nvSpPr>
            <p:cNvPr id="39" name="椭圆 38"/>
            <p:cNvSpPr/>
            <p:nvPr/>
          </p:nvSpPr>
          <p:spPr>
            <a:xfrm>
              <a:off x="1842556" y="4008076"/>
              <a:ext cx="497106" cy="497106"/>
            </a:xfrm>
            <a:prstGeom prst="ellipse">
              <a:avLst/>
            </a:prstGeom>
            <a:solidFill>
              <a:srgbClr val="3185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0" name="组合 39"/>
            <p:cNvGrpSpPr/>
            <p:nvPr/>
          </p:nvGrpSpPr>
          <p:grpSpPr>
            <a:xfrm>
              <a:off x="1895300" y="4097371"/>
              <a:ext cx="391618" cy="318516"/>
              <a:chOff x="1075737" y="1609572"/>
              <a:chExt cx="541064" cy="440065"/>
            </a:xfrm>
            <a:solidFill>
              <a:schemeClr val="bg1">
                <a:lumMod val="85000"/>
              </a:schemeClr>
            </a:solidFill>
            <a:effectLst/>
          </p:grpSpPr>
          <p:sp>
            <p:nvSpPr>
              <p:cNvPr id="41" name="Freeform 86"/>
              <p:cNvSpPr>
                <a:spLocks noEditPoints="1"/>
              </p:cNvSpPr>
              <p:nvPr/>
            </p:nvSpPr>
            <p:spPr bwMode="black">
              <a:xfrm>
                <a:off x="1075737" y="1652491"/>
                <a:ext cx="395062" cy="397146"/>
              </a:xfrm>
              <a:custGeom>
                <a:avLst/>
                <a:gdLst>
                  <a:gd name="T0" fmla="*/ 287 w 292"/>
                  <a:gd name="T1" fmla="*/ 113 h 294"/>
                  <a:gd name="T2" fmla="*/ 239 w 292"/>
                  <a:gd name="T3" fmla="*/ 105 h 294"/>
                  <a:gd name="T4" fmla="*/ 252 w 292"/>
                  <a:gd name="T5" fmla="*/ 58 h 294"/>
                  <a:gd name="T6" fmla="*/ 229 w 292"/>
                  <a:gd name="T7" fmla="*/ 32 h 294"/>
                  <a:gd name="T8" fmla="*/ 187 w 292"/>
                  <a:gd name="T9" fmla="*/ 57 h 294"/>
                  <a:gd name="T10" fmla="*/ 167 w 292"/>
                  <a:gd name="T11" fmla="*/ 6 h 294"/>
                  <a:gd name="T12" fmla="*/ 132 w 292"/>
                  <a:gd name="T13" fmla="*/ 0 h 294"/>
                  <a:gd name="T14" fmla="*/ 115 w 292"/>
                  <a:gd name="T15" fmla="*/ 53 h 294"/>
                  <a:gd name="T16" fmla="*/ 72 w 292"/>
                  <a:gd name="T17" fmla="*/ 31 h 294"/>
                  <a:gd name="T18" fmla="*/ 42 w 292"/>
                  <a:gd name="T19" fmla="*/ 49 h 294"/>
                  <a:gd name="T20" fmla="*/ 59 w 292"/>
                  <a:gd name="T21" fmla="*/ 95 h 294"/>
                  <a:gd name="T22" fmla="*/ 12 w 292"/>
                  <a:gd name="T23" fmla="*/ 107 h 294"/>
                  <a:gd name="T24" fmla="*/ 0 w 292"/>
                  <a:gd name="T25" fmla="*/ 140 h 294"/>
                  <a:gd name="T26" fmla="*/ 43 w 292"/>
                  <a:gd name="T27" fmla="*/ 164 h 294"/>
                  <a:gd name="T28" fmla="*/ 14 w 292"/>
                  <a:gd name="T29" fmla="*/ 204 h 294"/>
                  <a:gd name="T30" fmla="*/ 27 w 292"/>
                  <a:gd name="T31" fmla="*/ 237 h 294"/>
                  <a:gd name="T32" fmla="*/ 75 w 292"/>
                  <a:gd name="T33" fmla="*/ 227 h 294"/>
                  <a:gd name="T34" fmla="*/ 79 w 292"/>
                  <a:gd name="T35" fmla="*/ 276 h 294"/>
                  <a:gd name="T36" fmla="*/ 109 w 292"/>
                  <a:gd name="T37" fmla="*/ 293 h 294"/>
                  <a:gd name="T38" fmla="*/ 140 w 292"/>
                  <a:gd name="T39" fmla="*/ 255 h 294"/>
                  <a:gd name="T40" fmla="*/ 152 w 292"/>
                  <a:gd name="T41" fmla="*/ 255 h 294"/>
                  <a:gd name="T42" fmla="*/ 183 w 292"/>
                  <a:gd name="T43" fmla="*/ 293 h 294"/>
                  <a:gd name="T44" fmla="*/ 213 w 292"/>
                  <a:gd name="T45" fmla="*/ 276 h 294"/>
                  <a:gd name="T46" fmla="*/ 217 w 292"/>
                  <a:gd name="T47" fmla="*/ 227 h 294"/>
                  <a:gd name="T48" fmla="*/ 265 w 292"/>
                  <a:gd name="T49" fmla="*/ 237 h 294"/>
                  <a:gd name="T50" fmla="*/ 278 w 292"/>
                  <a:gd name="T51" fmla="*/ 204 h 294"/>
                  <a:gd name="T52" fmla="*/ 249 w 292"/>
                  <a:gd name="T53" fmla="*/ 164 h 294"/>
                  <a:gd name="T54" fmla="*/ 292 w 292"/>
                  <a:gd name="T55" fmla="*/ 140 h 294"/>
                  <a:gd name="T56" fmla="*/ 187 w 292"/>
                  <a:gd name="T57" fmla="*/ 193 h 294"/>
                  <a:gd name="T58" fmla="*/ 105 w 292"/>
                  <a:gd name="T59" fmla="*/ 193 h 294"/>
                  <a:gd name="T60" fmla="*/ 105 w 292"/>
                  <a:gd name="T61" fmla="*/ 111 h 294"/>
                  <a:gd name="T62" fmla="*/ 187 w 292"/>
                  <a:gd name="T63" fmla="*/ 111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2" h="294">
                    <a:moveTo>
                      <a:pt x="292" y="140"/>
                    </a:moveTo>
                    <a:cubicBezTo>
                      <a:pt x="287" y="113"/>
                      <a:pt x="287" y="113"/>
                      <a:pt x="287" y="113"/>
                    </a:cubicBezTo>
                    <a:cubicBezTo>
                      <a:pt x="286" y="110"/>
                      <a:pt x="284" y="108"/>
                      <a:pt x="280" y="107"/>
                    </a:cubicBezTo>
                    <a:cubicBezTo>
                      <a:pt x="239" y="105"/>
                      <a:pt x="239" y="105"/>
                      <a:pt x="239" y="105"/>
                    </a:cubicBezTo>
                    <a:cubicBezTo>
                      <a:pt x="237" y="102"/>
                      <a:pt x="235" y="98"/>
                      <a:pt x="233" y="95"/>
                    </a:cubicBezTo>
                    <a:cubicBezTo>
                      <a:pt x="252" y="58"/>
                      <a:pt x="252" y="58"/>
                      <a:pt x="252" y="58"/>
                    </a:cubicBezTo>
                    <a:cubicBezTo>
                      <a:pt x="254" y="55"/>
                      <a:pt x="253" y="51"/>
                      <a:pt x="250" y="49"/>
                    </a:cubicBezTo>
                    <a:cubicBezTo>
                      <a:pt x="229" y="32"/>
                      <a:pt x="229" y="32"/>
                      <a:pt x="229" y="32"/>
                    </a:cubicBezTo>
                    <a:cubicBezTo>
                      <a:pt x="227" y="29"/>
                      <a:pt x="223" y="29"/>
                      <a:pt x="220" y="31"/>
                    </a:cubicBezTo>
                    <a:cubicBezTo>
                      <a:pt x="187" y="57"/>
                      <a:pt x="187" y="57"/>
                      <a:pt x="187" y="57"/>
                    </a:cubicBezTo>
                    <a:cubicBezTo>
                      <a:pt x="184" y="55"/>
                      <a:pt x="181" y="54"/>
                      <a:pt x="177" y="53"/>
                    </a:cubicBezTo>
                    <a:cubicBezTo>
                      <a:pt x="167" y="6"/>
                      <a:pt x="167" y="6"/>
                      <a:pt x="167" y="6"/>
                    </a:cubicBezTo>
                    <a:cubicBezTo>
                      <a:pt x="166" y="3"/>
                      <a:pt x="163" y="0"/>
                      <a:pt x="160" y="0"/>
                    </a:cubicBezTo>
                    <a:cubicBezTo>
                      <a:pt x="132" y="0"/>
                      <a:pt x="132" y="0"/>
                      <a:pt x="132" y="0"/>
                    </a:cubicBezTo>
                    <a:cubicBezTo>
                      <a:pt x="129" y="0"/>
                      <a:pt x="126" y="3"/>
                      <a:pt x="125" y="6"/>
                    </a:cubicBezTo>
                    <a:cubicBezTo>
                      <a:pt x="115" y="53"/>
                      <a:pt x="115" y="53"/>
                      <a:pt x="115" y="53"/>
                    </a:cubicBezTo>
                    <a:cubicBezTo>
                      <a:pt x="111" y="54"/>
                      <a:pt x="108" y="55"/>
                      <a:pt x="105" y="57"/>
                    </a:cubicBezTo>
                    <a:cubicBezTo>
                      <a:pt x="72" y="31"/>
                      <a:pt x="72" y="31"/>
                      <a:pt x="72" y="31"/>
                    </a:cubicBezTo>
                    <a:cubicBezTo>
                      <a:pt x="69" y="29"/>
                      <a:pt x="65" y="29"/>
                      <a:pt x="63" y="31"/>
                    </a:cubicBezTo>
                    <a:cubicBezTo>
                      <a:pt x="42" y="49"/>
                      <a:pt x="42" y="49"/>
                      <a:pt x="42" y="49"/>
                    </a:cubicBezTo>
                    <a:cubicBezTo>
                      <a:pt x="39" y="51"/>
                      <a:pt x="39" y="55"/>
                      <a:pt x="40" y="58"/>
                    </a:cubicBezTo>
                    <a:cubicBezTo>
                      <a:pt x="59" y="95"/>
                      <a:pt x="59" y="95"/>
                      <a:pt x="59" y="95"/>
                    </a:cubicBezTo>
                    <a:cubicBezTo>
                      <a:pt x="57" y="98"/>
                      <a:pt x="55" y="102"/>
                      <a:pt x="53" y="105"/>
                    </a:cubicBezTo>
                    <a:cubicBezTo>
                      <a:pt x="12" y="107"/>
                      <a:pt x="12" y="107"/>
                      <a:pt x="12" y="107"/>
                    </a:cubicBezTo>
                    <a:cubicBezTo>
                      <a:pt x="8" y="107"/>
                      <a:pt x="6" y="110"/>
                      <a:pt x="5" y="113"/>
                    </a:cubicBezTo>
                    <a:cubicBezTo>
                      <a:pt x="0" y="140"/>
                      <a:pt x="0" y="140"/>
                      <a:pt x="0" y="140"/>
                    </a:cubicBezTo>
                    <a:cubicBezTo>
                      <a:pt x="0" y="143"/>
                      <a:pt x="1" y="147"/>
                      <a:pt x="4" y="148"/>
                    </a:cubicBezTo>
                    <a:cubicBezTo>
                      <a:pt x="43" y="164"/>
                      <a:pt x="43" y="164"/>
                      <a:pt x="43" y="164"/>
                    </a:cubicBezTo>
                    <a:cubicBezTo>
                      <a:pt x="44" y="168"/>
                      <a:pt x="44" y="172"/>
                      <a:pt x="45" y="176"/>
                    </a:cubicBezTo>
                    <a:cubicBezTo>
                      <a:pt x="14" y="204"/>
                      <a:pt x="14" y="204"/>
                      <a:pt x="14" y="204"/>
                    </a:cubicBezTo>
                    <a:cubicBezTo>
                      <a:pt x="12" y="206"/>
                      <a:pt x="11" y="210"/>
                      <a:pt x="13" y="213"/>
                    </a:cubicBezTo>
                    <a:cubicBezTo>
                      <a:pt x="27" y="237"/>
                      <a:pt x="27" y="237"/>
                      <a:pt x="27" y="237"/>
                    </a:cubicBezTo>
                    <a:cubicBezTo>
                      <a:pt x="28" y="239"/>
                      <a:pt x="32" y="241"/>
                      <a:pt x="35" y="240"/>
                    </a:cubicBezTo>
                    <a:cubicBezTo>
                      <a:pt x="75" y="227"/>
                      <a:pt x="75" y="227"/>
                      <a:pt x="75" y="227"/>
                    </a:cubicBezTo>
                    <a:cubicBezTo>
                      <a:pt x="78" y="230"/>
                      <a:pt x="81" y="233"/>
                      <a:pt x="84" y="235"/>
                    </a:cubicBezTo>
                    <a:cubicBezTo>
                      <a:pt x="79" y="276"/>
                      <a:pt x="79" y="276"/>
                      <a:pt x="79" y="276"/>
                    </a:cubicBezTo>
                    <a:cubicBezTo>
                      <a:pt x="78" y="280"/>
                      <a:pt x="80" y="283"/>
                      <a:pt x="83" y="284"/>
                    </a:cubicBezTo>
                    <a:cubicBezTo>
                      <a:pt x="109" y="293"/>
                      <a:pt x="109" y="293"/>
                      <a:pt x="109" y="293"/>
                    </a:cubicBezTo>
                    <a:cubicBezTo>
                      <a:pt x="112" y="294"/>
                      <a:pt x="116" y="293"/>
                      <a:pt x="118" y="291"/>
                    </a:cubicBezTo>
                    <a:cubicBezTo>
                      <a:pt x="140" y="255"/>
                      <a:pt x="140" y="255"/>
                      <a:pt x="140" y="255"/>
                    </a:cubicBezTo>
                    <a:cubicBezTo>
                      <a:pt x="142" y="255"/>
                      <a:pt x="144" y="256"/>
                      <a:pt x="146" y="256"/>
                    </a:cubicBezTo>
                    <a:cubicBezTo>
                      <a:pt x="148" y="256"/>
                      <a:pt x="150" y="255"/>
                      <a:pt x="152" y="255"/>
                    </a:cubicBezTo>
                    <a:cubicBezTo>
                      <a:pt x="174" y="291"/>
                      <a:pt x="174" y="291"/>
                      <a:pt x="174" y="291"/>
                    </a:cubicBezTo>
                    <a:cubicBezTo>
                      <a:pt x="176" y="293"/>
                      <a:pt x="180" y="294"/>
                      <a:pt x="183" y="293"/>
                    </a:cubicBezTo>
                    <a:cubicBezTo>
                      <a:pt x="209" y="284"/>
                      <a:pt x="209" y="284"/>
                      <a:pt x="209" y="284"/>
                    </a:cubicBezTo>
                    <a:cubicBezTo>
                      <a:pt x="212" y="283"/>
                      <a:pt x="214" y="280"/>
                      <a:pt x="213" y="276"/>
                    </a:cubicBezTo>
                    <a:cubicBezTo>
                      <a:pt x="208" y="235"/>
                      <a:pt x="208" y="235"/>
                      <a:pt x="208" y="235"/>
                    </a:cubicBezTo>
                    <a:cubicBezTo>
                      <a:pt x="211" y="232"/>
                      <a:pt x="214" y="230"/>
                      <a:pt x="217" y="227"/>
                    </a:cubicBezTo>
                    <a:cubicBezTo>
                      <a:pt x="257" y="240"/>
                      <a:pt x="257" y="240"/>
                      <a:pt x="257" y="240"/>
                    </a:cubicBezTo>
                    <a:cubicBezTo>
                      <a:pt x="260" y="241"/>
                      <a:pt x="264" y="239"/>
                      <a:pt x="265" y="237"/>
                    </a:cubicBezTo>
                    <a:cubicBezTo>
                      <a:pt x="279" y="213"/>
                      <a:pt x="279" y="213"/>
                      <a:pt x="279" y="213"/>
                    </a:cubicBezTo>
                    <a:cubicBezTo>
                      <a:pt x="281" y="210"/>
                      <a:pt x="280" y="206"/>
                      <a:pt x="278" y="204"/>
                    </a:cubicBezTo>
                    <a:cubicBezTo>
                      <a:pt x="247" y="176"/>
                      <a:pt x="247" y="176"/>
                      <a:pt x="247" y="176"/>
                    </a:cubicBezTo>
                    <a:cubicBezTo>
                      <a:pt x="248" y="172"/>
                      <a:pt x="248" y="168"/>
                      <a:pt x="249" y="164"/>
                    </a:cubicBezTo>
                    <a:cubicBezTo>
                      <a:pt x="288" y="148"/>
                      <a:pt x="288" y="148"/>
                      <a:pt x="288" y="148"/>
                    </a:cubicBezTo>
                    <a:cubicBezTo>
                      <a:pt x="291" y="147"/>
                      <a:pt x="292" y="144"/>
                      <a:pt x="292" y="140"/>
                    </a:cubicBezTo>
                    <a:close/>
                    <a:moveTo>
                      <a:pt x="204" y="152"/>
                    </a:moveTo>
                    <a:cubicBezTo>
                      <a:pt x="204" y="168"/>
                      <a:pt x="197" y="182"/>
                      <a:pt x="187" y="193"/>
                    </a:cubicBezTo>
                    <a:cubicBezTo>
                      <a:pt x="176" y="203"/>
                      <a:pt x="162" y="210"/>
                      <a:pt x="146" y="210"/>
                    </a:cubicBezTo>
                    <a:cubicBezTo>
                      <a:pt x="130" y="210"/>
                      <a:pt x="116" y="203"/>
                      <a:pt x="105" y="193"/>
                    </a:cubicBezTo>
                    <a:cubicBezTo>
                      <a:pt x="95" y="182"/>
                      <a:pt x="88" y="168"/>
                      <a:pt x="88" y="152"/>
                    </a:cubicBezTo>
                    <a:cubicBezTo>
                      <a:pt x="88" y="136"/>
                      <a:pt x="95" y="121"/>
                      <a:pt x="105" y="111"/>
                    </a:cubicBezTo>
                    <a:cubicBezTo>
                      <a:pt x="116" y="100"/>
                      <a:pt x="130" y="94"/>
                      <a:pt x="146" y="94"/>
                    </a:cubicBezTo>
                    <a:cubicBezTo>
                      <a:pt x="162" y="94"/>
                      <a:pt x="176" y="100"/>
                      <a:pt x="187" y="111"/>
                    </a:cubicBezTo>
                    <a:cubicBezTo>
                      <a:pt x="197" y="121"/>
                      <a:pt x="204" y="136"/>
                      <a:pt x="204" y="152"/>
                    </a:cubicBezTo>
                    <a:close/>
                  </a:path>
                </a:pathLst>
              </a:custGeom>
              <a:solidFill>
                <a:srgbClr val="FDFDFD"/>
              </a:solidFill>
              <a:ln>
                <a:noFill/>
              </a:ln>
              <a:effectLst/>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1200"/>
              </a:p>
            </p:txBody>
          </p:sp>
          <p:sp>
            <p:nvSpPr>
              <p:cNvPr id="42" name="Freeform 88"/>
              <p:cNvSpPr>
                <a:spLocks noEditPoints="1"/>
              </p:cNvSpPr>
              <p:nvPr/>
            </p:nvSpPr>
            <p:spPr bwMode="black">
              <a:xfrm>
                <a:off x="1416407" y="1609572"/>
                <a:ext cx="200394" cy="215741"/>
              </a:xfrm>
              <a:custGeom>
                <a:avLst/>
                <a:gdLst>
                  <a:gd name="T0" fmla="*/ 129 w 148"/>
                  <a:gd name="T1" fmla="*/ 91 h 160"/>
                  <a:gd name="T2" fmla="*/ 131 w 148"/>
                  <a:gd name="T3" fmla="*/ 80 h 160"/>
                  <a:gd name="T4" fmla="*/ 129 w 148"/>
                  <a:gd name="T5" fmla="*/ 70 h 160"/>
                  <a:gd name="T6" fmla="*/ 145 w 148"/>
                  <a:gd name="T7" fmla="*/ 55 h 160"/>
                  <a:gd name="T8" fmla="*/ 147 w 148"/>
                  <a:gd name="T9" fmla="*/ 50 h 160"/>
                  <a:gd name="T10" fmla="*/ 147 w 148"/>
                  <a:gd name="T11" fmla="*/ 46 h 160"/>
                  <a:gd name="T12" fmla="*/ 140 w 148"/>
                  <a:gd name="T13" fmla="*/ 34 h 160"/>
                  <a:gd name="T14" fmla="*/ 133 w 148"/>
                  <a:gd name="T15" fmla="*/ 31 h 160"/>
                  <a:gd name="T16" fmla="*/ 131 w 148"/>
                  <a:gd name="T17" fmla="*/ 31 h 160"/>
                  <a:gd name="T18" fmla="*/ 111 w 148"/>
                  <a:gd name="T19" fmla="*/ 37 h 160"/>
                  <a:gd name="T20" fmla="*/ 92 w 148"/>
                  <a:gd name="T21" fmla="*/ 27 h 160"/>
                  <a:gd name="T22" fmla="*/ 88 w 148"/>
                  <a:gd name="T23" fmla="*/ 6 h 160"/>
                  <a:gd name="T24" fmla="*/ 81 w 148"/>
                  <a:gd name="T25" fmla="*/ 0 h 160"/>
                  <a:gd name="T26" fmla="*/ 67 w 148"/>
                  <a:gd name="T27" fmla="*/ 0 h 160"/>
                  <a:gd name="T28" fmla="*/ 60 w 148"/>
                  <a:gd name="T29" fmla="*/ 6 h 160"/>
                  <a:gd name="T30" fmla="*/ 55 w 148"/>
                  <a:gd name="T31" fmla="*/ 27 h 160"/>
                  <a:gd name="T32" fmla="*/ 37 w 148"/>
                  <a:gd name="T33" fmla="*/ 38 h 160"/>
                  <a:gd name="T34" fmla="*/ 16 w 148"/>
                  <a:gd name="T35" fmla="*/ 31 h 160"/>
                  <a:gd name="T36" fmla="*/ 14 w 148"/>
                  <a:gd name="T37" fmla="*/ 31 h 160"/>
                  <a:gd name="T38" fmla="*/ 8 w 148"/>
                  <a:gd name="T39" fmla="*/ 34 h 160"/>
                  <a:gd name="T40" fmla="*/ 1 w 148"/>
                  <a:gd name="T41" fmla="*/ 46 h 160"/>
                  <a:gd name="T42" fmla="*/ 0 w 148"/>
                  <a:gd name="T43" fmla="*/ 50 h 160"/>
                  <a:gd name="T44" fmla="*/ 2 w 148"/>
                  <a:gd name="T45" fmla="*/ 55 h 160"/>
                  <a:gd name="T46" fmla="*/ 19 w 148"/>
                  <a:gd name="T47" fmla="*/ 70 h 160"/>
                  <a:gd name="T48" fmla="*/ 17 w 148"/>
                  <a:gd name="T49" fmla="*/ 80 h 160"/>
                  <a:gd name="T50" fmla="*/ 19 w 148"/>
                  <a:gd name="T51" fmla="*/ 91 h 160"/>
                  <a:gd name="T52" fmla="*/ 2 w 148"/>
                  <a:gd name="T53" fmla="*/ 106 h 160"/>
                  <a:gd name="T54" fmla="*/ 0 w 148"/>
                  <a:gd name="T55" fmla="*/ 111 h 160"/>
                  <a:gd name="T56" fmla="*/ 1 w 148"/>
                  <a:gd name="T57" fmla="*/ 114 h 160"/>
                  <a:gd name="T58" fmla="*/ 8 w 148"/>
                  <a:gd name="T59" fmla="*/ 126 h 160"/>
                  <a:gd name="T60" fmla="*/ 14 w 148"/>
                  <a:gd name="T61" fmla="*/ 130 h 160"/>
                  <a:gd name="T62" fmla="*/ 16 w 148"/>
                  <a:gd name="T63" fmla="*/ 130 h 160"/>
                  <a:gd name="T64" fmla="*/ 37 w 148"/>
                  <a:gd name="T65" fmla="*/ 123 h 160"/>
                  <a:gd name="T66" fmla="*/ 55 w 148"/>
                  <a:gd name="T67" fmla="*/ 133 h 160"/>
                  <a:gd name="T68" fmla="*/ 60 w 148"/>
                  <a:gd name="T69" fmla="*/ 155 h 160"/>
                  <a:gd name="T70" fmla="*/ 67 w 148"/>
                  <a:gd name="T71" fmla="*/ 160 h 160"/>
                  <a:gd name="T72" fmla="*/ 81 w 148"/>
                  <a:gd name="T73" fmla="*/ 160 h 160"/>
                  <a:gd name="T74" fmla="*/ 88 w 148"/>
                  <a:gd name="T75" fmla="*/ 155 h 160"/>
                  <a:gd name="T76" fmla="*/ 92 w 148"/>
                  <a:gd name="T77" fmla="*/ 134 h 160"/>
                  <a:gd name="T78" fmla="*/ 111 w 148"/>
                  <a:gd name="T79" fmla="*/ 123 h 160"/>
                  <a:gd name="T80" fmla="*/ 131 w 148"/>
                  <a:gd name="T81" fmla="*/ 130 h 160"/>
                  <a:gd name="T82" fmla="*/ 133 w 148"/>
                  <a:gd name="T83" fmla="*/ 130 h 160"/>
                  <a:gd name="T84" fmla="*/ 140 w 148"/>
                  <a:gd name="T85" fmla="*/ 126 h 160"/>
                  <a:gd name="T86" fmla="*/ 147 w 148"/>
                  <a:gd name="T87" fmla="*/ 114 h 160"/>
                  <a:gd name="T88" fmla="*/ 147 w 148"/>
                  <a:gd name="T89" fmla="*/ 111 h 160"/>
                  <a:gd name="T90" fmla="*/ 145 w 148"/>
                  <a:gd name="T91" fmla="*/ 106 h 160"/>
                  <a:gd name="T92" fmla="*/ 129 w 148"/>
                  <a:gd name="T93" fmla="*/ 91 h 160"/>
                  <a:gd name="T94" fmla="*/ 96 w 148"/>
                  <a:gd name="T95" fmla="*/ 80 h 160"/>
                  <a:gd name="T96" fmla="*/ 74 w 148"/>
                  <a:gd name="T97" fmla="*/ 102 h 160"/>
                  <a:gd name="T98" fmla="*/ 52 w 148"/>
                  <a:gd name="T99" fmla="*/ 80 h 160"/>
                  <a:gd name="T100" fmla="*/ 74 w 148"/>
                  <a:gd name="T101" fmla="*/ 58 h 160"/>
                  <a:gd name="T102" fmla="*/ 96 w 148"/>
                  <a:gd name="T103" fmla="*/ 8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8" h="160">
                    <a:moveTo>
                      <a:pt x="129" y="91"/>
                    </a:moveTo>
                    <a:cubicBezTo>
                      <a:pt x="130" y="88"/>
                      <a:pt x="131" y="84"/>
                      <a:pt x="131" y="80"/>
                    </a:cubicBezTo>
                    <a:cubicBezTo>
                      <a:pt x="131" y="77"/>
                      <a:pt x="130" y="73"/>
                      <a:pt x="129" y="70"/>
                    </a:cubicBezTo>
                    <a:cubicBezTo>
                      <a:pt x="145" y="55"/>
                      <a:pt x="145" y="55"/>
                      <a:pt x="145" y="55"/>
                    </a:cubicBezTo>
                    <a:cubicBezTo>
                      <a:pt x="147" y="54"/>
                      <a:pt x="147" y="52"/>
                      <a:pt x="147" y="50"/>
                    </a:cubicBezTo>
                    <a:cubicBezTo>
                      <a:pt x="147" y="49"/>
                      <a:pt x="147" y="47"/>
                      <a:pt x="147" y="46"/>
                    </a:cubicBezTo>
                    <a:cubicBezTo>
                      <a:pt x="140" y="34"/>
                      <a:pt x="140" y="34"/>
                      <a:pt x="140" y="34"/>
                    </a:cubicBezTo>
                    <a:cubicBezTo>
                      <a:pt x="138" y="32"/>
                      <a:pt x="136" y="31"/>
                      <a:pt x="133" y="31"/>
                    </a:cubicBezTo>
                    <a:cubicBezTo>
                      <a:pt x="133" y="31"/>
                      <a:pt x="132" y="31"/>
                      <a:pt x="131" y="31"/>
                    </a:cubicBezTo>
                    <a:cubicBezTo>
                      <a:pt x="111" y="37"/>
                      <a:pt x="111" y="37"/>
                      <a:pt x="111" y="37"/>
                    </a:cubicBezTo>
                    <a:cubicBezTo>
                      <a:pt x="105" y="33"/>
                      <a:pt x="99" y="29"/>
                      <a:pt x="92" y="27"/>
                    </a:cubicBezTo>
                    <a:cubicBezTo>
                      <a:pt x="88" y="6"/>
                      <a:pt x="88" y="6"/>
                      <a:pt x="88" y="6"/>
                    </a:cubicBezTo>
                    <a:cubicBezTo>
                      <a:pt x="87" y="3"/>
                      <a:pt x="84" y="0"/>
                      <a:pt x="81" y="0"/>
                    </a:cubicBezTo>
                    <a:cubicBezTo>
                      <a:pt x="67" y="0"/>
                      <a:pt x="67" y="0"/>
                      <a:pt x="67" y="0"/>
                    </a:cubicBezTo>
                    <a:cubicBezTo>
                      <a:pt x="63" y="0"/>
                      <a:pt x="61" y="3"/>
                      <a:pt x="60" y="6"/>
                    </a:cubicBezTo>
                    <a:cubicBezTo>
                      <a:pt x="55" y="27"/>
                      <a:pt x="55" y="27"/>
                      <a:pt x="55" y="27"/>
                    </a:cubicBezTo>
                    <a:cubicBezTo>
                      <a:pt x="48" y="29"/>
                      <a:pt x="42" y="33"/>
                      <a:pt x="37" y="38"/>
                    </a:cubicBezTo>
                    <a:cubicBezTo>
                      <a:pt x="16" y="31"/>
                      <a:pt x="16" y="31"/>
                      <a:pt x="16" y="31"/>
                    </a:cubicBezTo>
                    <a:cubicBezTo>
                      <a:pt x="15" y="31"/>
                      <a:pt x="15" y="31"/>
                      <a:pt x="14" y="31"/>
                    </a:cubicBezTo>
                    <a:cubicBezTo>
                      <a:pt x="12" y="31"/>
                      <a:pt x="9" y="32"/>
                      <a:pt x="8" y="34"/>
                    </a:cubicBezTo>
                    <a:cubicBezTo>
                      <a:pt x="1" y="46"/>
                      <a:pt x="1" y="46"/>
                      <a:pt x="1" y="46"/>
                    </a:cubicBezTo>
                    <a:cubicBezTo>
                      <a:pt x="0" y="47"/>
                      <a:pt x="0" y="49"/>
                      <a:pt x="0" y="50"/>
                    </a:cubicBezTo>
                    <a:cubicBezTo>
                      <a:pt x="0" y="52"/>
                      <a:pt x="1" y="54"/>
                      <a:pt x="2" y="55"/>
                    </a:cubicBezTo>
                    <a:cubicBezTo>
                      <a:pt x="19" y="70"/>
                      <a:pt x="19" y="70"/>
                      <a:pt x="19" y="70"/>
                    </a:cubicBezTo>
                    <a:cubicBezTo>
                      <a:pt x="18" y="73"/>
                      <a:pt x="17" y="77"/>
                      <a:pt x="17" y="80"/>
                    </a:cubicBezTo>
                    <a:cubicBezTo>
                      <a:pt x="17" y="84"/>
                      <a:pt x="18" y="87"/>
                      <a:pt x="19" y="91"/>
                    </a:cubicBezTo>
                    <a:cubicBezTo>
                      <a:pt x="2" y="106"/>
                      <a:pt x="2" y="106"/>
                      <a:pt x="2" y="106"/>
                    </a:cubicBezTo>
                    <a:cubicBezTo>
                      <a:pt x="1" y="107"/>
                      <a:pt x="0" y="109"/>
                      <a:pt x="0" y="111"/>
                    </a:cubicBezTo>
                    <a:cubicBezTo>
                      <a:pt x="0" y="112"/>
                      <a:pt x="0" y="113"/>
                      <a:pt x="1" y="114"/>
                    </a:cubicBezTo>
                    <a:cubicBezTo>
                      <a:pt x="8" y="126"/>
                      <a:pt x="8" y="126"/>
                      <a:pt x="8" y="126"/>
                    </a:cubicBezTo>
                    <a:cubicBezTo>
                      <a:pt x="9" y="129"/>
                      <a:pt x="12" y="130"/>
                      <a:pt x="14" y="130"/>
                    </a:cubicBezTo>
                    <a:cubicBezTo>
                      <a:pt x="15" y="130"/>
                      <a:pt x="15" y="130"/>
                      <a:pt x="16" y="130"/>
                    </a:cubicBezTo>
                    <a:cubicBezTo>
                      <a:pt x="37" y="123"/>
                      <a:pt x="37" y="123"/>
                      <a:pt x="37" y="123"/>
                    </a:cubicBezTo>
                    <a:cubicBezTo>
                      <a:pt x="42" y="127"/>
                      <a:pt x="48" y="131"/>
                      <a:pt x="55" y="133"/>
                    </a:cubicBezTo>
                    <a:cubicBezTo>
                      <a:pt x="60" y="155"/>
                      <a:pt x="60" y="155"/>
                      <a:pt x="60" y="155"/>
                    </a:cubicBezTo>
                    <a:cubicBezTo>
                      <a:pt x="61" y="158"/>
                      <a:pt x="63" y="160"/>
                      <a:pt x="67" y="160"/>
                    </a:cubicBezTo>
                    <a:cubicBezTo>
                      <a:pt x="81" y="160"/>
                      <a:pt x="81" y="160"/>
                      <a:pt x="81" y="160"/>
                    </a:cubicBezTo>
                    <a:cubicBezTo>
                      <a:pt x="84" y="160"/>
                      <a:pt x="87" y="158"/>
                      <a:pt x="88" y="155"/>
                    </a:cubicBezTo>
                    <a:cubicBezTo>
                      <a:pt x="92" y="134"/>
                      <a:pt x="92" y="134"/>
                      <a:pt x="92" y="134"/>
                    </a:cubicBezTo>
                    <a:cubicBezTo>
                      <a:pt x="99" y="131"/>
                      <a:pt x="105" y="128"/>
                      <a:pt x="111" y="123"/>
                    </a:cubicBezTo>
                    <a:cubicBezTo>
                      <a:pt x="131" y="130"/>
                      <a:pt x="131" y="130"/>
                      <a:pt x="131" y="130"/>
                    </a:cubicBezTo>
                    <a:cubicBezTo>
                      <a:pt x="132" y="130"/>
                      <a:pt x="133" y="130"/>
                      <a:pt x="133" y="130"/>
                    </a:cubicBezTo>
                    <a:cubicBezTo>
                      <a:pt x="136" y="130"/>
                      <a:pt x="138" y="129"/>
                      <a:pt x="140" y="126"/>
                    </a:cubicBezTo>
                    <a:cubicBezTo>
                      <a:pt x="147" y="114"/>
                      <a:pt x="147" y="114"/>
                      <a:pt x="147" y="114"/>
                    </a:cubicBezTo>
                    <a:cubicBezTo>
                      <a:pt x="147" y="113"/>
                      <a:pt x="148" y="112"/>
                      <a:pt x="147" y="111"/>
                    </a:cubicBezTo>
                    <a:cubicBezTo>
                      <a:pt x="148" y="109"/>
                      <a:pt x="147" y="107"/>
                      <a:pt x="145" y="106"/>
                    </a:cubicBezTo>
                    <a:lnTo>
                      <a:pt x="129" y="91"/>
                    </a:lnTo>
                    <a:close/>
                    <a:moveTo>
                      <a:pt x="96" y="80"/>
                    </a:moveTo>
                    <a:cubicBezTo>
                      <a:pt x="96" y="92"/>
                      <a:pt x="86" y="102"/>
                      <a:pt x="74" y="102"/>
                    </a:cubicBezTo>
                    <a:cubicBezTo>
                      <a:pt x="62" y="102"/>
                      <a:pt x="52" y="92"/>
                      <a:pt x="52" y="80"/>
                    </a:cubicBezTo>
                    <a:cubicBezTo>
                      <a:pt x="52" y="68"/>
                      <a:pt x="62" y="58"/>
                      <a:pt x="74" y="58"/>
                    </a:cubicBezTo>
                    <a:cubicBezTo>
                      <a:pt x="86" y="58"/>
                      <a:pt x="96" y="68"/>
                      <a:pt x="96" y="80"/>
                    </a:cubicBezTo>
                    <a:close/>
                  </a:path>
                </a:pathLst>
              </a:custGeom>
              <a:solidFill>
                <a:srgbClr val="FDFDFD"/>
              </a:solidFill>
              <a:ln>
                <a:noFill/>
              </a:ln>
              <a:effectLst/>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1200"/>
              </a:p>
            </p:txBody>
          </p:sp>
        </p:grpSp>
      </p:grpSp>
      <p:sp>
        <p:nvSpPr>
          <p:cNvPr id="43" name="TextBox 65"/>
          <p:cNvSpPr txBox="1"/>
          <p:nvPr/>
        </p:nvSpPr>
        <p:spPr>
          <a:xfrm>
            <a:off x="1308554" y="1608093"/>
            <a:ext cx="1610089" cy="307777"/>
          </a:xfrm>
          <a:prstGeom prst="rect">
            <a:avLst/>
          </a:prstGeom>
          <a:noFill/>
        </p:spPr>
        <p:txBody>
          <a:bodyPr wrap="square" rtlCol="0" anchor="ctr" anchorCtr="1">
            <a:spAutoFit/>
          </a:bodyPr>
          <a:lstStyle/>
          <a:p>
            <a:r>
              <a:rPr lang="zh-CN" altLang="en-US" sz="1400" b="1" dirty="0">
                <a:solidFill>
                  <a:schemeClr val="bg1">
                    <a:lumMod val="50000"/>
                  </a:schemeClr>
                </a:solidFill>
                <a:latin typeface="微软雅黑" panose="020B0503020204020204" pitchFamily="34" charset="-122"/>
                <a:ea typeface="微软雅黑" panose="020B0503020204020204" pitchFamily="34" charset="-122"/>
              </a:rPr>
              <a:t>请输入标题</a:t>
            </a:r>
          </a:p>
        </p:txBody>
      </p:sp>
      <p:sp>
        <p:nvSpPr>
          <p:cNvPr id="44" name="TextBox 65"/>
          <p:cNvSpPr txBox="1"/>
          <p:nvPr/>
        </p:nvSpPr>
        <p:spPr>
          <a:xfrm>
            <a:off x="6331398" y="1571338"/>
            <a:ext cx="1610089" cy="307777"/>
          </a:xfrm>
          <a:prstGeom prst="rect">
            <a:avLst/>
          </a:prstGeom>
          <a:noFill/>
        </p:spPr>
        <p:txBody>
          <a:bodyPr wrap="square" rtlCol="0" anchor="ctr" anchorCtr="1">
            <a:spAutoFit/>
          </a:bodyPr>
          <a:lstStyle/>
          <a:p>
            <a:r>
              <a:rPr lang="zh-CN" altLang="en-US" sz="1400" b="1" dirty="0">
                <a:solidFill>
                  <a:schemeClr val="bg1">
                    <a:lumMod val="50000"/>
                  </a:schemeClr>
                </a:solidFill>
                <a:latin typeface="微软雅黑" panose="020B0503020204020204" pitchFamily="34" charset="-122"/>
                <a:ea typeface="微软雅黑" panose="020B0503020204020204" pitchFamily="34" charset="-122"/>
              </a:rPr>
              <a:t>请输入标题</a:t>
            </a:r>
          </a:p>
        </p:txBody>
      </p:sp>
      <p:sp>
        <p:nvSpPr>
          <p:cNvPr id="45" name="TextBox 65"/>
          <p:cNvSpPr txBox="1"/>
          <p:nvPr/>
        </p:nvSpPr>
        <p:spPr>
          <a:xfrm>
            <a:off x="1308554" y="3660314"/>
            <a:ext cx="1610089" cy="307777"/>
          </a:xfrm>
          <a:prstGeom prst="rect">
            <a:avLst/>
          </a:prstGeom>
          <a:noFill/>
        </p:spPr>
        <p:txBody>
          <a:bodyPr wrap="square" rtlCol="0" anchor="ctr" anchorCtr="1">
            <a:spAutoFit/>
          </a:bodyPr>
          <a:lstStyle/>
          <a:p>
            <a:r>
              <a:rPr lang="zh-CN" altLang="en-US" sz="1400" b="1" dirty="0">
                <a:solidFill>
                  <a:schemeClr val="bg1">
                    <a:lumMod val="50000"/>
                  </a:schemeClr>
                </a:solidFill>
                <a:latin typeface="微软雅黑" panose="020B0503020204020204" pitchFamily="34" charset="-122"/>
                <a:ea typeface="微软雅黑" panose="020B0503020204020204" pitchFamily="34" charset="-122"/>
              </a:rPr>
              <a:t>请输入标题</a:t>
            </a:r>
          </a:p>
        </p:txBody>
      </p:sp>
      <p:sp>
        <p:nvSpPr>
          <p:cNvPr id="46" name="矩形 45"/>
          <p:cNvSpPr/>
          <p:nvPr/>
        </p:nvSpPr>
        <p:spPr>
          <a:xfrm>
            <a:off x="2418147" y="4008076"/>
            <a:ext cx="1477380" cy="377026"/>
          </a:xfrm>
          <a:prstGeom prst="rect">
            <a:avLst/>
          </a:prstGeom>
        </p:spPr>
        <p:txBody>
          <a:bodyPr wrap="square" lIns="68580" tIns="34290" rIns="68580" bIns="34290">
            <a:spAutoFit/>
          </a:bodyPr>
          <a:lstStyle/>
          <a:p>
            <a:r>
              <a:rPr lang="zh-CN" altLang="en-US" sz="1000" b="1" dirty="0">
                <a:solidFill>
                  <a:schemeClr val="tx1">
                    <a:lumMod val="65000"/>
                    <a:lumOff val="35000"/>
                  </a:schemeClr>
                </a:solidFill>
                <a:latin typeface="微软雅黑" panose="020B0503020204020204" pitchFamily="34" charset="-122"/>
                <a:ea typeface="微软雅黑" panose="020B0503020204020204" pitchFamily="34" charset="-122"/>
              </a:rPr>
              <a:t>在此输入你的文字内容</a:t>
            </a:r>
            <a:endParaRPr lang="en-US" altLang="zh-CN" sz="1000" b="1" dirty="0">
              <a:solidFill>
                <a:schemeClr val="tx1">
                  <a:lumMod val="65000"/>
                  <a:lumOff val="35000"/>
                </a:schemeClr>
              </a:solidFill>
              <a:latin typeface="微软雅黑" panose="020B0503020204020204" pitchFamily="34" charset="-122"/>
              <a:ea typeface="微软雅黑" panose="020B0503020204020204" pitchFamily="34" charset="-122"/>
            </a:endParaRPr>
          </a:p>
          <a:p>
            <a:r>
              <a:rPr lang="zh-CN" altLang="en-US" sz="1000" b="1" dirty="0">
                <a:solidFill>
                  <a:schemeClr val="tx1">
                    <a:lumMod val="65000"/>
                    <a:lumOff val="35000"/>
                  </a:schemeClr>
                </a:solidFill>
                <a:latin typeface="微软雅黑" panose="020B0503020204020204" pitchFamily="34" charset="-122"/>
                <a:ea typeface="微软雅黑" panose="020B0503020204020204" pitchFamily="34" charset="-122"/>
              </a:rPr>
              <a:t>在此输入你的文字内容</a:t>
            </a:r>
            <a:endParaRPr lang="en-US" altLang="zh-CN" sz="1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47" name="TextBox 65"/>
          <p:cNvSpPr txBox="1"/>
          <p:nvPr/>
        </p:nvSpPr>
        <p:spPr>
          <a:xfrm>
            <a:off x="6331398" y="3660313"/>
            <a:ext cx="1610089" cy="307777"/>
          </a:xfrm>
          <a:prstGeom prst="rect">
            <a:avLst/>
          </a:prstGeom>
          <a:noFill/>
        </p:spPr>
        <p:txBody>
          <a:bodyPr wrap="square" rtlCol="0" anchor="ctr" anchorCtr="1">
            <a:spAutoFit/>
          </a:bodyPr>
          <a:lstStyle/>
          <a:p>
            <a:r>
              <a:rPr lang="zh-CN" altLang="en-US" sz="1400" b="1" dirty="0">
                <a:solidFill>
                  <a:schemeClr val="bg1">
                    <a:lumMod val="50000"/>
                  </a:schemeClr>
                </a:solidFill>
                <a:latin typeface="微软雅黑" panose="020B0503020204020204" pitchFamily="34" charset="-122"/>
                <a:ea typeface="微软雅黑" panose="020B0503020204020204" pitchFamily="34" charset="-122"/>
              </a:rPr>
              <a:t>请输入标题</a:t>
            </a:r>
          </a:p>
        </p:txBody>
      </p:sp>
      <p:sp>
        <p:nvSpPr>
          <p:cNvPr id="48" name="矩形 47"/>
          <p:cNvSpPr/>
          <p:nvPr/>
        </p:nvSpPr>
        <p:spPr>
          <a:xfrm>
            <a:off x="2434622" y="1058930"/>
            <a:ext cx="1477380" cy="377026"/>
          </a:xfrm>
          <a:prstGeom prst="rect">
            <a:avLst/>
          </a:prstGeom>
        </p:spPr>
        <p:txBody>
          <a:bodyPr wrap="square" lIns="68580" tIns="34290" rIns="68580" bIns="34290">
            <a:spAutoFit/>
          </a:bodyPr>
          <a:lstStyle/>
          <a:p>
            <a:r>
              <a:rPr lang="zh-CN" altLang="en-US" sz="1000" b="1" dirty="0">
                <a:solidFill>
                  <a:schemeClr val="tx1">
                    <a:lumMod val="65000"/>
                    <a:lumOff val="35000"/>
                  </a:schemeClr>
                </a:solidFill>
                <a:latin typeface="微软雅黑" panose="020B0503020204020204" pitchFamily="34" charset="-122"/>
                <a:ea typeface="微软雅黑" panose="020B0503020204020204" pitchFamily="34" charset="-122"/>
              </a:rPr>
              <a:t>在此输入你的文字内容</a:t>
            </a:r>
            <a:endParaRPr lang="en-US" altLang="zh-CN" sz="1000" b="1" dirty="0">
              <a:solidFill>
                <a:schemeClr val="tx1">
                  <a:lumMod val="65000"/>
                  <a:lumOff val="35000"/>
                </a:schemeClr>
              </a:solidFill>
              <a:latin typeface="微软雅黑" panose="020B0503020204020204" pitchFamily="34" charset="-122"/>
              <a:ea typeface="微软雅黑" panose="020B0503020204020204" pitchFamily="34" charset="-122"/>
            </a:endParaRPr>
          </a:p>
          <a:p>
            <a:r>
              <a:rPr lang="zh-CN" altLang="en-US" sz="1000" b="1" dirty="0">
                <a:solidFill>
                  <a:schemeClr val="tx1">
                    <a:lumMod val="65000"/>
                    <a:lumOff val="35000"/>
                  </a:schemeClr>
                </a:solidFill>
                <a:latin typeface="微软雅黑" panose="020B0503020204020204" pitchFamily="34" charset="-122"/>
                <a:ea typeface="微软雅黑" panose="020B0503020204020204" pitchFamily="34" charset="-122"/>
              </a:rPr>
              <a:t>在此输入你的文字内容</a:t>
            </a:r>
            <a:endParaRPr lang="en-US" altLang="zh-CN" sz="1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49" name="矩形 48"/>
          <p:cNvSpPr/>
          <p:nvPr/>
        </p:nvSpPr>
        <p:spPr>
          <a:xfrm>
            <a:off x="5243725" y="1075405"/>
            <a:ext cx="1477380" cy="377026"/>
          </a:xfrm>
          <a:prstGeom prst="rect">
            <a:avLst/>
          </a:prstGeom>
        </p:spPr>
        <p:txBody>
          <a:bodyPr wrap="square" lIns="68580" tIns="34290" rIns="68580" bIns="34290">
            <a:spAutoFit/>
          </a:bodyPr>
          <a:lstStyle/>
          <a:p>
            <a:r>
              <a:rPr lang="zh-CN" altLang="en-US" sz="1000" b="1" dirty="0">
                <a:solidFill>
                  <a:schemeClr val="tx1">
                    <a:lumMod val="65000"/>
                    <a:lumOff val="35000"/>
                  </a:schemeClr>
                </a:solidFill>
                <a:latin typeface="微软雅黑" panose="020B0503020204020204" pitchFamily="34" charset="-122"/>
                <a:ea typeface="微软雅黑" panose="020B0503020204020204" pitchFamily="34" charset="-122"/>
              </a:rPr>
              <a:t>在此输入你的文字内容</a:t>
            </a:r>
            <a:endParaRPr lang="en-US" altLang="zh-CN" sz="1000" b="1" dirty="0">
              <a:solidFill>
                <a:schemeClr val="tx1">
                  <a:lumMod val="65000"/>
                  <a:lumOff val="35000"/>
                </a:schemeClr>
              </a:solidFill>
              <a:latin typeface="微软雅黑" panose="020B0503020204020204" pitchFamily="34" charset="-122"/>
              <a:ea typeface="微软雅黑" panose="020B0503020204020204" pitchFamily="34" charset="-122"/>
            </a:endParaRPr>
          </a:p>
          <a:p>
            <a:r>
              <a:rPr lang="zh-CN" altLang="en-US" sz="1000" b="1" dirty="0">
                <a:solidFill>
                  <a:schemeClr val="tx1">
                    <a:lumMod val="65000"/>
                    <a:lumOff val="35000"/>
                  </a:schemeClr>
                </a:solidFill>
                <a:latin typeface="微软雅黑" panose="020B0503020204020204" pitchFamily="34" charset="-122"/>
                <a:ea typeface="微软雅黑" panose="020B0503020204020204" pitchFamily="34" charset="-122"/>
              </a:rPr>
              <a:t>在此输入你的文字内容</a:t>
            </a:r>
            <a:endParaRPr lang="en-US" altLang="zh-CN" sz="1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50" name="矩形 49"/>
          <p:cNvSpPr/>
          <p:nvPr/>
        </p:nvSpPr>
        <p:spPr>
          <a:xfrm>
            <a:off x="5342579" y="4041027"/>
            <a:ext cx="1477380" cy="377026"/>
          </a:xfrm>
          <a:prstGeom prst="rect">
            <a:avLst/>
          </a:prstGeom>
        </p:spPr>
        <p:txBody>
          <a:bodyPr wrap="square" lIns="68580" tIns="34290" rIns="68580" bIns="34290">
            <a:spAutoFit/>
          </a:bodyPr>
          <a:lstStyle/>
          <a:p>
            <a:r>
              <a:rPr lang="zh-CN" altLang="en-US" sz="1000" b="1" dirty="0">
                <a:solidFill>
                  <a:schemeClr val="tx1">
                    <a:lumMod val="65000"/>
                    <a:lumOff val="35000"/>
                  </a:schemeClr>
                </a:solidFill>
                <a:latin typeface="微软雅黑" panose="020B0503020204020204" pitchFamily="34" charset="-122"/>
                <a:ea typeface="微软雅黑" panose="020B0503020204020204" pitchFamily="34" charset="-122"/>
              </a:rPr>
              <a:t>在此输入你的文字内容</a:t>
            </a:r>
            <a:endParaRPr lang="en-US" altLang="zh-CN" sz="1000" b="1" dirty="0">
              <a:solidFill>
                <a:schemeClr val="tx1">
                  <a:lumMod val="65000"/>
                  <a:lumOff val="35000"/>
                </a:schemeClr>
              </a:solidFill>
              <a:latin typeface="微软雅黑" panose="020B0503020204020204" pitchFamily="34" charset="-122"/>
              <a:ea typeface="微软雅黑" panose="020B0503020204020204" pitchFamily="34" charset="-122"/>
            </a:endParaRPr>
          </a:p>
          <a:p>
            <a:r>
              <a:rPr lang="zh-CN" altLang="en-US" sz="1000" b="1" dirty="0">
                <a:solidFill>
                  <a:schemeClr val="tx1">
                    <a:lumMod val="65000"/>
                    <a:lumOff val="35000"/>
                  </a:schemeClr>
                </a:solidFill>
                <a:latin typeface="微软雅黑" panose="020B0503020204020204" pitchFamily="34" charset="-122"/>
                <a:ea typeface="微软雅黑" panose="020B0503020204020204" pitchFamily="34" charset="-122"/>
              </a:rPr>
              <a:t>在此输入你的文字内容</a:t>
            </a:r>
            <a:endParaRPr lang="en-US" altLang="zh-CN" sz="1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par>
                                <p:cTn id="10" presetID="53" presetClass="entr" presetSubtype="16" fill="hold" nodeType="with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p:cTn id="12" dur="500" fill="hold"/>
                                        <p:tgtEl>
                                          <p:spTgt spid="18"/>
                                        </p:tgtEl>
                                        <p:attrNameLst>
                                          <p:attrName>ppt_w</p:attrName>
                                        </p:attrNameLst>
                                      </p:cBhvr>
                                      <p:tavLst>
                                        <p:tav tm="0">
                                          <p:val>
                                            <p:fltVal val="0"/>
                                          </p:val>
                                        </p:tav>
                                        <p:tav tm="100000">
                                          <p:val>
                                            <p:strVal val="#ppt_w"/>
                                          </p:val>
                                        </p:tav>
                                      </p:tavLst>
                                    </p:anim>
                                    <p:anim calcmode="lin" valueType="num">
                                      <p:cBhvr>
                                        <p:cTn id="13" dur="500" fill="hold"/>
                                        <p:tgtEl>
                                          <p:spTgt spid="18"/>
                                        </p:tgtEl>
                                        <p:attrNameLst>
                                          <p:attrName>ppt_h</p:attrName>
                                        </p:attrNameLst>
                                      </p:cBhvr>
                                      <p:tavLst>
                                        <p:tav tm="0">
                                          <p:val>
                                            <p:fltVal val="0"/>
                                          </p:val>
                                        </p:tav>
                                        <p:tav tm="100000">
                                          <p:val>
                                            <p:strVal val="#ppt_h"/>
                                          </p:val>
                                        </p:tav>
                                      </p:tavLst>
                                    </p:anim>
                                    <p:animEffect transition="in" filter="fade">
                                      <p:cBhvr>
                                        <p:cTn id="14" dur="500"/>
                                        <p:tgtEl>
                                          <p:spTgt spid="18"/>
                                        </p:tgtEl>
                                      </p:cBhvr>
                                    </p:animEffect>
                                  </p:childTnLst>
                                </p:cTn>
                              </p:par>
                              <p:par>
                                <p:cTn id="15" presetID="53" presetClass="entr" presetSubtype="16" fill="hold"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par>
                                <p:cTn id="20" presetID="53" presetClass="entr" presetSubtype="16" fill="hold" nodeType="with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p:cTn id="22" dur="500" fill="hold"/>
                                        <p:tgtEl>
                                          <p:spTgt spid="2"/>
                                        </p:tgtEl>
                                        <p:attrNameLst>
                                          <p:attrName>ppt_w</p:attrName>
                                        </p:attrNameLst>
                                      </p:cBhvr>
                                      <p:tavLst>
                                        <p:tav tm="0">
                                          <p:val>
                                            <p:fltVal val="0"/>
                                          </p:val>
                                        </p:tav>
                                        <p:tav tm="100000">
                                          <p:val>
                                            <p:strVal val="#ppt_w"/>
                                          </p:val>
                                        </p:tav>
                                      </p:tavLst>
                                    </p:anim>
                                    <p:anim calcmode="lin" valueType="num">
                                      <p:cBhvr>
                                        <p:cTn id="23" dur="500" fill="hold"/>
                                        <p:tgtEl>
                                          <p:spTgt spid="2"/>
                                        </p:tgtEl>
                                        <p:attrNameLst>
                                          <p:attrName>ppt_h</p:attrName>
                                        </p:attrNameLst>
                                      </p:cBhvr>
                                      <p:tavLst>
                                        <p:tav tm="0">
                                          <p:val>
                                            <p:fltVal val="0"/>
                                          </p:val>
                                        </p:tav>
                                        <p:tav tm="100000">
                                          <p:val>
                                            <p:strVal val="#ppt_h"/>
                                          </p:val>
                                        </p:tav>
                                      </p:tavLst>
                                    </p:anim>
                                    <p:animEffect transition="in" filter="fade">
                                      <p:cBhvr>
                                        <p:cTn id="24" dur="500"/>
                                        <p:tgtEl>
                                          <p:spTgt spid="2"/>
                                        </p:tgtEl>
                                      </p:cBhvr>
                                    </p:animEffect>
                                  </p:childTnLst>
                                </p:cTn>
                              </p:par>
                            </p:childTnLst>
                          </p:cTn>
                        </p:par>
                        <p:par>
                          <p:cTn id="25" fill="hold">
                            <p:stCondLst>
                              <p:cond delay="500"/>
                            </p:stCondLst>
                            <p:childTnLst>
                              <p:par>
                                <p:cTn id="26" presetID="53" presetClass="entr" presetSubtype="16" fill="hold" nodeType="afterEffect">
                                  <p:stCondLst>
                                    <p:cond delay="0"/>
                                  </p:stCondLst>
                                  <p:childTnLst>
                                    <p:set>
                                      <p:cBhvr>
                                        <p:cTn id="27" dur="1" fill="hold">
                                          <p:stCondLst>
                                            <p:cond delay="0"/>
                                          </p:stCondLst>
                                        </p:cTn>
                                        <p:tgtEl>
                                          <p:spTgt spid="23"/>
                                        </p:tgtEl>
                                        <p:attrNameLst>
                                          <p:attrName>style.visibility</p:attrName>
                                        </p:attrNameLst>
                                      </p:cBhvr>
                                      <p:to>
                                        <p:strVal val="visible"/>
                                      </p:to>
                                    </p:set>
                                    <p:anim calcmode="lin" valueType="num">
                                      <p:cBhvr>
                                        <p:cTn id="28" dur="500" fill="hold"/>
                                        <p:tgtEl>
                                          <p:spTgt spid="23"/>
                                        </p:tgtEl>
                                        <p:attrNameLst>
                                          <p:attrName>ppt_w</p:attrName>
                                        </p:attrNameLst>
                                      </p:cBhvr>
                                      <p:tavLst>
                                        <p:tav tm="0">
                                          <p:val>
                                            <p:fltVal val="0"/>
                                          </p:val>
                                        </p:tav>
                                        <p:tav tm="100000">
                                          <p:val>
                                            <p:strVal val="#ppt_w"/>
                                          </p:val>
                                        </p:tav>
                                      </p:tavLst>
                                    </p:anim>
                                    <p:anim calcmode="lin" valueType="num">
                                      <p:cBhvr>
                                        <p:cTn id="29" dur="500" fill="hold"/>
                                        <p:tgtEl>
                                          <p:spTgt spid="23"/>
                                        </p:tgtEl>
                                        <p:attrNameLst>
                                          <p:attrName>ppt_h</p:attrName>
                                        </p:attrNameLst>
                                      </p:cBhvr>
                                      <p:tavLst>
                                        <p:tav tm="0">
                                          <p:val>
                                            <p:fltVal val="0"/>
                                          </p:val>
                                        </p:tav>
                                        <p:tav tm="100000">
                                          <p:val>
                                            <p:strVal val="#ppt_h"/>
                                          </p:val>
                                        </p:tav>
                                      </p:tavLst>
                                    </p:anim>
                                    <p:animEffect transition="in" filter="fade">
                                      <p:cBhvr>
                                        <p:cTn id="30" dur="500"/>
                                        <p:tgtEl>
                                          <p:spTgt spid="23"/>
                                        </p:tgtEl>
                                      </p:cBhvr>
                                    </p:animEffect>
                                  </p:childTnLst>
                                </p:cTn>
                              </p:par>
                            </p:childTnLst>
                          </p:cTn>
                        </p:par>
                        <p:par>
                          <p:cTn id="31" fill="hold">
                            <p:stCondLst>
                              <p:cond delay="1000"/>
                            </p:stCondLst>
                            <p:childTnLst>
                              <p:par>
                                <p:cTn id="32" presetID="1" presetClass="entr" presetSubtype="0" fill="hold" grpId="0" nodeType="afterEffect">
                                  <p:stCondLst>
                                    <p:cond delay="0"/>
                                  </p:stCondLst>
                                  <p:childTnLst>
                                    <p:set>
                                      <p:cBhvr>
                                        <p:cTn id="33" dur="1" fill="hold">
                                          <p:stCondLst>
                                            <p:cond delay="0"/>
                                          </p:stCondLst>
                                        </p:cTn>
                                        <p:tgtEl>
                                          <p:spTgt spid="43"/>
                                        </p:tgtEl>
                                        <p:attrNameLst>
                                          <p:attrName>style.visibility</p:attrName>
                                        </p:attrNameLst>
                                      </p:cBhvr>
                                      <p:to>
                                        <p:strVal val="visible"/>
                                      </p:to>
                                    </p:set>
                                  </p:childTnLst>
                                </p:cTn>
                              </p:par>
                            </p:childTnLst>
                          </p:cTn>
                        </p:par>
                        <p:par>
                          <p:cTn id="34" fill="hold">
                            <p:stCondLst>
                              <p:cond delay="1000"/>
                            </p:stCondLst>
                            <p:childTnLst>
                              <p:par>
                                <p:cTn id="35" presetID="10" presetClass="entr" presetSubtype="0" fill="hold" grpId="0" nodeType="afterEffect">
                                  <p:stCondLst>
                                    <p:cond delay="0"/>
                                  </p:stCondLst>
                                  <p:childTnLst>
                                    <p:set>
                                      <p:cBhvr>
                                        <p:cTn id="36" dur="1" fill="hold">
                                          <p:stCondLst>
                                            <p:cond delay="0"/>
                                          </p:stCondLst>
                                        </p:cTn>
                                        <p:tgtEl>
                                          <p:spTgt spid="48"/>
                                        </p:tgtEl>
                                        <p:attrNameLst>
                                          <p:attrName>style.visibility</p:attrName>
                                        </p:attrNameLst>
                                      </p:cBhvr>
                                      <p:to>
                                        <p:strVal val="visible"/>
                                      </p:to>
                                    </p:set>
                                    <p:animEffect transition="in" filter="fade">
                                      <p:cBhvr>
                                        <p:cTn id="37" dur="500"/>
                                        <p:tgtEl>
                                          <p:spTgt spid="48"/>
                                        </p:tgtEl>
                                      </p:cBhvr>
                                    </p:animEffect>
                                  </p:childTnLst>
                                </p:cTn>
                              </p:par>
                            </p:childTnLst>
                          </p:cTn>
                        </p:par>
                        <p:par>
                          <p:cTn id="38" fill="hold">
                            <p:stCondLst>
                              <p:cond delay="1500"/>
                            </p:stCondLst>
                            <p:childTnLst>
                              <p:par>
                                <p:cTn id="39" presetID="53" presetClass="entr" presetSubtype="16" fill="hold" nodeType="afterEffect">
                                  <p:stCondLst>
                                    <p:cond delay="0"/>
                                  </p:stCondLst>
                                  <p:childTnLst>
                                    <p:set>
                                      <p:cBhvr>
                                        <p:cTn id="40" dur="1" fill="hold">
                                          <p:stCondLst>
                                            <p:cond delay="0"/>
                                          </p:stCondLst>
                                        </p:cTn>
                                        <p:tgtEl>
                                          <p:spTgt spid="30"/>
                                        </p:tgtEl>
                                        <p:attrNameLst>
                                          <p:attrName>style.visibility</p:attrName>
                                        </p:attrNameLst>
                                      </p:cBhvr>
                                      <p:to>
                                        <p:strVal val="visible"/>
                                      </p:to>
                                    </p:set>
                                    <p:anim calcmode="lin" valueType="num">
                                      <p:cBhvr>
                                        <p:cTn id="41" dur="500" fill="hold"/>
                                        <p:tgtEl>
                                          <p:spTgt spid="30"/>
                                        </p:tgtEl>
                                        <p:attrNameLst>
                                          <p:attrName>ppt_w</p:attrName>
                                        </p:attrNameLst>
                                      </p:cBhvr>
                                      <p:tavLst>
                                        <p:tav tm="0">
                                          <p:val>
                                            <p:fltVal val="0"/>
                                          </p:val>
                                        </p:tav>
                                        <p:tav tm="100000">
                                          <p:val>
                                            <p:strVal val="#ppt_w"/>
                                          </p:val>
                                        </p:tav>
                                      </p:tavLst>
                                    </p:anim>
                                    <p:anim calcmode="lin" valueType="num">
                                      <p:cBhvr>
                                        <p:cTn id="42" dur="500" fill="hold"/>
                                        <p:tgtEl>
                                          <p:spTgt spid="30"/>
                                        </p:tgtEl>
                                        <p:attrNameLst>
                                          <p:attrName>ppt_h</p:attrName>
                                        </p:attrNameLst>
                                      </p:cBhvr>
                                      <p:tavLst>
                                        <p:tav tm="0">
                                          <p:val>
                                            <p:fltVal val="0"/>
                                          </p:val>
                                        </p:tav>
                                        <p:tav tm="100000">
                                          <p:val>
                                            <p:strVal val="#ppt_h"/>
                                          </p:val>
                                        </p:tav>
                                      </p:tavLst>
                                    </p:anim>
                                    <p:animEffect transition="in" filter="fade">
                                      <p:cBhvr>
                                        <p:cTn id="43" dur="500"/>
                                        <p:tgtEl>
                                          <p:spTgt spid="30"/>
                                        </p:tgtEl>
                                      </p:cBhvr>
                                    </p:animEffect>
                                  </p:childTnLst>
                                </p:cTn>
                              </p:par>
                            </p:childTnLst>
                          </p:cTn>
                        </p:par>
                        <p:par>
                          <p:cTn id="44" fill="hold">
                            <p:stCondLst>
                              <p:cond delay="2000"/>
                            </p:stCondLst>
                            <p:childTnLst>
                              <p:par>
                                <p:cTn id="45" presetID="1" presetClass="entr" presetSubtype="0" fill="hold" grpId="0" nodeType="afterEffect">
                                  <p:stCondLst>
                                    <p:cond delay="0"/>
                                  </p:stCondLst>
                                  <p:childTnLst>
                                    <p:set>
                                      <p:cBhvr>
                                        <p:cTn id="46" dur="1" fill="hold">
                                          <p:stCondLst>
                                            <p:cond delay="0"/>
                                          </p:stCondLst>
                                        </p:cTn>
                                        <p:tgtEl>
                                          <p:spTgt spid="44"/>
                                        </p:tgtEl>
                                        <p:attrNameLst>
                                          <p:attrName>style.visibility</p:attrName>
                                        </p:attrNameLst>
                                      </p:cBhvr>
                                      <p:to>
                                        <p:strVal val="visible"/>
                                      </p:to>
                                    </p:set>
                                  </p:childTnLst>
                                </p:cTn>
                              </p:par>
                            </p:childTnLst>
                          </p:cTn>
                        </p:par>
                        <p:par>
                          <p:cTn id="47" fill="hold">
                            <p:stCondLst>
                              <p:cond delay="2000"/>
                            </p:stCondLst>
                            <p:childTnLst>
                              <p:par>
                                <p:cTn id="48" presetID="10" presetClass="entr" presetSubtype="0" fill="hold" grpId="0" nodeType="afterEffect">
                                  <p:stCondLst>
                                    <p:cond delay="0"/>
                                  </p:stCondLst>
                                  <p:childTnLst>
                                    <p:set>
                                      <p:cBhvr>
                                        <p:cTn id="49" dur="1" fill="hold">
                                          <p:stCondLst>
                                            <p:cond delay="0"/>
                                          </p:stCondLst>
                                        </p:cTn>
                                        <p:tgtEl>
                                          <p:spTgt spid="49"/>
                                        </p:tgtEl>
                                        <p:attrNameLst>
                                          <p:attrName>style.visibility</p:attrName>
                                        </p:attrNameLst>
                                      </p:cBhvr>
                                      <p:to>
                                        <p:strVal val="visible"/>
                                      </p:to>
                                    </p:set>
                                    <p:animEffect transition="in" filter="fade">
                                      <p:cBhvr>
                                        <p:cTn id="50" dur="500"/>
                                        <p:tgtEl>
                                          <p:spTgt spid="49"/>
                                        </p:tgtEl>
                                      </p:cBhvr>
                                    </p:animEffect>
                                  </p:childTnLst>
                                </p:cTn>
                              </p:par>
                            </p:childTnLst>
                          </p:cTn>
                        </p:par>
                        <p:par>
                          <p:cTn id="51" fill="hold">
                            <p:stCondLst>
                              <p:cond delay="2500"/>
                            </p:stCondLst>
                            <p:childTnLst>
                              <p:par>
                                <p:cTn id="52" presetID="53" presetClass="entr" presetSubtype="16" fill="hold" nodeType="afterEffect">
                                  <p:stCondLst>
                                    <p:cond delay="0"/>
                                  </p:stCondLst>
                                  <p:childTnLst>
                                    <p:set>
                                      <p:cBhvr>
                                        <p:cTn id="53" dur="1" fill="hold">
                                          <p:stCondLst>
                                            <p:cond delay="0"/>
                                          </p:stCondLst>
                                        </p:cTn>
                                        <p:tgtEl>
                                          <p:spTgt spid="38"/>
                                        </p:tgtEl>
                                        <p:attrNameLst>
                                          <p:attrName>style.visibility</p:attrName>
                                        </p:attrNameLst>
                                      </p:cBhvr>
                                      <p:to>
                                        <p:strVal val="visible"/>
                                      </p:to>
                                    </p:set>
                                    <p:anim calcmode="lin" valueType="num">
                                      <p:cBhvr>
                                        <p:cTn id="54" dur="500" fill="hold"/>
                                        <p:tgtEl>
                                          <p:spTgt spid="38"/>
                                        </p:tgtEl>
                                        <p:attrNameLst>
                                          <p:attrName>ppt_w</p:attrName>
                                        </p:attrNameLst>
                                      </p:cBhvr>
                                      <p:tavLst>
                                        <p:tav tm="0">
                                          <p:val>
                                            <p:fltVal val="0"/>
                                          </p:val>
                                        </p:tav>
                                        <p:tav tm="100000">
                                          <p:val>
                                            <p:strVal val="#ppt_w"/>
                                          </p:val>
                                        </p:tav>
                                      </p:tavLst>
                                    </p:anim>
                                    <p:anim calcmode="lin" valueType="num">
                                      <p:cBhvr>
                                        <p:cTn id="55" dur="500" fill="hold"/>
                                        <p:tgtEl>
                                          <p:spTgt spid="38"/>
                                        </p:tgtEl>
                                        <p:attrNameLst>
                                          <p:attrName>ppt_h</p:attrName>
                                        </p:attrNameLst>
                                      </p:cBhvr>
                                      <p:tavLst>
                                        <p:tav tm="0">
                                          <p:val>
                                            <p:fltVal val="0"/>
                                          </p:val>
                                        </p:tav>
                                        <p:tav tm="100000">
                                          <p:val>
                                            <p:strVal val="#ppt_h"/>
                                          </p:val>
                                        </p:tav>
                                      </p:tavLst>
                                    </p:anim>
                                    <p:animEffect transition="in" filter="fade">
                                      <p:cBhvr>
                                        <p:cTn id="56" dur="500"/>
                                        <p:tgtEl>
                                          <p:spTgt spid="38"/>
                                        </p:tgtEl>
                                      </p:cBhvr>
                                    </p:animEffect>
                                  </p:childTnLst>
                                </p:cTn>
                              </p:par>
                            </p:childTnLst>
                          </p:cTn>
                        </p:par>
                        <p:par>
                          <p:cTn id="57" fill="hold">
                            <p:stCondLst>
                              <p:cond delay="3000"/>
                            </p:stCondLst>
                            <p:childTnLst>
                              <p:par>
                                <p:cTn id="58" presetID="1" presetClass="entr" presetSubtype="0" fill="hold" grpId="0" nodeType="afterEffect">
                                  <p:stCondLst>
                                    <p:cond delay="0"/>
                                  </p:stCondLst>
                                  <p:childTnLst>
                                    <p:set>
                                      <p:cBhvr>
                                        <p:cTn id="59" dur="1" fill="hold">
                                          <p:stCondLst>
                                            <p:cond delay="0"/>
                                          </p:stCondLst>
                                        </p:cTn>
                                        <p:tgtEl>
                                          <p:spTgt spid="45"/>
                                        </p:tgtEl>
                                        <p:attrNameLst>
                                          <p:attrName>style.visibility</p:attrName>
                                        </p:attrNameLst>
                                      </p:cBhvr>
                                      <p:to>
                                        <p:strVal val="visible"/>
                                      </p:to>
                                    </p:set>
                                  </p:childTnLst>
                                </p:cTn>
                              </p:par>
                            </p:childTnLst>
                          </p:cTn>
                        </p:par>
                        <p:par>
                          <p:cTn id="60" fill="hold">
                            <p:stCondLst>
                              <p:cond delay="3000"/>
                            </p:stCondLst>
                            <p:childTnLst>
                              <p:par>
                                <p:cTn id="61" presetID="10" presetClass="entr" presetSubtype="0" fill="hold" grpId="0" nodeType="afterEffect">
                                  <p:stCondLst>
                                    <p:cond delay="0"/>
                                  </p:stCondLst>
                                  <p:childTnLst>
                                    <p:set>
                                      <p:cBhvr>
                                        <p:cTn id="62" dur="1" fill="hold">
                                          <p:stCondLst>
                                            <p:cond delay="0"/>
                                          </p:stCondLst>
                                        </p:cTn>
                                        <p:tgtEl>
                                          <p:spTgt spid="46"/>
                                        </p:tgtEl>
                                        <p:attrNameLst>
                                          <p:attrName>style.visibility</p:attrName>
                                        </p:attrNameLst>
                                      </p:cBhvr>
                                      <p:to>
                                        <p:strVal val="visible"/>
                                      </p:to>
                                    </p:set>
                                    <p:animEffect transition="in" filter="fade">
                                      <p:cBhvr>
                                        <p:cTn id="63" dur="500"/>
                                        <p:tgtEl>
                                          <p:spTgt spid="46"/>
                                        </p:tgtEl>
                                      </p:cBhvr>
                                    </p:animEffect>
                                  </p:childTnLst>
                                </p:cTn>
                              </p:par>
                            </p:childTnLst>
                          </p:cTn>
                        </p:par>
                        <p:par>
                          <p:cTn id="64" fill="hold">
                            <p:stCondLst>
                              <p:cond delay="3500"/>
                            </p:stCondLst>
                            <p:childTnLst>
                              <p:par>
                                <p:cTn id="65" presetID="53" presetClass="entr" presetSubtype="16" fill="hold" nodeType="afterEffect">
                                  <p:stCondLst>
                                    <p:cond delay="0"/>
                                  </p:stCondLst>
                                  <p:childTnLst>
                                    <p:set>
                                      <p:cBhvr>
                                        <p:cTn id="66" dur="1" fill="hold">
                                          <p:stCondLst>
                                            <p:cond delay="0"/>
                                          </p:stCondLst>
                                        </p:cTn>
                                        <p:tgtEl>
                                          <p:spTgt spid="33"/>
                                        </p:tgtEl>
                                        <p:attrNameLst>
                                          <p:attrName>style.visibility</p:attrName>
                                        </p:attrNameLst>
                                      </p:cBhvr>
                                      <p:to>
                                        <p:strVal val="visible"/>
                                      </p:to>
                                    </p:set>
                                    <p:anim calcmode="lin" valueType="num">
                                      <p:cBhvr>
                                        <p:cTn id="67" dur="500" fill="hold"/>
                                        <p:tgtEl>
                                          <p:spTgt spid="33"/>
                                        </p:tgtEl>
                                        <p:attrNameLst>
                                          <p:attrName>ppt_w</p:attrName>
                                        </p:attrNameLst>
                                      </p:cBhvr>
                                      <p:tavLst>
                                        <p:tav tm="0">
                                          <p:val>
                                            <p:fltVal val="0"/>
                                          </p:val>
                                        </p:tav>
                                        <p:tav tm="100000">
                                          <p:val>
                                            <p:strVal val="#ppt_w"/>
                                          </p:val>
                                        </p:tav>
                                      </p:tavLst>
                                    </p:anim>
                                    <p:anim calcmode="lin" valueType="num">
                                      <p:cBhvr>
                                        <p:cTn id="68" dur="500" fill="hold"/>
                                        <p:tgtEl>
                                          <p:spTgt spid="33"/>
                                        </p:tgtEl>
                                        <p:attrNameLst>
                                          <p:attrName>ppt_h</p:attrName>
                                        </p:attrNameLst>
                                      </p:cBhvr>
                                      <p:tavLst>
                                        <p:tav tm="0">
                                          <p:val>
                                            <p:fltVal val="0"/>
                                          </p:val>
                                        </p:tav>
                                        <p:tav tm="100000">
                                          <p:val>
                                            <p:strVal val="#ppt_h"/>
                                          </p:val>
                                        </p:tav>
                                      </p:tavLst>
                                    </p:anim>
                                    <p:animEffect transition="in" filter="fade">
                                      <p:cBhvr>
                                        <p:cTn id="69" dur="500"/>
                                        <p:tgtEl>
                                          <p:spTgt spid="33"/>
                                        </p:tgtEl>
                                      </p:cBhvr>
                                    </p:animEffect>
                                  </p:childTnLst>
                                </p:cTn>
                              </p:par>
                            </p:childTnLst>
                          </p:cTn>
                        </p:par>
                        <p:par>
                          <p:cTn id="70" fill="hold">
                            <p:stCondLst>
                              <p:cond delay="4000"/>
                            </p:stCondLst>
                            <p:childTnLst>
                              <p:par>
                                <p:cTn id="71" presetID="1" presetClass="entr" presetSubtype="0" fill="hold" grpId="0" nodeType="afterEffect">
                                  <p:stCondLst>
                                    <p:cond delay="0"/>
                                  </p:stCondLst>
                                  <p:childTnLst>
                                    <p:set>
                                      <p:cBhvr>
                                        <p:cTn id="72" dur="1" fill="hold">
                                          <p:stCondLst>
                                            <p:cond delay="0"/>
                                          </p:stCondLst>
                                        </p:cTn>
                                        <p:tgtEl>
                                          <p:spTgt spid="47"/>
                                        </p:tgtEl>
                                        <p:attrNameLst>
                                          <p:attrName>style.visibility</p:attrName>
                                        </p:attrNameLst>
                                      </p:cBhvr>
                                      <p:to>
                                        <p:strVal val="visible"/>
                                      </p:to>
                                    </p:set>
                                  </p:childTnLst>
                                </p:cTn>
                              </p:par>
                            </p:childTnLst>
                          </p:cTn>
                        </p:par>
                        <p:par>
                          <p:cTn id="73" fill="hold">
                            <p:stCondLst>
                              <p:cond delay="4000"/>
                            </p:stCondLst>
                            <p:childTnLst>
                              <p:par>
                                <p:cTn id="74" presetID="10" presetClass="entr" presetSubtype="0" fill="hold" grpId="0" nodeType="afterEffect">
                                  <p:stCondLst>
                                    <p:cond delay="0"/>
                                  </p:stCondLst>
                                  <p:childTnLst>
                                    <p:set>
                                      <p:cBhvr>
                                        <p:cTn id="75" dur="1" fill="hold">
                                          <p:stCondLst>
                                            <p:cond delay="0"/>
                                          </p:stCondLst>
                                        </p:cTn>
                                        <p:tgtEl>
                                          <p:spTgt spid="50"/>
                                        </p:tgtEl>
                                        <p:attrNameLst>
                                          <p:attrName>style.visibility</p:attrName>
                                        </p:attrNameLst>
                                      </p:cBhvr>
                                      <p:to>
                                        <p:strVal val="visible"/>
                                      </p:to>
                                    </p:set>
                                    <p:animEffect transition="in" filter="fade">
                                      <p:cBhvr>
                                        <p:cTn id="76"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44" grpId="0"/>
      <p:bldP spid="45" grpId="0"/>
      <p:bldP spid="46" grpId="0"/>
      <p:bldP spid="47" grpId="0"/>
      <p:bldP spid="48" grpId="0"/>
      <p:bldP spid="49" grpId="0"/>
      <p:bldP spid="5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4"/>
          <p:cNvSpPr>
            <a:spLocks noChangeArrowheads="1"/>
          </p:cNvSpPr>
          <p:nvPr/>
        </p:nvSpPr>
        <p:spPr bwMode="auto">
          <a:xfrm>
            <a:off x="500757" y="2668884"/>
            <a:ext cx="8210550" cy="576263"/>
          </a:xfrm>
          <a:prstGeom prst="roundRect">
            <a:avLst>
              <a:gd name="adj" fmla="val 50000"/>
            </a:avLst>
          </a:prstGeom>
          <a:gradFill rotWithShape="1">
            <a:gsLst>
              <a:gs pos="0">
                <a:srgbClr val="C0C0C0"/>
              </a:gs>
              <a:gs pos="100000">
                <a:srgbClr val="FFFFFF"/>
              </a:gs>
            </a:gsLst>
            <a:lin ang="5400000" scaled="1"/>
          </a:gradFill>
          <a:ln w="9525" algn="ctr">
            <a:solidFill>
              <a:srgbClr val="C0C0C0"/>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111111"/>
              </a:solidFill>
              <a:effectLst/>
              <a:uLnTx/>
              <a:uFillTx/>
              <a:latin typeface="微软雅黑" panose="020B0503020204020204" pitchFamily="34" charset="-122"/>
              <a:ea typeface="微软雅黑" panose="020B0503020204020204" pitchFamily="34" charset="-122"/>
            </a:endParaRPr>
          </a:p>
        </p:txBody>
      </p:sp>
      <p:sp>
        <p:nvSpPr>
          <p:cNvPr id="3" name="AutoShape 5"/>
          <p:cNvSpPr>
            <a:spLocks noChangeArrowheads="1"/>
          </p:cNvSpPr>
          <p:nvPr/>
        </p:nvSpPr>
        <p:spPr bwMode="auto">
          <a:xfrm>
            <a:off x="500757" y="2668884"/>
            <a:ext cx="5905500" cy="576263"/>
          </a:xfrm>
          <a:prstGeom prst="roundRect">
            <a:avLst>
              <a:gd name="adj" fmla="val 50000"/>
            </a:avLst>
          </a:prstGeom>
          <a:solidFill>
            <a:srgbClr val="E74C2E"/>
          </a:solidFill>
          <a:ln w="9525" algn="ctr">
            <a:solidFill>
              <a:srgbClr val="00589A"/>
            </a:solidFill>
            <a:rou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111111"/>
              </a:solidFill>
              <a:effectLst/>
              <a:uLnTx/>
              <a:uFillTx/>
              <a:latin typeface="微软雅黑" panose="020B0503020204020204" pitchFamily="34" charset="-122"/>
              <a:ea typeface="微软雅黑" panose="020B0503020204020204" pitchFamily="34" charset="-122"/>
            </a:endParaRPr>
          </a:p>
        </p:txBody>
      </p:sp>
      <p:sp>
        <p:nvSpPr>
          <p:cNvPr id="4" name="AutoShape 6"/>
          <p:cNvSpPr>
            <a:spLocks noChangeArrowheads="1"/>
          </p:cNvSpPr>
          <p:nvPr/>
        </p:nvSpPr>
        <p:spPr bwMode="auto">
          <a:xfrm>
            <a:off x="734120" y="2668884"/>
            <a:ext cx="7759700" cy="73025"/>
          </a:xfrm>
          <a:prstGeom prst="roundRect">
            <a:avLst>
              <a:gd name="adj" fmla="val 50000"/>
            </a:avLst>
          </a:prstGeom>
          <a:gradFill rotWithShape="1">
            <a:gsLst>
              <a:gs pos="0">
                <a:srgbClr val="FFFFFF">
                  <a:alpha val="39999"/>
                </a:srgbClr>
              </a:gs>
              <a:gs pos="100000">
                <a:srgbClr val="FFFFFF">
                  <a:gamma/>
                  <a:shade val="46275"/>
                  <a:invGamma/>
                  <a:alpha val="0"/>
                </a:srgbClr>
              </a:gs>
            </a:gsLst>
            <a:lin ang="5400000" scaled="1"/>
          </a:gradFill>
          <a:ln>
            <a:noFill/>
          </a:ln>
          <a:effectLst/>
          <a:extLst>
            <a:ext uri="{91240B29-F687-4F45-9708-019B960494DF}">
              <a14:hiddenLine xmlns:a14="http://schemas.microsoft.com/office/drawing/2010/main" w="9525">
                <a:solidFill>
                  <a:schemeClr val="accent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zh-CN" altLang="en-US">
              <a:solidFill>
                <a:srgbClr val="111111"/>
              </a:solidFill>
              <a:latin typeface="微软雅黑" panose="020B0503020204020204" pitchFamily="34" charset="-122"/>
              <a:ea typeface="微软雅黑" panose="020B0503020204020204" pitchFamily="34" charset="-122"/>
            </a:endParaRPr>
          </a:p>
        </p:txBody>
      </p:sp>
      <p:sp>
        <p:nvSpPr>
          <p:cNvPr id="5" name="AutoShape 17"/>
          <p:cNvSpPr>
            <a:spLocks noChangeArrowheads="1"/>
          </p:cNvSpPr>
          <p:nvPr/>
        </p:nvSpPr>
        <p:spPr bwMode="auto">
          <a:xfrm>
            <a:off x="5017194" y="3276341"/>
            <a:ext cx="2159000" cy="936625"/>
          </a:xfrm>
          <a:prstGeom prst="upArrowCallout">
            <a:avLst>
              <a:gd name="adj1" fmla="val 69153"/>
              <a:gd name="adj2" fmla="val 34576"/>
              <a:gd name="adj3" fmla="val 12713"/>
              <a:gd name="adj4" fmla="val 87287"/>
            </a:avLst>
          </a:prstGeom>
          <a:solidFill>
            <a:srgbClr val="FFFFFF"/>
          </a:solidFill>
          <a:ln w="9525" algn="ctr">
            <a:solidFill>
              <a:srgbClr val="C0C0C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800" b="0" i="0" u="none" strike="noStrike" kern="0" cap="none" spc="0" normalizeH="0" baseline="0" noProof="0" dirty="0">
                <a:ln>
                  <a:noFill/>
                </a:ln>
                <a:solidFill>
                  <a:srgbClr val="111111"/>
                </a:solidFill>
                <a:effectLst/>
                <a:uLnTx/>
                <a:uFillTx/>
                <a:latin typeface="微软雅黑" panose="020B0503020204020204" pitchFamily="34" charset="-122"/>
                <a:ea typeface="微软雅黑" panose="020B0503020204020204" pitchFamily="34" charset="-122"/>
              </a:rPr>
              <a:t>此处添加文字</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777777"/>
                </a:solidFill>
                <a:effectLst/>
                <a:uLnTx/>
                <a:uFillTx/>
                <a:latin typeface="微软雅黑" panose="020B0503020204020204" pitchFamily="34" charset="-122"/>
                <a:ea typeface="微软雅黑" panose="020B0503020204020204" pitchFamily="34" charset="-122"/>
              </a:rPr>
              <a:t>点击此处添加文字内容</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777777"/>
                </a:solidFill>
                <a:effectLst/>
                <a:uLnTx/>
                <a:uFillTx/>
                <a:latin typeface="微软雅黑" panose="020B0503020204020204" pitchFamily="34" charset="-122"/>
                <a:ea typeface="微软雅黑" panose="020B0503020204020204" pitchFamily="34" charset="-122"/>
              </a:rPr>
              <a:t>点击此处添加文字内容</a:t>
            </a:r>
          </a:p>
        </p:txBody>
      </p:sp>
      <p:sp>
        <p:nvSpPr>
          <p:cNvPr id="6" name="Rectangle 18"/>
          <p:cNvSpPr>
            <a:spLocks noChangeArrowheads="1"/>
          </p:cNvSpPr>
          <p:nvPr/>
        </p:nvSpPr>
        <p:spPr bwMode="auto">
          <a:xfrm>
            <a:off x="1013599" y="2818515"/>
            <a:ext cx="1107996" cy="276999"/>
          </a:xfrm>
          <a:prstGeom prst="rect">
            <a:avLst/>
          </a:prstGeom>
          <a:noFill/>
          <a:ln>
            <a:noFill/>
          </a:ln>
          <a:effectLst/>
          <a:extLst>
            <a:ext uri="{909E8E84-426E-40DD-AFC4-6F175D3DCCD1}">
              <a14:hiddenFill xmlns:a14="http://schemas.microsoft.com/office/drawing/2010/main">
                <a:gradFill rotWithShape="1">
                  <a:gsLst>
                    <a:gs pos="0">
                      <a:srgbClr val="DDDDDD"/>
                    </a:gs>
                    <a:gs pos="100000">
                      <a:schemeClr val="bg1"/>
                    </a:gs>
                  </a:gsLst>
                  <a:lin ang="5400000" scaled="1"/>
                </a:gradFill>
              </a14:hiddenFill>
            </a:ex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fontAlgn="auto">
              <a:spcBef>
                <a:spcPts val="0"/>
              </a:spcBef>
              <a:spcAft>
                <a:spcPts val="0"/>
              </a:spcAft>
            </a:pPr>
            <a:r>
              <a:rPr lang="zh-CN" altLang="en-US" sz="1200" dirty="0">
                <a:solidFill>
                  <a:srgbClr val="FFFFFF"/>
                </a:solidFill>
                <a:latin typeface="微软雅黑" panose="020B0503020204020204" pitchFamily="34" charset="-122"/>
                <a:ea typeface="微软雅黑" panose="020B0503020204020204" pitchFamily="34" charset="-122"/>
              </a:rPr>
              <a:t>此处添加文字</a:t>
            </a:r>
          </a:p>
        </p:txBody>
      </p:sp>
      <p:sp>
        <p:nvSpPr>
          <p:cNvPr id="7" name="Rectangle 19"/>
          <p:cNvSpPr>
            <a:spLocks noChangeArrowheads="1"/>
          </p:cNvSpPr>
          <p:nvPr/>
        </p:nvSpPr>
        <p:spPr bwMode="auto">
          <a:xfrm>
            <a:off x="2524899" y="2733972"/>
            <a:ext cx="1107996" cy="276999"/>
          </a:xfrm>
          <a:prstGeom prst="rect">
            <a:avLst/>
          </a:prstGeom>
          <a:noFill/>
          <a:ln>
            <a:noFill/>
          </a:ln>
          <a:effectLst/>
          <a:extLst>
            <a:ext uri="{909E8E84-426E-40DD-AFC4-6F175D3DCCD1}">
              <a14:hiddenFill xmlns:a14="http://schemas.microsoft.com/office/drawing/2010/main">
                <a:gradFill rotWithShape="1">
                  <a:gsLst>
                    <a:gs pos="0">
                      <a:srgbClr val="DDDDDD"/>
                    </a:gs>
                    <a:gs pos="100000">
                      <a:schemeClr val="bg1"/>
                    </a:gs>
                  </a:gsLst>
                  <a:lin ang="5400000" scaled="1"/>
                </a:gradFill>
              </a14:hiddenFill>
            </a:ex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fontAlgn="auto">
              <a:spcBef>
                <a:spcPts val="0"/>
              </a:spcBef>
              <a:spcAft>
                <a:spcPts val="0"/>
              </a:spcAft>
            </a:pPr>
            <a:r>
              <a:rPr lang="zh-CN" altLang="en-US" sz="1200" dirty="0">
                <a:solidFill>
                  <a:srgbClr val="FFFFFF"/>
                </a:solidFill>
                <a:latin typeface="微软雅黑" panose="020B0503020204020204" pitchFamily="34" charset="-122"/>
                <a:ea typeface="微软雅黑" panose="020B0503020204020204" pitchFamily="34" charset="-122"/>
              </a:rPr>
              <a:t>此处添加文字</a:t>
            </a:r>
          </a:p>
        </p:txBody>
      </p:sp>
      <p:sp>
        <p:nvSpPr>
          <p:cNvPr id="8" name="Rectangle 20"/>
          <p:cNvSpPr>
            <a:spLocks noChangeArrowheads="1"/>
          </p:cNvSpPr>
          <p:nvPr/>
        </p:nvSpPr>
        <p:spPr bwMode="auto">
          <a:xfrm>
            <a:off x="4018736" y="2733972"/>
            <a:ext cx="1107996" cy="276999"/>
          </a:xfrm>
          <a:prstGeom prst="rect">
            <a:avLst/>
          </a:prstGeom>
          <a:noFill/>
          <a:ln>
            <a:noFill/>
          </a:ln>
          <a:effectLst/>
          <a:extLst>
            <a:ext uri="{909E8E84-426E-40DD-AFC4-6F175D3DCCD1}">
              <a14:hiddenFill xmlns:a14="http://schemas.microsoft.com/office/drawing/2010/main">
                <a:gradFill rotWithShape="1">
                  <a:gsLst>
                    <a:gs pos="0">
                      <a:srgbClr val="DDDDDD"/>
                    </a:gs>
                    <a:gs pos="100000">
                      <a:schemeClr val="bg1"/>
                    </a:gs>
                  </a:gsLst>
                  <a:lin ang="5400000" scaled="1"/>
                </a:gradFill>
              </a14:hiddenFill>
            </a:ex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fontAlgn="auto">
              <a:spcBef>
                <a:spcPts val="0"/>
              </a:spcBef>
              <a:spcAft>
                <a:spcPts val="0"/>
              </a:spcAft>
            </a:pPr>
            <a:r>
              <a:rPr lang="zh-CN" altLang="en-US" sz="1200" dirty="0">
                <a:solidFill>
                  <a:srgbClr val="FFFFFF"/>
                </a:solidFill>
                <a:latin typeface="微软雅黑" panose="020B0503020204020204" pitchFamily="34" charset="-122"/>
                <a:ea typeface="微软雅黑" panose="020B0503020204020204" pitchFamily="34" charset="-122"/>
              </a:rPr>
              <a:t>此处添加文字</a:t>
            </a:r>
          </a:p>
        </p:txBody>
      </p:sp>
      <p:sp>
        <p:nvSpPr>
          <p:cNvPr id="9" name="Rectangle 21"/>
          <p:cNvSpPr>
            <a:spLocks noChangeArrowheads="1"/>
          </p:cNvSpPr>
          <p:nvPr/>
        </p:nvSpPr>
        <p:spPr bwMode="auto">
          <a:xfrm>
            <a:off x="7006411" y="2733972"/>
            <a:ext cx="1107996" cy="276999"/>
          </a:xfrm>
          <a:prstGeom prst="rect">
            <a:avLst/>
          </a:prstGeom>
          <a:noFill/>
          <a:ln>
            <a:noFill/>
          </a:ln>
          <a:effectLst/>
          <a:extLst>
            <a:ext uri="{909E8E84-426E-40DD-AFC4-6F175D3DCCD1}">
              <a14:hiddenFill xmlns:a14="http://schemas.microsoft.com/office/drawing/2010/main">
                <a:gradFill rotWithShape="1">
                  <a:gsLst>
                    <a:gs pos="0">
                      <a:srgbClr val="DDDDDD"/>
                    </a:gs>
                    <a:gs pos="100000">
                      <a:schemeClr val="bg1"/>
                    </a:gs>
                  </a:gsLst>
                  <a:lin ang="5400000" scaled="1"/>
                </a:gradFill>
              </a14:hiddenFill>
            </a:ex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fontAlgn="auto">
              <a:spcBef>
                <a:spcPts val="0"/>
              </a:spcBef>
              <a:spcAft>
                <a:spcPts val="0"/>
              </a:spcAft>
            </a:pPr>
            <a:r>
              <a:rPr lang="zh-CN" altLang="en-US" sz="1200" dirty="0">
                <a:solidFill>
                  <a:srgbClr val="777777"/>
                </a:solidFill>
                <a:latin typeface="微软雅黑" panose="020B0503020204020204" pitchFamily="34" charset="-122"/>
                <a:ea typeface="微软雅黑" panose="020B0503020204020204" pitchFamily="34" charset="-122"/>
              </a:rPr>
              <a:t>此处添加文字</a:t>
            </a:r>
          </a:p>
        </p:txBody>
      </p:sp>
      <p:grpSp>
        <p:nvGrpSpPr>
          <p:cNvPr id="10" name="组合 9"/>
          <p:cNvGrpSpPr/>
          <p:nvPr/>
        </p:nvGrpSpPr>
        <p:grpSpPr>
          <a:xfrm>
            <a:off x="251520" y="1373484"/>
            <a:ext cx="1906587" cy="1871663"/>
            <a:chOff x="251520" y="1373484"/>
            <a:chExt cx="1906587" cy="1871663"/>
          </a:xfrm>
        </p:grpSpPr>
        <p:sp>
          <p:nvSpPr>
            <p:cNvPr id="11" name="Line 7"/>
            <p:cNvSpPr>
              <a:spLocks noChangeShapeType="1"/>
            </p:cNvSpPr>
            <p:nvPr/>
          </p:nvSpPr>
          <p:spPr bwMode="auto">
            <a:xfrm>
              <a:off x="2158107" y="1373484"/>
              <a:ext cx="0" cy="1871663"/>
            </a:xfrm>
            <a:prstGeom prst="line">
              <a:avLst/>
            </a:prstGeom>
            <a:noFill/>
            <a:ln w="9525">
              <a:solidFill>
                <a:srgbClr val="C0C0C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zh-CN" altLang="en-US">
                <a:solidFill>
                  <a:srgbClr val="111111"/>
                </a:solidFill>
                <a:latin typeface="微软雅黑" panose="020B0503020204020204" pitchFamily="34" charset="-122"/>
                <a:ea typeface="微软雅黑" panose="020B0503020204020204" pitchFamily="34" charset="-122"/>
              </a:endParaRPr>
            </a:p>
          </p:txBody>
        </p:sp>
        <p:sp>
          <p:nvSpPr>
            <p:cNvPr id="12" name="WordArt 12"/>
            <p:cNvSpPr>
              <a:spLocks noChangeArrowheads="1" noChangeShapeType="1" noTextEdit="1"/>
            </p:cNvSpPr>
            <p:nvPr/>
          </p:nvSpPr>
          <p:spPr bwMode="auto">
            <a:xfrm>
              <a:off x="1337370" y="1373484"/>
              <a:ext cx="776287" cy="273050"/>
            </a:xfrm>
            <a:prstGeom prst="rect">
              <a:avLst/>
            </a:prstGeom>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fontAlgn="auto">
                <a:spcBef>
                  <a:spcPts val="0"/>
                </a:spcBef>
                <a:spcAft>
                  <a:spcPts val="0"/>
                </a:spcAft>
              </a:pPr>
              <a:r>
                <a:rPr lang="en-US" altLang="zh-CN" sz="3600" kern="10" dirty="0">
                  <a:solidFill>
                    <a:srgbClr val="00B0F0"/>
                  </a:solidFill>
                  <a:latin typeface="微软雅黑" panose="020B0503020204020204" pitchFamily="34" charset="-122"/>
                  <a:ea typeface="微软雅黑" panose="020B0503020204020204" pitchFamily="34" charset="-122"/>
                  <a:cs typeface="Arial" panose="020B0604020202020204"/>
                </a:rPr>
                <a:t>2011</a:t>
              </a:r>
              <a:endParaRPr lang="zh-CN" altLang="en-US" sz="3600" kern="10" dirty="0">
                <a:solidFill>
                  <a:srgbClr val="00B0F0"/>
                </a:solidFill>
                <a:latin typeface="微软雅黑" panose="020B0503020204020204" pitchFamily="34" charset="-122"/>
                <a:ea typeface="微软雅黑" panose="020B0503020204020204" pitchFamily="34" charset="-122"/>
                <a:cs typeface="Arial" panose="020B0604020202020204"/>
              </a:endParaRPr>
            </a:p>
          </p:txBody>
        </p:sp>
        <p:sp>
          <p:nvSpPr>
            <p:cNvPr id="13" name="Rectangle 23"/>
            <p:cNvSpPr>
              <a:spLocks noChangeArrowheads="1"/>
            </p:cNvSpPr>
            <p:nvPr/>
          </p:nvSpPr>
          <p:spPr bwMode="auto">
            <a:xfrm>
              <a:off x="251520" y="1722734"/>
              <a:ext cx="1901825" cy="457200"/>
            </a:xfrm>
            <a:prstGeom prst="rect">
              <a:avLst/>
            </a:prstGeom>
            <a:noFill/>
            <a:ln>
              <a:noFill/>
            </a:ln>
            <a:effectLst/>
            <a:extLst>
              <a:ext uri="{909E8E84-426E-40DD-AFC4-6F175D3DCCD1}">
                <a14:hiddenFill xmlns:a14="http://schemas.microsoft.com/office/drawing/2010/main">
                  <a:gradFill rotWithShape="1">
                    <a:gsLst>
                      <a:gs pos="0">
                        <a:srgbClr val="DDDDDD"/>
                      </a:gs>
                      <a:gs pos="100000">
                        <a:schemeClr val="bg1"/>
                      </a:gs>
                    </a:gsLst>
                    <a:lin ang="5400000" scaled="1"/>
                  </a:gradFill>
                </a14:hiddenFill>
              </a:ex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fontAlgn="auto">
                <a:lnSpc>
                  <a:spcPct val="120000"/>
                </a:lnSpc>
                <a:spcBef>
                  <a:spcPts val="0"/>
                </a:spcBef>
                <a:spcAft>
                  <a:spcPts val="0"/>
                </a:spcAft>
              </a:pPr>
              <a:r>
                <a:rPr lang="zh-CN" altLang="en-US" sz="1000" dirty="0">
                  <a:solidFill>
                    <a:srgbClr val="777777"/>
                  </a:solidFill>
                  <a:latin typeface="微软雅黑" panose="020B0503020204020204" pitchFamily="34" charset="-122"/>
                  <a:ea typeface="微软雅黑" panose="020B0503020204020204" pitchFamily="34" charset="-122"/>
                </a:rPr>
                <a:t>点击此处添加文字内容</a:t>
              </a:r>
            </a:p>
            <a:p>
              <a:pPr algn="r" fontAlgn="auto">
                <a:lnSpc>
                  <a:spcPct val="120000"/>
                </a:lnSpc>
                <a:spcBef>
                  <a:spcPts val="0"/>
                </a:spcBef>
                <a:spcAft>
                  <a:spcPts val="0"/>
                </a:spcAft>
              </a:pPr>
              <a:r>
                <a:rPr lang="zh-CN" altLang="en-US" sz="1000" dirty="0">
                  <a:solidFill>
                    <a:srgbClr val="777777"/>
                  </a:solidFill>
                  <a:latin typeface="微软雅黑" panose="020B0503020204020204" pitchFamily="34" charset="-122"/>
                  <a:ea typeface="微软雅黑" panose="020B0503020204020204" pitchFamily="34" charset="-122"/>
                </a:rPr>
                <a:t>点击此处添加文字内容</a:t>
              </a:r>
            </a:p>
          </p:txBody>
        </p:sp>
      </p:grpSp>
      <p:grpSp>
        <p:nvGrpSpPr>
          <p:cNvPr id="14" name="组合 13"/>
          <p:cNvGrpSpPr/>
          <p:nvPr/>
        </p:nvGrpSpPr>
        <p:grpSpPr>
          <a:xfrm>
            <a:off x="1726307" y="1373484"/>
            <a:ext cx="1925638" cy="1871663"/>
            <a:chOff x="1726307" y="1373484"/>
            <a:chExt cx="1925638" cy="1871663"/>
          </a:xfrm>
        </p:grpSpPr>
        <p:sp>
          <p:nvSpPr>
            <p:cNvPr id="15" name="Line 8"/>
            <p:cNvSpPr>
              <a:spLocks noChangeShapeType="1"/>
            </p:cNvSpPr>
            <p:nvPr/>
          </p:nvSpPr>
          <p:spPr bwMode="auto">
            <a:xfrm>
              <a:off x="3651945" y="1373484"/>
              <a:ext cx="0" cy="1871663"/>
            </a:xfrm>
            <a:prstGeom prst="line">
              <a:avLst/>
            </a:prstGeom>
            <a:noFill/>
            <a:ln w="9525">
              <a:solidFill>
                <a:srgbClr val="C0C0C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zh-CN" altLang="en-US">
                <a:solidFill>
                  <a:srgbClr val="111111"/>
                </a:solidFill>
                <a:latin typeface="微软雅黑" panose="020B0503020204020204" pitchFamily="34" charset="-122"/>
                <a:ea typeface="微软雅黑" panose="020B0503020204020204" pitchFamily="34" charset="-122"/>
              </a:endParaRPr>
            </a:p>
          </p:txBody>
        </p:sp>
        <p:sp>
          <p:nvSpPr>
            <p:cNvPr id="16" name="WordArt 13"/>
            <p:cNvSpPr>
              <a:spLocks noChangeArrowheads="1" noChangeShapeType="1" noTextEdit="1"/>
            </p:cNvSpPr>
            <p:nvPr/>
          </p:nvSpPr>
          <p:spPr bwMode="auto">
            <a:xfrm>
              <a:off x="2821682" y="1373484"/>
              <a:ext cx="776288" cy="273050"/>
            </a:xfrm>
            <a:prstGeom prst="rect">
              <a:avLst/>
            </a:prstGeom>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fontAlgn="auto">
                <a:spcBef>
                  <a:spcPts val="0"/>
                </a:spcBef>
                <a:spcAft>
                  <a:spcPts val="0"/>
                </a:spcAft>
              </a:pPr>
              <a:r>
                <a:rPr lang="en-US" altLang="zh-CN" sz="3600" kern="10" dirty="0">
                  <a:solidFill>
                    <a:srgbClr val="00B0F0"/>
                  </a:solidFill>
                  <a:latin typeface="微软雅黑" panose="020B0503020204020204" pitchFamily="34" charset="-122"/>
                  <a:ea typeface="微软雅黑" panose="020B0503020204020204" pitchFamily="34" charset="-122"/>
                  <a:cs typeface="Arial" panose="020B0604020202020204"/>
                </a:rPr>
                <a:t>2012</a:t>
              </a:r>
              <a:endParaRPr lang="zh-CN" altLang="en-US" sz="3600" kern="10" dirty="0">
                <a:solidFill>
                  <a:srgbClr val="00B0F0"/>
                </a:solidFill>
                <a:latin typeface="微软雅黑" panose="020B0503020204020204" pitchFamily="34" charset="-122"/>
                <a:ea typeface="微软雅黑" panose="020B0503020204020204" pitchFamily="34" charset="-122"/>
                <a:cs typeface="Arial" panose="020B0604020202020204"/>
              </a:endParaRPr>
            </a:p>
          </p:txBody>
        </p:sp>
        <p:sp>
          <p:nvSpPr>
            <p:cNvPr id="17" name="Rectangle 24"/>
            <p:cNvSpPr>
              <a:spLocks noChangeArrowheads="1"/>
            </p:cNvSpPr>
            <p:nvPr/>
          </p:nvSpPr>
          <p:spPr bwMode="auto">
            <a:xfrm>
              <a:off x="1726307" y="1722734"/>
              <a:ext cx="1901825" cy="457200"/>
            </a:xfrm>
            <a:prstGeom prst="rect">
              <a:avLst/>
            </a:prstGeom>
            <a:noFill/>
            <a:ln>
              <a:noFill/>
            </a:ln>
            <a:effectLst/>
            <a:extLst>
              <a:ext uri="{909E8E84-426E-40DD-AFC4-6F175D3DCCD1}">
                <a14:hiddenFill xmlns:a14="http://schemas.microsoft.com/office/drawing/2010/main">
                  <a:gradFill rotWithShape="1">
                    <a:gsLst>
                      <a:gs pos="0">
                        <a:srgbClr val="DDDDDD"/>
                      </a:gs>
                      <a:gs pos="100000">
                        <a:schemeClr val="bg1"/>
                      </a:gs>
                    </a:gsLst>
                    <a:lin ang="5400000" scaled="1"/>
                  </a:gradFill>
                </a14:hiddenFill>
              </a:ex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fontAlgn="auto">
                <a:lnSpc>
                  <a:spcPct val="120000"/>
                </a:lnSpc>
                <a:spcBef>
                  <a:spcPts val="0"/>
                </a:spcBef>
                <a:spcAft>
                  <a:spcPts val="0"/>
                </a:spcAft>
              </a:pPr>
              <a:r>
                <a:rPr lang="zh-CN" altLang="en-US" sz="1000">
                  <a:solidFill>
                    <a:srgbClr val="777777"/>
                  </a:solidFill>
                  <a:latin typeface="微软雅黑" panose="020B0503020204020204" pitchFamily="34" charset="-122"/>
                  <a:ea typeface="微软雅黑" panose="020B0503020204020204" pitchFamily="34" charset="-122"/>
                </a:rPr>
                <a:t>点击此处添加文字内容</a:t>
              </a:r>
            </a:p>
            <a:p>
              <a:pPr algn="r" fontAlgn="auto">
                <a:lnSpc>
                  <a:spcPct val="120000"/>
                </a:lnSpc>
                <a:spcBef>
                  <a:spcPts val="0"/>
                </a:spcBef>
                <a:spcAft>
                  <a:spcPts val="0"/>
                </a:spcAft>
              </a:pPr>
              <a:r>
                <a:rPr lang="zh-CN" altLang="en-US" sz="1000">
                  <a:solidFill>
                    <a:srgbClr val="777777"/>
                  </a:solidFill>
                  <a:latin typeface="微软雅黑" panose="020B0503020204020204" pitchFamily="34" charset="-122"/>
                  <a:ea typeface="微软雅黑" panose="020B0503020204020204" pitchFamily="34" charset="-122"/>
                </a:rPr>
                <a:t>点击此处添加文字内容</a:t>
              </a:r>
            </a:p>
          </p:txBody>
        </p:sp>
      </p:grpSp>
      <p:grpSp>
        <p:nvGrpSpPr>
          <p:cNvPr id="18" name="组合 17"/>
          <p:cNvGrpSpPr/>
          <p:nvPr/>
        </p:nvGrpSpPr>
        <p:grpSpPr>
          <a:xfrm>
            <a:off x="3237607" y="1373484"/>
            <a:ext cx="1908175" cy="1871663"/>
            <a:chOff x="3237607" y="1373484"/>
            <a:chExt cx="1908175" cy="1871663"/>
          </a:xfrm>
        </p:grpSpPr>
        <p:sp>
          <p:nvSpPr>
            <p:cNvPr id="19" name="Line 9"/>
            <p:cNvSpPr>
              <a:spLocks noChangeShapeType="1"/>
            </p:cNvSpPr>
            <p:nvPr/>
          </p:nvSpPr>
          <p:spPr bwMode="auto">
            <a:xfrm>
              <a:off x="5145782" y="1373484"/>
              <a:ext cx="0" cy="1871663"/>
            </a:xfrm>
            <a:prstGeom prst="line">
              <a:avLst/>
            </a:prstGeom>
            <a:noFill/>
            <a:ln w="9525">
              <a:solidFill>
                <a:srgbClr val="C0C0C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zh-CN" altLang="en-US">
                <a:solidFill>
                  <a:srgbClr val="111111"/>
                </a:solidFill>
                <a:latin typeface="微软雅黑" panose="020B0503020204020204" pitchFamily="34" charset="-122"/>
                <a:ea typeface="微软雅黑" panose="020B0503020204020204" pitchFamily="34" charset="-122"/>
              </a:endParaRPr>
            </a:p>
          </p:txBody>
        </p:sp>
        <p:sp>
          <p:nvSpPr>
            <p:cNvPr id="20" name="WordArt 14"/>
            <p:cNvSpPr>
              <a:spLocks noChangeArrowheads="1" noChangeShapeType="1" noTextEdit="1"/>
            </p:cNvSpPr>
            <p:nvPr/>
          </p:nvSpPr>
          <p:spPr bwMode="auto">
            <a:xfrm>
              <a:off x="4315520" y="1373484"/>
              <a:ext cx="776287" cy="273050"/>
            </a:xfrm>
            <a:prstGeom prst="rect">
              <a:avLst/>
            </a:prstGeom>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fontAlgn="auto">
                <a:spcBef>
                  <a:spcPts val="0"/>
                </a:spcBef>
                <a:spcAft>
                  <a:spcPts val="0"/>
                </a:spcAft>
              </a:pPr>
              <a:r>
                <a:rPr lang="en-US" altLang="zh-CN" sz="3600" kern="10" dirty="0">
                  <a:solidFill>
                    <a:srgbClr val="00B0F0"/>
                  </a:solidFill>
                  <a:latin typeface="微软雅黑" panose="020B0503020204020204" pitchFamily="34" charset="-122"/>
                  <a:ea typeface="微软雅黑" panose="020B0503020204020204" pitchFamily="34" charset="-122"/>
                  <a:cs typeface="Arial" panose="020B0604020202020204"/>
                </a:rPr>
                <a:t>2013</a:t>
              </a:r>
              <a:endParaRPr lang="zh-CN" altLang="en-US" sz="3600" kern="10" dirty="0">
                <a:solidFill>
                  <a:srgbClr val="00B0F0"/>
                </a:solidFill>
                <a:latin typeface="微软雅黑" panose="020B0503020204020204" pitchFamily="34" charset="-122"/>
                <a:ea typeface="微软雅黑" panose="020B0503020204020204" pitchFamily="34" charset="-122"/>
                <a:cs typeface="Arial" panose="020B0604020202020204"/>
              </a:endParaRPr>
            </a:p>
          </p:txBody>
        </p:sp>
        <p:sp>
          <p:nvSpPr>
            <p:cNvPr id="21" name="Rectangle 25"/>
            <p:cNvSpPr>
              <a:spLocks noChangeArrowheads="1"/>
            </p:cNvSpPr>
            <p:nvPr/>
          </p:nvSpPr>
          <p:spPr bwMode="auto">
            <a:xfrm>
              <a:off x="3237607" y="1722734"/>
              <a:ext cx="1901825" cy="457200"/>
            </a:xfrm>
            <a:prstGeom prst="rect">
              <a:avLst/>
            </a:prstGeom>
            <a:noFill/>
            <a:ln>
              <a:noFill/>
            </a:ln>
            <a:effectLst/>
            <a:extLst>
              <a:ext uri="{909E8E84-426E-40DD-AFC4-6F175D3DCCD1}">
                <a14:hiddenFill xmlns:a14="http://schemas.microsoft.com/office/drawing/2010/main">
                  <a:gradFill rotWithShape="1">
                    <a:gsLst>
                      <a:gs pos="0">
                        <a:srgbClr val="DDDDDD"/>
                      </a:gs>
                      <a:gs pos="100000">
                        <a:schemeClr val="bg1"/>
                      </a:gs>
                    </a:gsLst>
                    <a:lin ang="5400000" scaled="1"/>
                  </a:gradFill>
                </a14:hiddenFill>
              </a:ex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fontAlgn="auto">
                <a:lnSpc>
                  <a:spcPct val="120000"/>
                </a:lnSpc>
                <a:spcBef>
                  <a:spcPts val="0"/>
                </a:spcBef>
                <a:spcAft>
                  <a:spcPts val="0"/>
                </a:spcAft>
              </a:pPr>
              <a:r>
                <a:rPr lang="zh-CN" altLang="en-US" sz="1000">
                  <a:solidFill>
                    <a:srgbClr val="777777"/>
                  </a:solidFill>
                  <a:latin typeface="微软雅黑" panose="020B0503020204020204" pitchFamily="34" charset="-122"/>
                  <a:ea typeface="微软雅黑" panose="020B0503020204020204" pitchFamily="34" charset="-122"/>
                </a:rPr>
                <a:t>点击此处添加文字内容</a:t>
              </a:r>
            </a:p>
            <a:p>
              <a:pPr algn="r" fontAlgn="auto">
                <a:lnSpc>
                  <a:spcPct val="120000"/>
                </a:lnSpc>
                <a:spcBef>
                  <a:spcPts val="0"/>
                </a:spcBef>
                <a:spcAft>
                  <a:spcPts val="0"/>
                </a:spcAft>
              </a:pPr>
              <a:r>
                <a:rPr lang="zh-CN" altLang="en-US" sz="1000">
                  <a:solidFill>
                    <a:srgbClr val="777777"/>
                  </a:solidFill>
                  <a:latin typeface="微软雅黑" panose="020B0503020204020204" pitchFamily="34" charset="-122"/>
                  <a:ea typeface="微软雅黑" panose="020B0503020204020204" pitchFamily="34" charset="-122"/>
                </a:rPr>
                <a:t>点击此处添加文字内容</a:t>
              </a:r>
            </a:p>
          </p:txBody>
        </p:sp>
      </p:grpSp>
      <p:grpSp>
        <p:nvGrpSpPr>
          <p:cNvPr id="22" name="组合 21"/>
          <p:cNvGrpSpPr/>
          <p:nvPr/>
        </p:nvGrpSpPr>
        <p:grpSpPr>
          <a:xfrm>
            <a:off x="4731445" y="1373484"/>
            <a:ext cx="1908175" cy="1871663"/>
            <a:chOff x="4731445" y="1373484"/>
            <a:chExt cx="1908175" cy="1871663"/>
          </a:xfrm>
        </p:grpSpPr>
        <p:sp>
          <p:nvSpPr>
            <p:cNvPr id="23" name="Line 10"/>
            <p:cNvSpPr>
              <a:spLocks noChangeShapeType="1"/>
            </p:cNvSpPr>
            <p:nvPr/>
          </p:nvSpPr>
          <p:spPr bwMode="auto">
            <a:xfrm>
              <a:off x="6639620" y="1373484"/>
              <a:ext cx="0" cy="1871663"/>
            </a:xfrm>
            <a:prstGeom prst="line">
              <a:avLst/>
            </a:prstGeom>
            <a:noFill/>
            <a:ln w="9525">
              <a:solidFill>
                <a:srgbClr val="C0C0C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zh-CN" altLang="en-US">
                <a:solidFill>
                  <a:srgbClr val="111111"/>
                </a:solidFill>
                <a:latin typeface="微软雅黑" panose="020B0503020204020204" pitchFamily="34" charset="-122"/>
                <a:ea typeface="微软雅黑" panose="020B0503020204020204" pitchFamily="34" charset="-122"/>
              </a:endParaRPr>
            </a:p>
          </p:txBody>
        </p:sp>
        <p:sp>
          <p:nvSpPr>
            <p:cNvPr id="24" name="WordArt 15"/>
            <p:cNvSpPr>
              <a:spLocks noChangeArrowheads="1" noChangeShapeType="1" noTextEdit="1"/>
            </p:cNvSpPr>
            <p:nvPr/>
          </p:nvSpPr>
          <p:spPr bwMode="auto">
            <a:xfrm>
              <a:off x="5809357" y="1373484"/>
              <a:ext cx="776288" cy="273050"/>
            </a:xfrm>
            <a:prstGeom prst="rect">
              <a:avLst/>
            </a:prstGeom>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fontAlgn="auto">
                <a:spcBef>
                  <a:spcPts val="0"/>
                </a:spcBef>
                <a:spcAft>
                  <a:spcPts val="0"/>
                </a:spcAft>
              </a:pPr>
              <a:r>
                <a:rPr lang="en-US" altLang="zh-CN" sz="3600" kern="10" dirty="0">
                  <a:solidFill>
                    <a:srgbClr val="00B0F0"/>
                  </a:solidFill>
                  <a:latin typeface="微软雅黑" panose="020B0503020204020204" pitchFamily="34" charset="-122"/>
                  <a:ea typeface="微软雅黑" panose="020B0503020204020204" pitchFamily="34" charset="-122"/>
                  <a:cs typeface="Arial" panose="020B0604020202020204"/>
                </a:rPr>
                <a:t>2014</a:t>
              </a:r>
              <a:endParaRPr lang="zh-CN" altLang="en-US" sz="3600" kern="10" dirty="0">
                <a:solidFill>
                  <a:srgbClr val="00B0F0"/>
                </a:solidFill>
                <a:latin typeface="微软雅黑" panose="020B0503020204020204" pitchFamily="34" charset="-122"/>
                <a:ea typeface="微软雅黑" panose="020B0503020204020204" pitchFamily="34" charset="-122"/>
                <a:cs typeface="Arial" panose="020B0604020202020204"/>
              </a:endParaRPr>
            </a:p>
          </p:txBody>
        </p:sp>
        <p:sp>
          <p:nvSpPr>
            <p:cNvPr id="25" name="Rectangle 26"/>
            <p:cNvSpPr>
              <a:spLocks noChangeArrowheads="1"/>
            </p:cNvSpPr>
            <p:nvPr/>
          </p:nvSpPr>
          <p:spPr bwMode="auto">
            <a:xfrm>
              <a:off x="4731445" y="1722734"/>
              <a:ext cx="1901825" cy="457200"/>
            </a:xfrm>
            <a:prstGeom prst="rect">
              <a:avLst/>
            </a:prstGeom>
            <a:noFill/>
            <a:ln>
              <a:noFill/>
            </a:ln>
            <a:effectLst/>
            <a:extLst>
              <a:ext uri="{909E8E84-426E-40DD-AFC4-6F175D3DCCD1}">
                <a14:hiddenFill xmlns:a14="http://schemas.microsoft.com/office/drawing/2010/main">
                  <a:gradFill rotWithShape="1">
                    <a:gsLst>
                      <a:gs pos="0">
                        <a:srgbClr val="DDDDDD"/>
                      </a:gs>
                      <a:gs pos="100000">
                        <a:schemeClr val="bg1"/>
                      </a:gs>
                    </a:gsLst>
                    <a:lin ang="5400000" scaled="1"/>
                  </a:gradFill>
                </a14:hiddenFill>
              </a:ex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fontAlgn="auto">
                <a:lnSpc>
                  <a:spcPct val="120000"/>
                </a:lnSpc>
                <a:spcBef>
                  <a:spcPts val="0"/>
                </a:spcBef>
                <a:spcAft>
                  <a:spcPts val="0"/>
                </a:spcAft>
              </a:pPr>
              <a:r>
                <a:rPr lang="zh-CN" altLang="en-US" sz="1000">
                  <a:solidFill>
                    <a:srgbClr val="777777"/>
                  </a:solidFill>
                  <a:latin typeface="微软雅黑" panose="020B0503020204020204" pitchFamily="34" charset="-122"/>
                  <a:ea typeface="微软雅黑" panose="020B0503020204020204" pitchFamily="34" charset="-122"/>
                </a:rPr>
                <a:t>点击此处添加文字内容</a:t>
              </a:r>
            </a:p>
            <a:p>
              <a:pPr algn="r" fontAlgn="auto">
                <a:lnSpc>
                  <a:spcPct val="120000"/>
                </a:lnSpc>
                <a:spcBef>
                  <a:spcPts val="0"/>
                </a:spcBef>
                <a:spcAft>
                  <a:spcPts val="0"/>
                </a:spcAft>
              </a:pPr>
              <a:r>
                <a:rPr lang="zh-CN" altLang="en-US" sz="1000">
                  <a:solidFill>
                    <a:srgbClr val="777777"/>
                  </a:solidFill>
                  <a:latin typeface="微软雅黑" panose="020B0503020204020204" pitchFamily="34" charset="-122"/>
                  <a:ea typeface="微软雅黑" panose="020B0503020204020204" pitchFamily="34" charset="-122"/>
                </a:rPr>
                <a:t>点击此处添加文字内容</a:t>
              </a:r>
            </a:p>
          </p:txBody>
        </p:sp>
      </p:grpSp>
      <p:grpSp>
        <p:nvGrpSpPr>
          <p:cNvPr id="26" name="组合 25"/>
          <p:cNvGrpSpPr/>
          <p:nvPr/>
        </p:nvGrpSpPr>
        <p:grpSpPr>
          <a:xfrm>
            <a:off x="6225282" y="1373484"/>
            <a:ext cx="1909763" cy="1871663"/>
            <a:chOff x="6225282" y="1373484"/>
            <a:chExt cx="1909763" cy="1871663"/>
          </a:xfrm>
        </p:grpSpPr>
        <p:sp>
          <p:nvSpPr>
            <p:cNvPr id="27" name="Line 11"/>
            <p:cNvSpPr>
              <a:spLocks noChangeShapeType="1"/>
            </p:cNvSpPr>
            <p:nvPr/>
          </p:nvSpPr>
          <p:spPr bwMode="auto">
            <a:xfrm>
              <a:off x="8135045" y="1373484"/>
              <a:ext cx="0" cy="1871663"/>
            </a:xfrm>
            <a:prstGeom prst="line">
              <a:avLst/>
            </a:prstGeom>
            <a:noFill/>
            <a:ln w="9525">
              <a:solidFill>
                <a:srgbClr val="C0C0C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zh-CN" altLang="en-US">
                <a:solidFill>
                  <a:srgbClr val="111111"/>
                </a:solidFill>
                <a:latin typeface="微软雅黑" panose="020B0503020204020204" pitchFamily="34" charset="-122"/>
                <a:ea typeface="微软雅黑" panose="020B0503020204020204" pitchFamily="34" charset="-122"/>
              </a:endParaRPr>
            </a:p>
          </p:txBody>
        </p:sp>
        <p:sp>
          <p:nvSpPr>
            <p:cNvPr id="28" name="WordArt 16"/>
            <p:cNvSpPr>
              <a:spLocks noChangeArrowheads="1" noChangeShapeType="1" noTextEdit="1"/>
            </p:cNvSpPr>
            <p:nvPr/>
          </p:nvSpPr>
          <p:spPr bwMode="auto">
            <a:xfrm>
              <a:off x="7311132" y="1373484"/>
              <a:ext cx="776288" cy="273050"/>
            </a:xfrm>
            <a:prstGeom prst="rect">
              <a:avLst/>
            </a:prstGeom>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fontAlgn="auto">
                <a:spcBef>
                  <a:spcPts val="0"/>
                </a:spcBef>
                <a:spcAft>
                  <a:spcPts val="0"/>
                </a:spcAft>
              </a:pPr>
              <a:r>
                <a:rPr lang="en-US" altLang="zh-CN" sz="3600" kern="10"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a:rPr>
                <a:t>2015</a:t>
              </a:r>
              <a:endParaRPr lang="zh-CN" altLang="en-US" sz="3600" kern="10"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a:endParaRPr>
            </a:p>
          </p:txBody>
        </p:sp>
        <p:sp>
          <p:nvSpPr>
            <p:cNvPr id="29" name="Rectangle 27"/>
            <p:cNvSpPr>
              <a:spLocks noChangeArrowheads="1"/>
            </p:cNvSpPr>
            <p:nvPr/>
          </p:nvSpPr>
          <p:spPr bwMode="auto">
            <a:xfrm>
              <a:off x="6225282" y="1722734"/>
              <a:ext cx="1901825" cy="457200"/>
            </a:xfrm>
            <a:prstGeom prst="rect">
              <a:avLst/>
            </a:prstGeom>
            <a:noFill/>
            <a:ln>
              <a:noFill/>
            </a:ln>
            <a:effectLst/>
            <a:extLst>
              <a:ext uri="{909E8E84-426E-40DD-AFC4-6F175D3DCCD1}">
                <a14:hiddenFill xmlns:a14="http://schemas.microsoft.com/office/drawing/2010/main">
                  <a:gradFill rotWithShape="1">
                    <a:gsLst>
                      <a:gs pos="0">
                        <a:srgbClr val="DDDDDD"/>
                      </a:gs>
                      <a:gs pos="100000">
                        <a:schemeClr val="bg1"/>
                      </a:gs>
                    </a:gsLst>
                    <a:lin ang="5400000" scaled="1"/>
                  </a:gradFill>
                </a14:hiddenFill>
              </a:ex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fontAlgn="auto">
                <a:lnSpc>
                  <a:spcPct val="120000"/>
                </a:lnSpc>
                <a:spcBef>
                  <a:spcPts val="0"/>
                </a:spcBef>
                <a:spcAft>
                  <a:spcPts val="0"/>
                </a:spcAft>
              </a:pPr>
              <a:r>
                <a:rPr lang="zh-CN" altLang="en-US" sz="1000" dirty="0">
                  <a:solidFill>
                    <a:srgbClr val="777777"/>
                  </a:solidFill>
                  <a:latin typeface="微软雅黑" panose="020B0503020204020204" pitchFamily="34" charset="-122"/>
                  <a:ea typeface="微软雅黑" panose="020B0503020204020204" pitchFamily="34" charset="-122"/>
                </a:rPr>
                <a:t>点击此处添加文字内容</a:t>
              </a:r>
            </a:p>
            <a:p>
              <a:pPr algn="r" fontAlgn="auto">
                <a:lnSpc>
                  <a:spcPct val="120000"/>
                </a:lnSpc>
                <a:spcBef>
                  <a:spcPts val="0"/>
                </a:spcBef>
                <a:spcAft>
                  <a:spcPts val="0"/>
                </a:spcAft>
              </a:pPr>
              <a:r>
                <a:rPr lang="zh-CN" altLang="en-US" sz="1000" dirty="0">
                  <a:solidFill>
                    <a:srgbClr val="777777"/>
                  </a:solidFill>
                  <a:latin typeface="微软雅黑" panose="020B0503020204020204" pitchFamily="34" charset="-122"/>
                  <a:ea typeface="微软雅黑" panose="020B0503020204020204" pitchFamily="34" charset="-122"/>
                </a:rPr>
                <a:t>点击此处添加文字内容</a:t>
              </a: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500"/>
                                        <p:tgtEl>
                                          <p:spTgt spid="3"/>
                                        </p:tgtEl>
                                      </p:cBhvr>
                                    </p:animEffect>
                                  </p:childTnLst>
                                </p:cTn>
                              </p:par>
                            </p:childTnLst>
                          </p:cTn>
                        </p:par>
                        <p:par>
                          <p:cTn id="8" fill="hold">
                            <p:stCondLst>
                              <p:cond delay="15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par>
                          <p:cTn id="12" fill="hold">
                            <p:stCondLst>
                              <p:cond delay="2000"/>
                            </p:stCondLst>
                            <p:childTnLst>
                              <p:par>
                                <p:cTn id="13" presetID="22" presetClass="entr" presetSubtype="4"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2500"/>
                            </p:stCondLst>
                            <p:childTnLst>
                              <p:par>
                                <p:cTn id="17" presetID="10"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par>
                          <p:cTn id="20" fill="hold">
                            <p:stCondLst>
                              <p:cond delay="3000"/>
                            </p:stCondLst>
                            <p:childTnLst>
                              <p:par>
                                <p:cTn id="21" presetID="22" presetClass="entr" presetSubtype="4" fill="hold"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down)">
                                      <p:cBhvr>
                                        <p:cTn id="23" dur="500"/>
                                        <p:tgtEl>
                                          <p:spTgt spid="14"/>
                                        </p:tgtEl>
                                      </p:cBhvr>
                                    </p:animEffect>
                                  </p:childTnLst>
                                </p:cTn>
                              </p:par>
                            </p:childTnLst>
                          </p:cTn>
                        </p:par>
                        <p:par>
                          <p:cTn id="24" fill="hold">
                            <p:stCondLst>
                              <p:cond delay="3500"/>
                            </p:stCondLst>
                            <p:childTnLst>
                              <p:par>
                                <p:cTn id="25" presetID="10" presetClass="entr" presetSubtype="0"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par>
                          <p:cTn id="28" fill="hold">
                            <p:stCondLst>
                              <p:cond delay="4000"/>
                            </p:stCondLst>
                            <p:childTnLst>
                              <p:par>
                                <p:cTn id="29" presetID="22" presetClass="entr" presetSubtype="4" fill="hold" nodeType="after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wipe(down)">
                                      <p:cBhvr>
                                        <p:cTn id="31" dur="500"/>
                                        <p:tgtEl>
                                          <p:spTgt spid="18"/>
                                        </p:tgtEl>
                                      </p:cBhvr>
                                    </p:animEffect>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1000"/>
                                        <p:tgtEl>
                                          <p:spTgt spid="5"/>
                                        </p:tgtEl>
                                      </p:cBhvr>
                                    </p:animEffect>
                                    <p:anim calcmode="lin" valueType="num">
                                      <p:cBhvr>
                                        <p:cTn id="36" dur="1000" fill="hold"/>
                                        <p:tgtEl>
                                          <p:spTgt spid="5"/>
                                        </p:tgtEl>
                                        <p:attrNameLst>
                                          <p:attrName>ppt_x</p:attrName>
                                        </p:attrNameLst>
                                      </p:cBhvr>
                                      <p:tavLst>
                                        <p:tav tm="0">
                                          <p:val>
                                            <p:strVal val="#ppt_x"/>
                                          </p:val>
                                        </p:tav>
                                        <p:tav tm="100000">
                                          <p:val>
                                            <p:strVal val="#ppt_x"/>
                                          </p:val>
                                        </p:tav>
                                      </p:tavLst>
                                    </p:anim>
                                    <p:anim calcmode="lin" valueType="num">
                                      <p:cBhvr>
                                        <p:cTn id="37" dur="1000" fill="hold"/>
                                        <p:tgtEl>
                                          <p:spTgt spid="5"/>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22" presetClass="entr" presetSubtype="4" fill="hold" nodeType="after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wipe(down)">
                                      <p:cBhvr>
                                        <p:cTn id="41" dur="500"/>
                                        <p:tgtEl>
                                          <p:spTgt spid="22"/>
                                        </p:tgtEl>
                                      </p:cBhvr>
                                    </p:animEffect>
                                  </p:childTnLst>
                                </p:cTn>
                              </p:par>
                            </p:childTnLst>
                          </p:cTn>
                        </p:par>
                        <p:par>
                          <p:cTn id="42" fill="hold">
                            <p:stCondLst>
                              <p:cond delay="6000"/>
                            </p:stCondLst>
                            <p:childTnLst>
                              <p:par>
                                <p:cTn id="43" presetID="10" presetClass="entr" presetSubtype="0" fill="hold" grpId="0" nodeType="after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fade">
                                      <p:cBhvr>
                                        <p:cTn id="45" dur="500"/>
                                        <p:tgtEl>
                                          <p:spTgt spid="9"/>
                                        </p:tgtEl>
                                      </p:cBhvr>
                                    </p:animEffect>
                                  </p:childTnLst>
                                </p:cTn>
                              </p:par>
                            </p:childTnLst>
                          </p:cTn>
                        </p:par>
                        <p:par>
                          <p:cTn id="46" fill="hold">
                            <p:stCondLst>
                              <p:cond delay="6500"/>
                            </p:stCondLst>
                            <p:childTnLst>
                              <p:par>
                                <p:cTn id="47" presetID="22" presetClass="entr" presetSubtype="4" fill="hold" nodeType="afterEffect">
                                  <p:stCondLst>
                                    <p:cond delay="0"/>
                                  </p:stCondLst>
                                  <p:childTnLst>
                                    <p:set>
                                      <p:cBhvr>
                                        <p:cTn id="48" dur="1" fill="hold">
                                          <p:stCondLst>
                                            <p:cond delay="0"/>
                                          </p:stCondLst>
                                        </p:cTn>
                                        <p:tgtEl>
                                          <p:spTgt spid="26"/>
                                        </p:tgtEl>
                                        <p:attrNameLst>
                                          <p:attrName>style.visibility</p:attrName>
                                        </p:attrNameLst>
                                      </p:cBhvr>
                                      <p:to>
                                        <p:strVal val="visible"/>
                                      </p:to>
                                    </p:set>
                                    <p:animEffect transition="in" filter="wipe(down)">
                                      <p:cBhvr>
                                        <p:cTn id="4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p:bldP spid="7" grpId="0"/>
      <p:bldP spid="8" grpId="0"/>
      <p:bldP spid="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163414" y="1511300"/>
            <a:ext cx="2046287" cy="2055812"/>
            <a:chOff x="825500" y="1511300"/>
            <a:chExt cx="2046287" cy="2055812"/>
          </a:xfrm>
        </p:grpSpPr>
        <p:sp>
          <p:nvSpPr>
            <p:cNvPr id="3" name="Freeform 6"/>
            <p:cNvSpPr/>
            <p:nvPr/>
          </p:nvSpPr>
          <p:spPr bwMode="auto">
            <a:xfrm>
              <a:off x="825500" y="1511300"/>
              <a:ext cx="2046287" cy="2055812"/>
            </a:xfrm>
            <a:custGeom>
              <a:avLst/>
              <a:gdLst>
                <a:gd name="T0" fmla="*/ 104 w 1588"/>
                <a:gd name="T1" fmla="*/ 1596 h 1596"/>
                <a:gd name="T2" fmla="*/ 1470 w 1588"/>
                <a:gd name="T3" fmla="*/ 1596 h 1596"/>
                <a:gd name="T4" fmla="*/ 1470 w 1588"/>
                <a:gd name="T5" fmla="*/ 1596 h 1596"/>
                <a:gd name="T6" fmla="*/ 1488 w 1588"/>
                <a:gd name="T7" fmla="*/ 1596 h 1596"/>
                <a:gd name="T8" fmla="*/ 1506 w 1588"/>
                <a:gd name="T9" fmla="*/ 1594 h 1596"/>
                <a:gd name="T10" fmla="*/ 1520 w 1588"/>
                <a:gd name="T11" fmla="*/ 1590 h 1596"/>
                <a:gd name="T12" fmla="*/ 1534 w 1588"/>
                <a:gd name="T13" fmla="*/ 1584 h 1596"/>
                <a:gd name="T14" fmla="*/ 1548 w 1588"/>
                <a:gd name="T15" fmla="*/ 1578 h 1596"/>
                <a:gd name="T16" fmla="*/ 1558 w 1588"/>
                <a:gd name="T17" fmla="*/ 1570 h 1596"/>
                <a:gd name="T18" fmla="*/ 1566 w 1588"/>
                <a:gd name="T19" fmla="*/ 1562 h 1596"/>
                <a:gd name="T20" fmla="*/ 1574 w 1588"/>
                <a:gd name="T21" fmla="*/ 1552 h 1596"/>
                <a:gd name="T22" fmla="*/ 1580 w 1588"/>
                <a:gd name="T23" fmla="*/ 1540 h 1596"/>
                <a:gd name="T24" fmla="*/ 1584 w 1588"/>
                <a:gd name="T25" fmla="*/ 1528 h 1596"/>
                <a:gd name="T26" fmla="*/ 1586 w 1588"/>
                <a:gd name="T27" fmla="*/ 1516 h 1596"/>
                <a:gd name="T28" fmla="*/ 1588 w 1588"/>
                <a:gd name="T29" fmla="*/ 1504 h 1596"/>
                <a:gd name="T30" fmla="*/ 1586 w 1588"/>
                <a:gd name="T31" fmla="*/ 1490 h 1596"/>
                <a:gd name="T32" fmla="*/ 1584 w 1588"/>
                <a:gd name="T33" fmla="*/ 1476 h 1596"/>
                <a:gd name="T34" fmla="*/ 1578 w 1588"/>
                <a:gd name="T35" fmla="*/ 1462 h 1596"/>
                <a:gd name="T36" fmla="*/ 1572 w 1588"/>
                <a:gd name="T37" fmla="*/ 1446 h 1596"/>
                <a:gd name="T38" fmla="*/ 862 w 1588"/>
                <a:gd name="T39" fmla="*/ 58 h 1596"/>
                <a:gd name="T40" fmla="*/ 862 w 1588"/>
                <a:gd name="T41" fmla="*/ 58 h 1596"/>
                <a:gd name="T42" fmla="*/ 854 w 1588"/>
                <a:gd name="T43" fmla="*/ 44 h 1596"/>
                <a:gd name="T44" fmla="*/ 846 w 1588"/>
                <a:gd name="T45" fmla="*/ 32 h 1596"/>
                <a:gd name="T46" fmla="*/ 836 w 1588"/>
                <a:gd name="T47" fmla="*/ 22 h 1596"/>
                <a:gd name="T48" fmla="*/ 828 w 1588"/>
                <a:gd name="T49" fmla="*/ 14 h 1596"/>
                <a:gd name="T50" fmla="*/ 818 w 1588"/>
                <a:gd name="T51" fmla="*/ 8 h 1596"/>
                <a:gd name="T52" fmla="*/ 808 w 1588"/>
                <a:gd name="T53" fmla="*/ 4 h 1596"/>
                <a:gd name="T54" fmla="*/ 798 w 1588"/>
                <a:gd name="T55" fmla="*/ 0 h 1596"/>
                <a:gd name="T56" fmla="*/ 788 w 1588"/>
                <a:gd name="T57" fmla="*/ 0 h 1596"/>
                <a:gd name="T58" fmla="*/ 778 w 1588"/>
                <a:gd name="T59" fmla="*/ 0 h 1596"/>
                <a:gd name="T60" fmla="*/ 768 w 1588"/>
                <a:gd name="T61" fmla="*/ 4 h 1596"/>
                <a:gd name="T62" fmla="*/ 758 w 1588"/>
                <a:gd name="T63" fmla="*/ 8 h 1596"/>
                <a:gd name="T64" fmla="*/ 748 w 1588"/>
                <a:gd name="T65" fmla="*/ 14 h 1596"/>
                <a:gd name="T66" fmla="*/ 738 w 1588"/>
                <a:gd name="T67" fmla="*/ 22 h 1596"/>
                <a:gd name="T68" fmla="*/ 730 w 1588"/>
                <a:gd name="T69" fmla="*/ 32 h 1596"/>
                <a:gd name="T70" fmla="*/ 722 w 1588"/>
                <a:gd name="T71" fmla="*/ 44 h 1596"/>
                <a:gd name="T72" fmla="*/ 714 w 1588"/>
                <a:gd name="T73" fmla="*/ 58 h 1596"/>
                <a:gd name="T74" fmla="*/ 14 w 1588"/>
                <a:gd name="T75" fmla="*/ 1456 h 1596"/>
                <a:gd name="T76" fmla="*/ 14 w 1588"/>
                <a:gd name="T77" fmla="*/ 1456 h 1596"/>
                <a:gd name="T78" fmla="*/ 8 w 1588"/>
                <a:gd name="T79" fmla="*/ 1472 h 1596"/>
                <a:gd name="T80" fmla="*/ 4 w 1588"/>
                <a:gd name="T81" fmla="*/ 1486 h 1596"/>
                <a:gd name="T82" fmla="*/ 0 w 1588"/>
                <a:gd name="T83" fmla="*/ 1500 h 1596"/>
                <a:gd name="T84" fmla="*/ 0 w 1588"/>
                <a:gd name="T85" fmla="*/ 1512 h 1596"/>
                <a:gd name="T86" fmla="*/ 0 w 1588"/>
                <a:gd name="T87" fmla="*/ 1524 h 1596"/>
                <a:gd name="T88" fmla="*/ 2 w 1588"/>
                <a:gd name="T89" fmla="*/ 1536 h 1596"/>
                <a:gd name="T90" fmla="*/ 6 w 1588"/>
                <a:gd name="T91" fmla="*/ 1546 h 1596"/>
                <a:gd name="T92" fmla="*/ 12 w 1588"/>
                <a:gd name="T93" fmla="*/ 1556 h 1596"/>
                <a:gd name="T94" fmla="*/ 18 w 1588"/>
                <a:gd name="T95" fmla="*/ 1566 h 1596"/>
                <a:gd name="T96" fmla="*/ 26 w 1588"/>
                <a:gd name="T97" fmla="*/ 1574 h 1596"/>
                <a:gd name="T98" fmla="*/ 36 w 1588"/>
                <a:gd name="T99" fmla="*/ 1580 h 1596"/>
                <a:gd name="T100" fmla="*/ 48 w 1588"/>
                <a:gd name="T101" fmla="*/ 1586 h 1596"/>
                <a:gd name="T102" fmla="*/ 60 w 1588"/>
                <a:gd name="T103" fmla="*/ 1590 h 1596"/>
                <a:gd name="T104" fmla="*/ 74 w 1588"/>
                <a:gd name="T105" fmla="*/ 1594 h 1596"/>
                <a:gd name="T106" fmla="*/ 88 w 1588"/>
                <a:gd name="T107" fmla="*/ 1596 h 1596"/>
                <a:gd name="T108" fmla="*/ 104 w 1588"/>
                <a:gd name="T109" fmla="*/ 1596 h 1596"/>
                <a:gd name="T110" fmla="*/ 104 w 1588"/>
                <a:gd name="T111" fmla="*/ 1596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88" h="1596">
                  <a:moveTo>
                    <a:pt x="104" y="1596"/>
                  </a:moveTo>
                  <a:lnTo>
                    <a:pt x="1470" y="1596"/>
                  </a:lnTo>
                  <a:lnTo>
                    <a:pt x="1470" y="1596"/>
                  </a:lnTo>
                  <a:lnTo>
                    <a:pt x="1488" y="1596"/>
                  </a:lnTo>
                  <a:lnTo>
                    <a:pt x="1506" y="1594"/>
                  </a:lnTo>
                  <a:lnTo>
                    <a:pt x="1520" y="1590"/>
                  </a:lnTo>
                  <a:lnTo>
                    <a:pt x="1534" y="1584"/>
                  </a:lnTo>
                  <a:lnTo>
                    <a:pt x="1548" y="1578"/>
                  </a:lnTo>
                  <a:lnTo>
                    <a:pt x="1558" y="1570"/>
                  </a:lnTo>
                  <a:lnTo>
                    <a:pt x="1566" y="1562"/>
                  </a:lnTo>
                  <a:lnTo>
                    <a:pt x="1574" y="1552"/>
                  </a:lnTo>
                  <a:lnTo>
                    <a:pt x="1580" y="1540"/>
                  </a:lnTo>
                  <a:lnTo>
                    <a:pt x="1584" y="1528"/>
                  </a:lnTo>
                  <a:lnTo>
                    <a:pt x="1586" y="1516"/>
                  </a:lnTo>
                  <a:lnTo>
                    <a:pt x="1588" y="1504"/>
                  </a:lnTo>
                  <a:lnTo>
                    <a:pt x="1586" y="1490"/>
                  </a:lnTo>
                  <a:lnTo>
                    <a:pt x="1584" y="1476"/>
                  </a:lnTo>
                  <a:lnTo>
                    <a:pt x="1578" y="1462"/>
                  </a:lnTo>
                  <a:lnTo>
                    <a:pt x="1572" y="1446"/>
                  </a:lnTo>
                  <a:lnTo>
                    <a:pt x="862" y="58"/>
                  </a:lnTo>
                  <a:lnTo>
                    <a:pt x="862" y="58"/>
                  </a:lnTo>
                  <a:lnTo>
                    <a:pt x="854" y="44"/>
                  </a:lnTo>
                  <a:lnTo>
                    <a:pt x="846" y="32"/>
                  </a:lnTo>
                  <a:lnTo>
                    <a:pt x="836" y="22"/>
                  </a:lnTo>
                  <a:lnTo>
                    <a:pt x="828" y="14"/>
                  </a:lnTo>
                  <a:lnTo>
                    <a:pt x="818" y="8"/>
                  </a:lnTo>
                  <a:lnTo>
                    <a:pt x="808" y="4"/>
                  </a:lnTo>
                  <a:lnTo>
                    <a:pt x="798" y="0"/>
                  </a:lnTo>
                  <a:lnTo>
                    <a:pt x="788" y="0"/>
                  </a:lnTo>
                  <a:lnTo>
                    <a:pt x="778" y="0"/>
                  </a:lnTo>
                  <a:lnTo>
                    <a:pt x="768" y="4"/>
                  </a:lnTo>
                  <a:lnTo>
                    <a:pt x="758" y="8"/>
                  </a:lnTo>
                  <a:lnTo>
                    <a:pt x="748" y="14"/>
                  </a:lnTo>
                  <a:lnTo>
                    <a:pt x="738" y="22"/>
                  </a:lnTo>
                  <a:lnTo>
                    <a:pt x="730" y="32"/>
                  </a:lnTo>
                  <a:lnTo>
                    <a:pt x="722" y="44"/>
                  </a:lnTo>
                  <a:lnTo>
                    <a:pt x="714" y="58"/>
                  </a:lnTo>
                  <a:lnTo>
                    <a:pt x="14" y="1456"/>
                  </a:lnTo>
                  <a:lnTo>
                    <a:pt x="14" y="1456"/>
                  </a:lnTo>
                  <a:lnTo>
                    <a:pt x="8" y="1472"/>
                  </a:lnTo>
                  <a:lnTo>
                    <a:pt x="4" y="1486"/>
                  </a:lnTo>
                  <a:lnTo>
                    <a:pt x="0" y="1500"/>
                  </a:lnTo>
                  <a:lnTo>
                    <a:pt x="0" y="1512"/>
                  </a:lnTo>
                  <a:lnTo>
                    <a:pt x="0" y="1524"/>
                  </a:lnTo>
                  <a:lnTo>
                    <a:pt x="2" y="1536"/>
                  </a:lnTo>
                  <a:lnTo>
                    <a:pt x="6" y="1546"/>
                  </a:lnTo>
                  <a:lnTo>
                    <a:pt x="12" y="1556"/>
                  </a:lnTo>
                  <a:lnTo>
                    <a:pt x="18" y="1566"/>
                  </a:lnTo>
                  <a:lnTo>
                    <a:pt x="26" y="1574"/>
                  </a:lnTo>
                  <a:lnTo>
                    <a:pt x="36" y="1580"/>
                  </a:lnTo>
                  <a:lnTo>
                    <a:pt x="48" y="1586"/>
                  </a:lnTo>
                  <a:lnTo>
                    <a:pt x="60" y="1590"/>
                  </a:lnTo>
                  <a:lnTo>
                    <a:pt x="74" y="1594"/>
                  </a:lnTo>
                  <a:lnTo>
                    <a:pt x="88" y="1596"/>
                  </a:lnTo>
                  <a:lnTo>
                    <a:pt x="104" y="1596"/>
                  </a:lnTo>
                  <a:lnTo>
                    <a:pt x="104" y="1596"/>
                  </a:lnTo>
                  <a:close/>
                </a:path>
              </a:pathLst>
            </a:custGeom>
            <a:solidFill>
              <a:srgbClr val="17375E"/>
            </a:solidFill>
            <a:ln>
              <a:noFill/>
            </a:ln>
          </p:spPr>
          <p:txBody>
            <a:bodyPr/>
            <a:lstStyle/>
            <a:p>
              <a:pPr eaLnBrk="1" fontAlgn="auto" hangingPunct="1">
                <a:spcBef>
                  <a:spcPts val="0"/>
                </a:spcBef>
                <a:spcAft>
                  <a:spcPts val="0"/>
                </a:spcAft>
                <a:defRPr/>
              </a:pPr>
              <a:endParaRPr lang="zh-CN" altLang="en-US" sz="1400" kern="0">
                <a:solidFill>
                  <a:srgbClr val="777777"/>
                </a:solidFill>
                <a:latin typeface="微软雅黑" panose="020B0503020204020204" pitchFamily="34" charset="-122"/>
                <a:ea typeface="微软雅黑" panose="020B0503020204020204" pitchFamily="34" charset="-122"/>
              </a:endParaRPr>
            </a:p>
          </p:txBody>
        </p:sp>
        <p:sp>
          <p:nvSpPr>
            <p:cNvPr id="4" name="文本框 34"/>
            <p:cNvSpPr txBox="1">
              <a:spLocks noChangeArrowheads="1"/>
            </p:cNvSpPr>
            <p:nvPr/>
          </p:nvSpPr>
          <p:spPr bwMode="auto">
            <a:xfrm>
              <a:off x="1231900" y="2305050"/>
              <a:ext cx="75088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algn="ctr" eaLnBrk="1" hangingPunct="1"/>
              <a:r>
                <a:rPr lang="en-US" altLang="zh-CN" sz="3600">
                  <a:solidFill>
                    <a:srgbClr val="FFFFFF"/>
                  </a:solidFill>
                  <a:latin typeface="微软雅黑" panose="020B0503020204020204" pitchFamily="34" charset="-122"/>
                  <a:ea typeface="微软雅黑" panose="020B0503020204020204" pitchFamily="34" charset="-122"/>
                </a:rPr>
                <a:t>01</a:t>
              </a:r>
              <a:endParaRPr lang="zh-CN" altLang="en-US" sz="3600">
                <a:solidFill>
                  <a:srgbClr val="FFFFFF"/>
                </a:solidFill>
                <a:latin typeface="微软雅黑" panose="020B0503020204020204" pitchFamily="34" charset="-122"/>
                <a:ea typeface="微软雅黑" panose="020B0503020204020204" pitchFamily="34" charset="-122"/>
              </a:endParaRPr>
            </a:p>
          </p:txBody>
        </p:sp>
        <p:pic>
          <p:nvPicPr>
            <p:cNvPr id="5" name="图片 3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25637" y="2446337"/>
              <a:ext cx="415925"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直接连接符 36"/>
            <p:cNvCxnSpPr>
              <a:cxnSpLocks noChangeShapeType="1"/>
            </p:cNvCxnSpPr>
            <p:nvPr/>
          </p:nvCxnSpPr>
          <p:spPr bwMode="auto">
            <a:xfrm>
              <a:off x="1220787" y="2973387"/>
              <a:ext cx="1255713" cy="0"/>
            </a:xfrm>
            <a:prstGeom prst="line">
              <a:avLst/>
            </a:prstGeom>
            <a:noFill/>
            <a:ln w="6350" algn="ctr">
              <a:solidFill>
                <a:srgbClr val="FFFFFF"/>
              </a:solidFill>
              <a:miter lim="800000"/>
            </a:ln>
            <a:extLst>
              <a:ext uri="{909E8E84-426E-40DD-AFC4-6F175D3DCCD1}">
                <a14:hiddenFill xmlns:a14="http://schemas.microsoft.com/office/drawing/2010/main">
                  <a:noFill/>
                </a14:hiddenFill>
              </a:ext>
            </a:extLst>
          </p:spPr>
        </p:cxnSp>
        <p:sp>
          <p:nvSpPr>
            <p:cNvPr id="7" name="矩形 6"/>
            <p:cNvSpPr/>
            <p:nvPr/>
          </p:nvSpPr>
          <p:spPr>
            <a:xfrm>
              <a:off x="1529992" y="2994044"/>
              <a:ext cx="697627" cy="553998"/>
            </a:xfrm>
            <a:prstGeom prst="rect">
              <a:avLst/>
            </a:prstGeom>
          </p:spPr>
          <p:txBody>
            <a:bodyPr wrap="none" anchor="ctr">
              <a:spAutoFit/>
            </a:bodyPr>
            <a:lstStyle/>
            <a:p>
              <a:pPr algn="ctr" eaLnBrk="1" fontAlgn="auto" hangingPunct="1">
                <a:lnSpc>
                  <a:spcPct val="150000"/>
                </a:lnSpc>
                <a:spcBef>
                  <a:spcPts val="0"/>
                </a:spcBef>
                <a:spcAft>
                  <a:spcPts val="0"/>
                </a:spcAft>
                <a:defRPr/>
              </a:pPr>
              <a:r>
                <a:rPr lang="zh-CN" altLang="en-US" sz="2000" b="1" kern="0" dirty="0">
                  <a:solidFill>
                    <a:srgbClr val="FFFFFF"/>
                  </a:solidFill>
                  <a:latin typeface="微软雅黑" panose="020B0503020204020204" pitchFamily="34" charset="-122"/>
                  <a:ea typeface="微软雅黑" panose="020B0503020204020204" pitchFamily="34" charset="-122"/>
                </a:rPr>
                <a:t>标题</a:t>
              </a:r>
              <a:endParaRPr lang="en-US" altLang="zh-CN" sz="2000" b="1" kern="0" dirty="0">
                <a:solidFill>
                  <a:srgbClr val="FFFFFF"/>
                </a:solidFill>
                <a:latin typeface="微软雅黑" panose="020B0503020204020204" pitchFamily="34" charset="-122"/>
                <a:ea typeface="微软雅黑" panose="020B0503020204020204" pitchFamily="34" charset="-122"/>
              </a:endParaRPr>
            </a:p>
          </p:txBody>
        </p:sp>
      </p:grpSp>
      <p:grpSp>
        <p:nvGrpSpPr>
          <p:cNvPr id="8" name="组合 7"/>
          <p:cNvGrpSpPr/>
          <p:nvPr/>
        </p:nvGrpSpPr>
        <p:grpSpPr>
          <a:xfrm>
            <a:off x="4477866" y="1511300"/>
            <a:ext cx="2044700" cy="2055812"/>
            <a:chOff x="4746625" y="1511300"/>
            <a:chExt cx="2044700" cy="2055812"/>
          </a:xfrm>
        </p:grpSpPr>
        <p:sp>
          <p:nvSpPr>
            <p:cNvPr id="9" name="Freeform 7"/>
            <p:cNvSpPr/>
            <p:nvPr/>
          </p:nvSpPr>
          <p:spPr bwMode="auto">
            <a:xfrm>
              <a:off x="4746625" y="1511300"/>
              <a:ext cx="2044700" cy="2055812"/>
            </a:xfrm>
            <a:custGeom>
              <a:avLst/>
              <a:gdLst>
                <a:gd name="T0" fmla="*/ 104 w 1588"/>
                <a:gd name="T1" fmla="*/ 1596 h 1596"/>
                <a:gd name="T2" fmla="*/ 1482 w 1588"/>
                <a:gd name="T3" fmla="*/ 1596 h 1596"/>
                <a:gd name="T4" fmla="*/ 1482 w 1588"/>
                <a:gd name="T5" fmla="*/ 1596 h 1596"/>
                <a:gd name="T6" fmla="*/ 1498 w 1588"/>
                <a:gd name="T7" fmla="*/ 1596 h 1596"/>
                <a:gd name="T8" fmla="*/ 1514 w 1588"/>
                <a:gd name="T9" fmla="*/ 1594 h 1596"/>
                <a:gd name="T10" fmla="*/ 1526 w 1588"/>
                <a:gd name="T11" fmla="*/ 1590 h 1596"/>
                <a:gd name="T12" fmla="*/ 1540 w 1588"/>
                <a:gd name="T13" fmla="*/ 1584 h 1596"/>
                <a:gd name="T14" fmla="*/ 1550 w 1588"/>
                <a:gd name="T15" fmla="*/ 1578 h 1596"/>
                <a:gd name="T16" fmla="*/ 1560 w 1588"/>
                <a:gd name="T17" fmla="*/ 1570 h 1596"/>
                <a:gd name="T18" fmla="*/ 1568 w 1588"/>
                <a:gd name="T19" fmla="*/ 1562 h 1596"/>
                <a:gd name="T20" fmla="*/ 1576 w 1588"/>
                <a:gd name="T21" fmla="*/ 1552 h 1596"/>
                <a:gd name="T22" fmla="*/ 1580 w 1588"/>
                <a:gd name="T23" fmla="*/ 1540 h 1596"/>
                <a:gd name="T24" fmla="*/ 1584 w 1588"/>
                <a:gd name="T25" fmla="*/ 1528 h 1596"/>
                <a:gd name="T26" fmla="*/ 1586 w 1588"/>
                <a:gd name="T27" fmla="*/ 1516 h 1596"/>
                <a:gd name="T28" fmla="*/ 1588 w 1588"/>
                <a:gd name="T29" fmla="*/ 1504 h 1596"/>
                <a:gd name="T30" fmla="*/ 1586 w 1588"/>
                <a:gd name="T31" fmla="*/ 1490 h 1596"/>
                <a:gd name="T32" fmla="*/ 1584 w 1588"/>
                <a:gd name="T33" fmla="*/ 1476 h 1596"/>
                <a:gd name="T34" fmla="*/ 1578 w 1588"/>
                <a:gd name="T35" fmla="*/ 1462 h 1596"/>
                <a:gd name="T36" fmla="*/ 1572 w 1588"/>
                <a:gd name="T37" fmla="*/ 1446 h 1596"/>
                <a:gd name="T38" fmla="*/ 872 w 1588"/>
                <a:gd name="T39" fmla="*/ 58 h 1596"/>
                <a:gd name="T40" fmla="*/ 872 w 1588"/>
                <a:gd name="T41" fmla="*/ 58 h 1596"/>
                <a:gd name="T42" fmla="*/ 866 w 1588"/>
                <a:gd name="T43" fmla="*/ 44 h 1596"/>
                <a:gd name="T44" fmla="*/ 856 w 1588"/>
                <a:gd name="T45" fmla="*/ 32 h 1596"/>
                <a:gd name="T46" fmla="*/ 848 w 1588"/>
                <a:gd name="T47" fmla="*/ 22 h 1596"/>
                <a:gd name="T48" fmla="*/ 838 w 1588"/>
                <a:gd name="T49" fmla="*/ 14 h 1596"/>
                <a:gd name="T50" fmla="*/ 830 w 1588"/>
                <a:gd name="T51" fmla="*/ 8 h 1596"/>
                <a:gd name="T52" fmla="*/ 820 w 1588"/>
                <a:gd name="T53" fmla="*/ 4 h 1596"/>
                <a:gd name="T54" fmla="*/ 808 w 1588"/>
                <a:gd name="T55" fmla="*/ 0 h 1596"/>
                <a:gd name="T56" fmla="*/ 798 w 1588"/>
                <a:gd name="T57" fmla="*/ 0 h 1596"/>
                <a:gd name="T58" fmla="*/ 788 w 1588"/>
                <a:gd name="T59" fmla="*/ 0 h 1596"/>
                <a:gd name="T60" fmla="*/ 778 w 1588"/>
                <a:gd name="T61" fmla="*/ 4 h 1596"/>
                <a:gd name="T62" fmla="*/ 768 w 1588"/>
                <a:gd name="T63" fmla="*/ 8 h 1596"/>
                <a:gd name="T64" fmla="*/ 758 w 1588"/>
                <a:gd name="T65" fmla="*/ 14 h 1596"/>
                <a:gd name="T66" fmla="*/ 748 w 1588"/>
                <a:gd name="T67" fmla="*/ 22 h 1596"/>
                <a:gd name="T68" fmla="*/ 740 w 1588"/>
                <a:gd name="T69" fmla="*/ 32 h 1596"/>
                <a:gd name="T70" fmla="*/ 730 w 1588"/>
                <a:gd name="T71" fmla="*/ 44 h 1596"/>
                <a:gd name="T72" fmla="*/ 722 w 1588"/>
                <a:gd name="T73" fmla="*/ 58 h 1596"/>
                <a:gd name="T74" fmla="*/ 14 w 1588"/>
                <a:gd name="T75" fmla="*/ 1456 h 1596"/>
                <a:gd name="T76" fmla="*/ 14 w 1588"/>
                <a:gd name="T77" fmla="*/ 1456 h 1596"/>
                <a:gd name="T78" fmla="*/ 8 w 1588"/>
                <a:gd name="T79" fmla="*/ 1472 h 1596"/>
                <a:gd name="T80" fmla="*/ 4 w 1588"/>
                <a:gd name="T81" fmla="*/ 1486 h 1596"/>
                <a:gd name="T82" fmla="*/ 0 w 1588"/>
                <a:gd name="T83" fmla="*/ 1500 h 1596"/>
                <a:gd name="T84" fmla="*/ 0 w 1588"/>
                <a:gd name="T85" fmla="*/ 1512 h 1596"/>
                <a:gd name="T86" fmla="*/ 0 w 1588"/>
                <a:gd name="T87" fmla="*/ 1524 h 1596"/>
                <a:gd name="T88" fmla="*/ 2 w 1588"/>
                <a:gd name="T89" fmla="*/ 1536 h 1596"/>
                <a:gd name="T90" fmla="*/ 6 w 1588"/>
                <a:gd name="T91" fmla="*/ 1546 h 1596"/>
                <a:gd name="T92" fmla="*/ 10 w 1588"/>
                <a:gd name="T93" fmla="*/ 1556 h 1596"/>
                <a:gd name="T94" fmla="*/ 18 w 1588"/>
                <a:gd name="T95" fmla="*/ 1566 h 1596"/>
                <a:gd name="T96" fmla="*/ 26 w 1588"/>
                <a:gd name="T97" fmla="*/ 1574 h 1596"/>
                <a:gd name="T98" fmla="*/ 36 w 1588"/>
                <a:gd name="T99" fmla="*/ 1580 h 1596"/>
                <a:gd name="T100" fmla="*/ 46 w 1588"/>
                <a:gd name="T101" fmla="*/ 1586 h 1596"/>
                <a:gd name="T102" fmla="*/ 60 w 1588"/>
                <a:gd name="T103" fmla="*/ 1590 h 1596"/>
                <a:gd name="T104" fmla="*/ 74 w 1588"/>
                <a:gd name="T105" fmla="*/ 1594 h 1596"/>
                <a:gd name="T106" fmla="*/ 88 w 1588"/>
                <a:gd name="T107" fmla="*/ 1596 h 1596"/>
                <a:gd name="T108" fmla="*/ 104 w 1588"/>
                <a:gd name="T109" fmla="*/ 1596 h 1596"/>
                <a:gd name="T110" fmla="*/ 104 w 1588"/>
                <a:gd name="T111" fmla="*/ 1596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88" h="1596">
                  <a:moveTo>
                    <a:pt x="104" y="1596"/>
                  </a:moveTo>
                  <a:lnTo>
                    <a:pt x="1482" y="1596"/>
                  </a:lnTo>
                  <a:lnTo>
                    <a:pt x="1482" y="1596"/>
                  </a:lnTo>
                  <a:lnTo>
                    <a:pt x="1498" y="1596"/>
                  </a:lnTo>
                  <a:lnTo>
                    <a:pt x="1514" y="1594"/>
                  </a:lnTo>
                  <a:lnTo>
                    <a:pt x="1526" y="1590"/>
                  </a:lnTo>
                  <a:lnTo>
                    <a:pt x="1540" y="1584"/>
                  </a:lnTo>
                  <a:lnTo>
                    <a:pt x="1550" y="1578"/>
                  </a:lnTo>
                  <a:lnTo>
                    <a:pt x="1560" y="1570"/>
                  </a:lnTo>
                  <a:lnTo>
                    <a:pt x="1568" y="1562"/>
                  </a:lnTo>
                  <a:lnTo>
                    <a:pt x="1576" y="1552"/>
                  </a:lnTo>
                  <a:lnTo>
                    <a:pt x="1580" y="1540"/>
                  </a:lnTo>
                  <a:lnTo>
                    <a:pt x="1584" y="1528"/>
                  </a:lnTo>
                  <a:lnTo>
                    <a:pt x="1586" y="1516"/>
                  </a:lnTo>
                  <a:lnTo>
                    <a:pt x="1588" y="1504"/>
                  </a:lnTo>
                  <a:lnTo>
                    <a:pt x="1586" y="1490"/>
                  </a:lnTo>
                  <a:lnTo>
                    <a:pt x="1584" y="1476"/>
                  </a:lnTo>
                  <a:lnTo>
                    <a:pt x="1578" y="1462"/>
                  </a:lnTo>
                  <a:lnTo>
                    <a:pt x="1572" y="1446"/>
                  </a:lnTo>
                  <a:lnTo>
                    <a:pt x="872" y="58"/>
                  </a:lnTo>
                  <a:lnTo>
                    <a:pt x="872" y="58"/>
                  </a:lnTo>
                  <a:lnTo>
                    <a:pt x="866" y="44"/>
                  </a:lnTo>
                  <a:lnTo>
                    <a:pt x="856" y="32"/>
                  </a:lnTo>
                  <a:lnTo>
                    <a:pt x="848" y="22"/>
                  </a:lnTo>
                  <a:lnTo>
                    <a:pt x="838" y="14"/>
                  </a:lnTo>
                  <a:lnTo>
                    <a:pt x="830" y="8"/>
                  </a:lnTo>
                  <a:lnTo>
                    <a:pt x="820" y="4"/>
                  </a:lnTo>
                  <a:lnTo>
                    <a:pt x="808" y="0"/>
                  </a:lnTo>
                  <a:lnTo>
                    <a:pt x="798" y="0"/>
                  </a:lnTo>
                  <a:lnTo>
                    <a:pt x="788" y="0"/>
                  </a:lnTo>
                  <a:lnTo>
                    <a:pt x="778" y="4"/>
                  </a:lnTo>
                  <a:lnTo>
                    <a:pt x="768" y="8"/>
                  </a:lnTo>
                  <a:lnTo>
                    <a:pt x="758" y="14"/>
                  </a:lnTo>
                  <a:lnTo>
                    <a:pt x="748" y="22"/>
                  </a:lnTo>
                  <a:lnTo>
                    <a:pt x="740" y="32"/>
                  </a:lnTo>
                  <a:lnTo>
                    <a:pt x="730" y="44"/>
                  </a:lnTo>
                  <a:lnTo>
                    <a:pt x="722" y="58"/>
                  </a:lnTo>
                  <a:lnTo>
                    <a:pt x="14" y="1456"/>
                  </a:lnTo>
                  <a:lnTo>
                    <a:pt x="14" y="1456"/>
                  </a:lnTo>
                  <a:lnTo>
                    <a:pt x="8" y="1472"/>
                  </a:lnTo>
                  <a:lnTo>
                    <a:pt x="4" y="1486"/>
                  </a:lnTo>
                  <a:lnTo>
                    <a:pt x="0" y="1500"/>
                  </a:lnTo>
                  <a:lnTo>
                    <a:pt x="0" y="1512"/>
                  </a:lnTo>
                  <a:lnTo>
                    <a:pt x="0" y="1524"/>
                  </a:lnTo>
                  <a:lnTo>
                    <a:pt x="2" y="1536"/>
                  </a:lnTo>
                  <a:lnTo>
                    <a:pt x="6" y="1546"/>
                  </a:lnTo>
                  <a:lnTo>
                    <a:pt x="10" y="1556"/>
                  </a:lnTo>
                  <a:lnTo>
                    <a:pt x="18" y="1566"/>
                  </a:lnTo>
                  <a:lnTo>
                    <a:pt x="26" y="1574"/>
                  </a:lnTo>
                  <a:lnTo>
                    <a:pt x="36" y="1580"/>
                  </a:lnTo>
                  <a:lnTo>
                    <a:pt x="46" y="1586"/>
                  </a:lnTo>
                  <a:lnTo>
                    <a:pt x="60" y="1590"/>
                  </a:lnTo>
                  <a:lnTo>
                    <a:pt x="74" y="1594"/>
                  </a:lnTo>
                  <a:lnTo>
                    <a:pt x="88" y="1596"/>
                  </a:lnTo>
                  <a:lnTo>
                    <a:pt x="104" y="1596"/>
                  </a:lnTo>
                  <a:lnTo>
                    <a:pt x="104" y="1596"/>
                  </a:lnTo>
                  <a:close/>
                </a:path>
              </a:pathLst>
            </a:custGeom>
            <a:solidFill>
              <a:srgbClr val="E74C2E"/>
            </a:solidFill>
            <a:ln>
              <a:noFill/>
            </a:ln>
          </p:spPr>
          <p:txBody>
            <a:bodyPr/>
            <a:lstStyle/>
            <a:p>
              <a:pPr eaLnBrk="1" fontAlgn="auto" hangingPunct="1">
                <a:spcBef>
                  <a:spcPts val="0"/>
                </a:spcBef>
                <a:spcAft>
                  <a:spcPts val="0"/>
                </a:spcAft>
                <a:defRPr/>
              </a:pPr>
              <a:endParaRPr lang="zh-CN" altLang="en-US" sz="1400" kern="0">
                <a:solidFill>
                  <a:srgbClr val="777777"/>
                </a:solidFill>
                <a:latin typeface="微软雅黑" panose="020B0503020204020204" pitchFamily="34" charset="-122"/>
                <a:ea typeface="微软雅黑" panose="020B0503020204020204" pitchFamily="34" charset="-122"/>
              </a:endParaRPr>
            </a:p>
          </p:txBody>
        </p:sp>
        <p:sp>
          <p:nvSpPr>
            <p:cNvPr id="10" name="文本框 38"/>
            <p:cNvSpPr txBox="1">
              <a:spLocks noChangeArrowheads="1"/>
            </p:cNvSpPr>
            <p:nvPr/>
          </p:nvSpPr>
          <p:spPr bwMode="auto">
            <a:xfrm>
              <a:off x="5184775" y="2305050"/>
              <a:ext cx="75088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algn="ctr" eaLnBrk="1" hangingPunct="1"/>
              <a:r>
                <a:rPr lang="en-US" altLang="zh-CN" sz="3600">
                  <a:solidFill>
                    <a:srgbClr val="FFFFFF"/>
                  </a:solidFill>
                  <a:latin typeface="微软雅黑" panose="020B0503020204020204" pitchFamily="34" charset="-122"/>
                  <a:ea typeface="微软雅黑" panose="020B0503020204020204" pitchFamily="34" charset="-122"/>
                </a:rPr>
                <a:t>03</a:t>
              </a:r>
              <a:endParaRPr lang="zh-CN" altLang="en-US" sz="3600">
                <a:solidFill>
                  <a:srgbClr val="FFFFFF"/>
                </a:solidFill>
                <a:latin typeface="微软雅黑" panose="020B0503020204020204" pitchFamily="34" charset="-122"/>
                <a:ea typeface="微软雅黑" panose="020B0503020204020204" pitchFamily="34" charset="-122"/>
              </a:endParaRPr>
            </a:p>
          </p:txBody>
        </p:sp>
        <p:pic>
          <p:nvPicPr>
            <p:cNvPr id="11" name="图片 39"/>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80100" y="2484437"/>
              <a:ext cx="414337"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2" name="直接连接符 40"/>
            <p:cNvCxnSpPr>
              <a:cxnSpLocks noChangeShapeType="1"/>
            </p:cNvCxnSpPr>
            <p:nvPr/>
          </p:nvCxnSpPr>
          <p:spPr bwMode="auto">
            <a:xfrm>
              <a:off x="5173662" y="2973387"/>
              <a:ext cx="1255713" cy="0"/>
            </a:xfrm>
            <a:prstGeom prst="line">
              <a:avLst/>
            </a:prstGeom>
            <a:noFill/>
            <a:ln w="6350" algn="ctr">
              <a:solidFill>
                <a:srgbClr val="FFFFFF"/>
              </a:solidFill>
              <a:miter lim="800000"/>
            </a:ln>
            <a:extLst>
              <a:ext uri="{909E8E84-426E-40DD-AFC4-6F175D3DCCD1}">
                <a14:hiddenFill xmlns:a14="http://schemas.microsoft.com/office/drawing/2010/main">
                  <a:noFill/>
                </a14:hiddenFill>
              </a:ext>
            </a:extLst>
          </p:spPr>
        </p:cxnSp>
        <p:sp>
          <p:nvSpPr>
            <p:cNvPr id="13" name="矩形 12"/>
            <p:cNvSpPr/>
            <p:nvPr/>
          </p:nvSpPr>
          <p:spPr>
            <a:xfrm>
              <a:off x="5483661" y="2994044"/>
              <a:ext cx="697627" cy="553998"/>
            </a:xfrm>
            <a:prstGeom prst="rect">
              <a:avLst/>
            </a:prstGeom>
          </p:spPr>
          <p:txBody>
            <a:bodyPr wrap="none" anchor="ctr">
              <a:spAutoFit/>
            </a:bodyPr>
            <a:lstStyle/>
            <a:p>
              <a:pPr algn="ctr" eaLnBrk="1" fontAlgn="auto" hangingPunct="1">
                <a:lnSpc>
                  <a:spcPct val="150000"/>
                </a:lnSpc>
                <a:spcBef>
                  <a:spcPts val="0"/>
                </a:spcBef>
                <a:spcAft>
                  <a:spcPts val="0"/>
                </a:spcAft>
                <a:defRPr/>
              </a:pPr>
              <a:r>
                <a:rPr lang="zh-CN" altLang="en-US" sz="2000" b="1" kern="0" dirty="0">
                  <a:solidFill>
                    <a:srgbClr val="FFFFFF"/>
                  </a:solidFill>
                  <a:latin typeface="微软雅黑" panose="020B0503020204020204" pitchFamily="34" charset="-122"/>
                  <a:ea typeface="微软雅黑" panose="020B0503020204020204" pitchFamily="34" charset="-122"/>
                </a:rPr>
                <a:t>标题</a:t>
              </a:r>
              <a:endParaRPr lang="en-US" altLang="zh-CN" sz="2000" b="1" kern="0" dirty="0">
                <a:solidFill>
                  <a:srgbClr val="FFFFFF"/>
                </a:solidFill>
                <a:latin typeface="微软雅黑" panose="020B0503020204020204" pitchFamily="34" charset="-122"/>
                <a:ea typeface="微软雅黑" panose="020B0503020204020204" pitchFamily="34" charset="-122"/>
              </a:endParaRPr>
            </a:p>
          </p:txBody>
        </p:sp>
      </p:grpSp>
      <p:grpSp>
        <p:nvGrpSpPr>
          <p:cNvPr id="14" name="组合 13"/>
          <p:cNvGrpSpPr/>
          <p:nvPr/>
        </p:nvGrpSpPr>
        <p:grpSpPr>
          <a:xfrm>
            <a:off x="2821682" y="2114550"/>
            <a:ext cx="2033587" cy="2057400"/>
            <a:chOff x="2778125" y="2114550"/>
            <a:chExt cx="2033587" cy="2057400"/>
          </a:xfrm>
        </p:grpSpPr>
        <p:sp>
          <p:nvSpPr>
            <p:cNvPr id="15" name="Freeform 5"/>
            <p:cNvSpPr/>
            <p:nvPr/>
          </p:nvSpPr>
          <p:spPr bwMode="auto">
            <a:xfrm>
              <a:off x="2778125" y="2114550"/>
              <a:ext cx="2033587" cy="2057400"/>
            </a:xfrm>
            <a:custGeom>
              <a:avLst/>
              <a:gdLst>
                <a:gd name="T0" fmla="*/ 1472 w 1578"/>
                <a:gd name="T1" fmla="*/ 0 h 1598"/>
                <a:gd name="T2" fmla="*/ 104 w 1578"/>
                <a:gd name="T3" fmla="*/ 0 h 1598"/>
                <a:gd name="T4" fmla="*/ 104 w 1578"/>
                <a:gd name="T5" fmla="*/ 0 h 1598"/>
                <a:gd name="T6" fmla="*/ 88 w 1578"/>
                <a:gd name="T7" fmla="*/ 2 h 1598"/>
                <a:gd name="T8" fmla="*/ 74 w 1578"/>
                <a:gd name="T9" fmla="*/ 4 h 1598"/>
                <a:gd name="T10" fmla="*/ 60 w 1578"/>
                <a:gd name="T11" fmla="*/ 8 h 1598"/>
                <a:gd name="T12" fmla="*/ 48 w 1578"/>
                <a:gd name="T13" fmla="*/ 12 h 1598"/>
                <a:gd name="T14" fmla="*/ 36 w 1578"/>
                <a:gd name="T15" fmla="*/ 18 h 1598"/>
                <a:gd name="T16" fmla="*/ 26 w 1578"/>
                <a:gd name="T17" fmla="*/ 26 h 1598"/>
                <a:gd name="T18" fmla="*/ 18 w 1578"/>
                <a:gd name="T19" fmla="*/ 36 h 1598"/>
                <a:gd name="T20" fmla="*/ 12 w 1578"/>
                <a:gd name="T21" fmla="*/ 46 h 1598"/>
                <a:gd name="T22" fmla="*/ 6 w 1578"/>
                <a:gd name="T23" fmla="*/ 56 h 1598"/>
                <a:gd name="T24" fmla="*/ 2 w 1578"/>
                <a:gd name="T25" fmla="*/ 68 h 1598"/>
                <a:gd name="T26" fmla="*/ 0 w 1578"/>
                <a:gd name="T27" fmla="*/ 80 h 1598"/>
                <a:gd name="T28" fmla="*/ 0 w 1578"/>
                <a:gd name="T29" fmla="*/ 94 h 1598"/>
                <a:gd name="T30" fmla="*/ 0 w 1578"/>
                <a:gd name="T31" fmla="*/ 106 h 1598"/>
                <a:gd name="T32" fmla="*/ 4 w 1578"/>
                <a:gd name="T33" fmla="*/ 120 h 1598"/>
                <a:gd name="T34" fmla="*/ 8 w 1578"/>
                <a:gd name="T35" fmla="*/ 136 h 1598"/>
                <a:gd name="T36" fmla="*/ 14 w 1578"/>
                <a:gd name="T37" fmla="*/ 150 h 1598"/>
                <a:gd name="T38" fmla="*/ 714 w 1578"/>
                <a:gd name="T39" fmla="*/ 1538 h 1598"/>
                <a:gd name="T40" fmla="*/ 714 w 1578"/>
                <a:gd name="T41" fmla="*/ 1538 h 1598"/>
                <a:gd name="T42" fmla="*/ 722 w 1578"/>
                <a:gd name="T43" fmla="*/ 1552 h 1598"/>
                <a:gd name="T44" fmla="*/ 730 w 1578"/>
                <a:gd name="T45" fmla="*/ 1564 h 1598"/>
                <a:gd name="T46" fmla="*/ 738 w 1578"/>
                <a:gd name="T47" fmla="*/ 1574 h 1598"/>
                <a:gd name="T48" fmla="*/ 748 w 1578"/>
                <a:gd name="T49" fmla="*/ 1582 h 1598"/>
                <a:gd name="T50" fmla="*/ 758 w 1578"/>
                <a:gd name="T51" fmla="*/ 1588 h 1598"/>
                <a:gd name="T52" fmla="*/ 768 w 1578"/>
                <a:gd name="T53" fmla="*/ 1594 h 1598"/>
                <a:gd name="T54" fmla="*/ 778 w 1578"/>
                <a:gd name="T55" fmla="*/ 1596 h 1598"/>
                <a:gd name="T56" fmla="*/ 788 w 1578"/>
                <a:gd name="T57" fmla="*/ 1598 h 1598"/>
                <a:gd name="T58" fmla="*/ 800 w 1578"/>
                <a:gd name="T59" fmla="*/ 1596 h 1598"/>
                <a:gd name="T60" fmla="*/ 810 w 1578"/>
                <a:gd name="T61" fmla="*/ 1594 h 1598"/>
                <a:gd name="T62" fmla="*/ 820 w 1578"/>
                <a:gd name="T63" fmla="*/ 1588 h 1598"/>
                <a:gd name="T64" fmla="*/ 830 w 1578"/>
                <a:gd name="T65" fmla="*/ 1582 h 1598"/>
                <a:gd name="T66" fmla="*/ 838 w 1578"/>
                <a:gd name="T67" fmla="*/ 1574 h 1598"/>
                <a:gd name="T68" fmla="*/ 848 w 1578"/>
                <a:gd name="T69" fmla="*/ 1564 h 1598"/>
                <a:gd name="T70" fmla="*/ 856 w 1578"/>
                <a:gd name="T71" fmla="*/ 1552 h 1598"/>
                <a:gd name="T72" fmla="*/ 864 w 1578"/>
                <a:gd name="T73" fmla="*/ 1538 h 1598"/>
                <a:gd name="T74" fmla="*/ 1564 w 1578"/>
                <a:gd name="T75" fmla="*/ 140 h 1598"/>
                <a:gd name="T76" fmla="*/ 1564 w 1578"/>
                <a:gd name="T77" fmla="*/ 140 h 1598"/>
                <a:gd name="T78" fmla="*/ 1570 w 1578"/>
                <a:gd name="T79" fmla="*/ 126 h 1598"/>
                <a:gd name="T80" fmla="*/ 1574 w 1578"/>
                <a:gd name="T81" fmla="*/ 112 h 1598"/>
                <a:gd name="T82" fmla="*/ 1578 w 1578"/>
                <a:gd name="T83" fmla="*/ 98 h 1598"/>
                <a:gd name="T84" fmla="*/ 1578 w 1578"/>
                <a:gd name="T85" fmla="*/ 84 h 1598"/>
                <a:gd name="T86" fmla="*/ 1578 w 1578"/>
                <a:gd name="T87" fmla="*/ 72 h 1598"/>
                <a:gd name="T88" fmla="*/ 1576 w 1578"/>
                <a:gd name="T89" fmla="*/ 60 h 1598"/>
                <a:gd name="T90" fmla="*/ 1572 w 1578"/>
                <a:gd name="T91" fmla="*/ 50 h 1598"/>
                <a:gd name="T92" fmla="*/ 1566 w 1578"/>
                <a:gd name="T93" fmla="*/ 40 h 1598"/>
                <a:gd name="T94" fmla="*/ 1560 w 1578"/>
                <a:gd name="T95" fmla="*/ 32 h 1598"/>
                <a:gd name="T96" fmla="*/ 1552 w 1578"/>
                <a:gd name="T97" fmla="*/ 24 h 1598"/>
                <a:gd name="T98" fmla="*/ 1542 w 1578"/>
                <a:gd name="T99" fmla="*/ 16 h 1598"/>
                <a:gd name="T100" fmla="*/ 1530 w 1578"/>
                <a:gd name="T101" fmla="*/ 10 h 1598"/>
                <a:gd name="T102" fmla="*/ 1518 w 1578"/>
                <a:gd name="T103" fmla="*/ 6 h 1598"/>
                <a:gd name="T104" fmla="*/ 1504 w 1578"/>
                <a:gd name="T105" fmla="*/ 4 h 1598"/>
                <a:gd name="T106" fmla="*/ 1490 w 1578"/>
                <a:gd name="T107" fmla="*/ 0 h 1598"/>
                <a:gd name="T108" fmla="*/ 1472 w 1578"/>
                <a:gd name="T109" fmla="*/ 0 h 1598"/>
                <a:gd name="T110" fmla="*/ 1472 w 1578"/>
                <a:gd name="T111" fmla="*/ 0 h 1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78" h="1598">
                  <a:moveTo>
                    <a:pt x="1472" y="0"/>
                  </a:moveTo>
                  <a:lnTo>
                    <a:pt x="104" y="0"/>
                  </a:lnTo>
                  <a:lnTo>
                    <a:pt x="104" y="0"/>
                  </a:lnTo>
                  <a:lnTo>
                    <a:pt x="88" y="2"/>
                  </a:lnTo>
                  <a:lnTo>
                    <a:pt x="74" y="4"/>
                  </a:lnTo>
                  <a:lnTo>
                    <a:pt x="60" y="8"/>
                  </a:lnTo>
                  <a:lnTo>
                    <a:pt x="48" y="12"/>
                  </a:lnTo>
                  <a:lnTo>
                    <a:pt x="36" y="18"/>
                  </a:lnTo>
                  <a:lnTo>
                    <a:pt x="26" y="26"/>
                  </a:lnTo>
                  <a:lnTo>
                    <a:pt x="18" y="36"/>
                  </a:lnTo>
                  <a:lnTo>
                    <a:pt x="12" y="46"/>
                  </a:lnTo>
                  <a:lnTo>
                    <a:pt x="6" y="56"/>
                  </a:lnTo>
                  <a:lnTo>
                    <a:pt x="2" y="68"/>
                  </a:lnTo>
                  <a:lnTo>
                    <a:pt x="0" y="80"/>
                  </a:lnTo>
                  <a:lnTo>
                    <a:pt x="0" y="94"/>
                  </a:lnTo>
                  <a:lnTo>
                    <a:pt x="0" y="106"/>
                  </a:lnTo>
                  <a:lnTo>
                    <a:pt x="4" y="120"/>
                  </a:lnTo>
                  <a:lnTo>
                    <a:pt x="8" y="136"/>
                  </a:lnTo>
                  <a:lnTo>
                    <a:pt x="14" y="150"/>
                  </a:lnTo>
                  <a:lnTo>
                    <a:pt x="714" y="1538"/>
                  </a:lnTo>
                  <a:lnTo>
                    <a:pt x="714" y="1538"/>
                  </a:lnTo>
                  <a:lnTo>
                    <a:pt x="722" y="1552"/>
                  </a:lnTo>
                  <a:lnTo>
                    <a:pt x="730" y="1564"/>
                  </a:lnTo>
                  <a:lnTo>
                    <a:pt x="738" y="1574"/>
                  </a:lnTo>
                  <a:lnTo>
                    <a:pt x="748" y="1582"/>
                  </a:lnTo>
                  <a:lnTo>
                    <a:pt x="758" y="1588"/>
                  </a:lnTo>
                  <a:lnTo>
                    <a:pt x="768" y="1594"/>
                  </a:lnTo>
                  <a:lnTo>
                    <a:pt x="778" y="1596"/>
                  </a:lnTo>
                  <a:lnTo>
                    <a:pt x="788" y="1598"/>
                  </a:lnTo>
                  <a:lnTo>
                    <a:pt x="800" y="1596"/>
                  </a:lnTo>
                  <a:lnTo>
                    <a:pt x="810" y="1594"/>
                  </a:lnTo>
                  <a:lnTo>
                    <a:pt x="820" y="1588"/>
                  </a:lnTo>
                  <a:lnTo>
                    <a:pt x="830" y="1582"/>
                  </a:lnTo>
                  <a:lnTo>
                    <a:pt x="838" y="1574"/>
                  </a:lnTo>
                  <a:lnTo>
                    <a:pt x="848" y="1564"/>
                  </a:lnTo>
                  <a:lnTo>
                    <a:pt x="856" y="1552"/>
                  </a:lnTo>
                  <a:lnTo>
                    <a:pt x="864" y="1538"/>
                  </a:lnTo>
                  <a:lnTo>
                    <a:pt x="1564" y="140"/>
                  </a:lnTo>
                  <a:lnTo>
                    <a:pt x="1564" y="140"/>
                  </a:lnTo>
                  <a:lnTo>
                    <a:pt x="1570" y="126"/>
                  </a:lnTo>
                  <a:lnTo>
                    <a:pt x="1574" y="112"/>
                  </a:lnTo>
                  <a:lnTo>
                    <a:pt x="1578" y="98"/>
                  </a:lnTo>
                  <a:lnTo>
                    <a:pt x="1578" y="84"/>
                  </a:lnTo>
                  <a:lnTo>
                    <a:pt x="1578" y="72"/>
                  </a:lnTo>
                  <a:lnTo>
                    <a:pt x="1576" y="60"/>
                  </a:lnTo>
                  <a:lnTo>
                    <a:pt x="1572" y="50"/>
                  </a:lnTo>
                  <a:lnTo>
                    <a:pt x="1566" y="40"/>
                  </a:lnTo>
                  <a:lnTo>
                    <a:pt x="1560" y="32"/>
                  </a:lnTo>
                  <a:lnTo>
                    <a:pt x="1552" y="24"/>
                  </a:lnTo>
                  <a:lnTo>
                    <a:pt x="1542" y="16"/>
                  </a:lnTo>
                  <a:lnTo>
                    <a:pt x="1530" y="10"/>
                  </a:lnTo>
                  <a:lnTo>
                    <a:pt x="1518" y="6"/>
                  </a:lnTo>
                  <a:lnTo>
                    <a:pt x="1504" y="4"/>
                  </a:lnTo>
                  <a:lnTo>
                    <a:pt x="1490" y="0"/>
                  </a:lnTo>
                  <a:lnTo>
                    <a:pt x="1472" y="0"/>
                  </a:lnTo>
                  <a:lnTo>
                    <a:pt x="1472" y="0"/>
                  </a:lnTo>
                  <a:close/>
                </a:path>
              </a:pathLst>
            </a:custGeom>
            <a:solidFill>
              <a:srgbClr val="FF9900"/>
            </a:solidFill>
            <a:ln>
              <a:noFill/>
            </a:ln>
          </p:spPr>
          <p:txBody>
            <a:bodyPr/>
            <a:lstStyle/>
            <a:p>
              <a:pPr eaLnBrk="1" fontAlgn="auto" hangingPunct="1">
                <a:spcBef>
                  <a:spcPts val="0"/>
                </a:spcBef>
                <a:spcAft>
                  <a:spcPts val="0"/>
                </a:spcAft>
                <a:defRPr/>
              </a:pPr>
              <a:endParaRPr lang="zh-CN" altLang="en-US" sz="1400" kern="0">
                <a:solidFill>
                  <a:srgbClr val="777777"/>
                </a:solidFill>
                <a:latin typeface="微软雅黑" panose="020B0503020204020204" pitchFamily="34" charset="-122"/>
                <a:ea typeface="微软雅黑" panose="020B0503020204020204" pitchFamily="34" charset="-122"/>
              </a:endParaRPr>
            </a:p>
          </p:txBody>
        </p:sp>
        <p:sp>
          <p:nvSpPr>
            <p:cNvPr id="16" name="文本框 42"/>
            <p:cNvSpPr txBox="1">
              <a:spLocks noChangeArrowheads="1"/>
            </p:cNvSpPr>
            <p:nvPr/>
          </p:nvSpPr>
          <p:spPr bwMode="auto">
            <a:xfrm>
              <a:off x="3203575" y="2160587"/>
              <a:ext cx="75088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algn="ctr" eaLnBrk="1" hangingPunct="1"/>
              <a:r>
                <a:rPr lang="en-US" altLang="zh-CN" sz="3600">
                  <a:solidFill>
                    <a:srgbClr val="FFFFFF"/>
                  </a:solidFill>
                  <a:latin typeface="微软雅黑" panose="020B0503020204020204" pitchFamily="34" charset="-122"/>
                  <a:ea typeface="微软雅黑" panose="020B0503020204020204" pitchFamily="34" charset="-122"/>
                </a:rPr>
                <a:t>02</a:t>
              </a:r>
              <a:endParaRPr lang="zh-CN" altLang="en-US" sz="3600">
                <a:solidFill>
                  <a:srgbClr val="FFFFFF"/>
                </a:solidFill>
                <a:latin typeface="微软雅黑" panose="020B0503020204020204" pitchFamily="34" charset="-122"/>
                <a:ea typeface="微软雅黑" panose="020B0503020204020204" pitchFamily="34" charset="-122"/>
              </a:endParaRPr>
            </a:p>
          </p:txBody>
        </p:sp>
        <p:pic>
          <p:nvPicPr>
            <p:cNvPr id="17" name="图片 43"/>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897312" y="2312987"/>
              <a:ext cx="41592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8" name="直接连接符 44"/>
            <p:cNvCxnSpPr>
              <a:cxnSpLocks noChangeShapeType="1"/>
            </p:cNvCxnSpPr>
            <p:nvPr/>
          </p:nvCxnSpPr>
          <p:spPr bwMode="auto">
            <a:xfrm>
              <a:off x="3148012" y="2795587"/>
              <a:ext cx="1255713" cy="0"/>
            </a:xfrm>
            <a:prstGeom prst="line">
              <a:avLst/>
            </a:prstGeom>
            <a:noFill/>
            <a:ln w="6350" algn="ctr">
              <a:solidFill>
                <a:srgbClr val="FFFFFF"/>
              </a:solidFill>
              <a:miter lim="800000"/>
            </a:ln>
            <a:extLst>
              <a:ext uri="{909E8E84-426E-40DD-AFC4-6F175D3DCCD1}">
                <a14:hiddenFill xmlns:a14="http://schemas.microsoft.com/office/drawing/2010/main">
                  <a:noFill/>
                </a14:hiddenFill>
              </a:ext>
            </a:extLst>
          </p:spPr>
        </p:cxnSp>
        <p:sp>
          <p:nvSpPr>
            <p:cNvPr id="19" name="矩形 18"/>
            <p:cNvSpPr/>
            <p:nvPr/>
          </p:nvSpPr>
          <p:spPr>
            <a:xfrm>
              <a:off x="3457217" y="2952719"/>
              <a:ext cx="697627" cy="400110"/>
            </a:xfrm>
            <a:prstGeom prst="rect">
              <a:avLst/>
            </a:prstGeom>
          </p:spPr>
          <p:txBody>
            <a:bodyPr wrap="none" anchor="ctr">
              <a:spAutoFit/>
            </a:bodyPr>
            <a:lstStyle/>
            <a:p>
              <a:pPr algn="ctr" eaLnBrk="1" fontAlgn="auto" hangingPunct="1">
                <a:spcBef>
                  <a:spcPts val="0"/>
                </a:spcBef>
                <a:spcAft>
                  <a:spcPts val="0"/>
                </a:spcAft>
                <a:defRPr/>
              </a:pPr>
              <a:r>
                <a:rPr lang="zh-CN" altLang="en-US" sz="2000" b="1" kern="0" dirty="0">
                  <a:solidFill>
                    <a:srgbClr val="FFFFFF"/>
                  </a:solidFill>
                  <a:latin typeface="微软雅黑" panose="020B0503020204020204" pitchFamily="34" charset="-122"/>
                  <a:ea typeface="微软雅黑" panose="020B0503020204020204" pitchFamily="34" charset="-122"/>
                </a:rPr>
                <a:t>标题</a:t>
              </a:r>
              <a:endParaRPr lang="en-US" altLang="zh-CN" sz="2000" b="1" kern="0" dirty="0">
                <a:solidFill>
                  <a:srgbClr val="FFFFFF"/>
                </a:solidFill>
                <a:latin typeface="微软雅黑" panose="020B0503020204020204" pitchFamily="34" charset="-122"/>
                <a:ea typeface="微软雅黑" panose="020B0503020204020204" pitchFamily="34" charset="-122"/>
              </a:endParaRPr>
            </a:p>
          </p:txBody>
        </p:sp>
      </p:grpSp>
      <p:grpSp>
        <p:nvGrpSpPr>
          <p:cNvPr id="20" name="组合 19"/>
          <p:cNvGrpSpPr/>
          <p:nvPr/>
        </p:nvGrpSpPr>
        <p:grpSpPr>
          <a:xfrm>
            <a:off x="6206058" y="2114550"/>
            <a:ext cx="2038350" cy="2057400"/>
            <a:chOff x="6835775" y="2114550"/>
            <a:chExt cx="2038350" cy="2057400"/>
          </a:xfrm>
        </p:grpSpPr>
        <p:sp>
          <p:nvSpPr>
            <p:cNvPr id="21" name="Freeform 8"/>
            <p:cNvSpPr/>
            <p:nvPr/>
          </p:nvSpPr>
          <p:spPr bwMode="auto">
            <a:xfrm>
              <a:off x="6835775" y="2114550"/>
              <a:ext cx="2038350" cy="2057400"/>
            </a:xfrm>
            <a:custGeom>
              <a:avLst/>
              <a:gdLst>
                <a:gd name="T0" fmla="*/ 1476 w 1582"/>
                <a:gd name="T1" fmla="*/ 0 h 1598"/>
                <a:gd name="T2" fmla="*/ 98 w 1582"/>
                <a:gd name="T3" fmla="*/ 0 h 1598"/>
                <a:gd name="T4" fmla="*/ 98 w 1582"/>
                <a:gd name="T5" fmla="*/ 0 h 1598"/>
                <a:gd name="T6" fmla="*/ 84 w 1582"/>
                <a:gd name="T7" fmla="*/ 2 h 1598"/>
                <a:gd name="T8" fmla="*/ 70 w 1582"/>
                <a:gd name="T9" fmla="*/ 4 h 1598"/>
                <a:gd name="T10" fmla="*/ 58 w 1582"/>
                <a:gd name="T11" fmla="*/ 8 h 1598"/>
                <a:gd name="T12" fmla="*/ 46 w 1582"/>
                <a:gd name="T13" fmla="*/ 12 h 1598"/>
                <a:gd name="T14" fmla="*/ 36 w 1582"/>
                <a:gd name="T15" fmla="*/ 18 h 1598"/>
                <a:gd name="T16" fmla="*/ 26 w 1582"/>
                <a:gd name="T17" fmla="*/ 26 h 1598"/>
                <a:gd name="T18" fmla="*/ 18 w 1582"/>
                <a:gd name="T19" fmla="*/ 36 h 1598"/>
                <a:gd name="T20" fmla="*/ 10 w 1582"/>
                <a:gd name="T21" fmla="*/ 46 h 1598"/>
                <a:gd name="T22" fmla="*/ 6 w 1582"/>
                <a:gd name="T23" fmla="*/ 56 h 1598"/>
                <a:gd name="T24" fmla="*/ 2 w 1582"/>
                <a:gd name="T25" fmla="*/ 68 h 1598"/>
                <a:gd name="T26" fmla="*/ 0 w 1582"/>
                <a:gd name="T27" fmla="*/ 80 h 1598"/>
                <a:gd name="T28" fmla="*/ 0 w 1582"/>
                <a:gd name="T29" fmla="*/ 94 h 1598"/>
                <a:gd name="T30" fmla="*/ 2 w 1582"/>
                <a:gd name="T31" fmla="*/ 106 h 1598"/>
                <a:gd name="T32" fmla="*/ 6 w 1582"/>
                <a:gd name="T33" fmla="*/ 120 h 1598"/>
                <a:gd name="T34" fmla="*/ 12 w 1582"/>
                <a:gd name="T35" fmla="*/ 136 h 1598"/>
                <a:gd name="T36" fmla="*/ 20 w 1582"/>
                <a:gd name="T37" fmla="*/ 150 h 1598"/>
                <a:gd name="T38" fmla="*/ 720 w 1582"/>
                <a:gd name="T39" fmla="*/ 1538 h 1598"/>
                <a:gd name="T40" fmla="*/ 720 w 1582"/>
                <a:gd name="T41" fmla="*/ 1538 h 1598"/>
                <a:gd name="T42" fmla="*/ 726 w 1582"/>
                <a:gd name="T43" fmla="*/ 1552 h 1598"/>
                <a:gd name="T44" fmla="*/ 734 w 1582"/>
                <a:gd name="T45" fmla="*/ 1564 h 1598"/>
                <a:gd name="T46" fmla="*/ 744 w 1582"/>
                <a:gd name="T47" fmla="*/ 1574 h 1598"/>
                <a:gd name="T48" fmla="*/ 752 w 1582"/>
                <a:gd name="T49" fmla="*/ 1582 h 1598"/>
                <a:gd name="T50" fmla="*/ 760 w 1582"/>
                <a:gd name="T51" fmla="*/ 1588 h 1598"/>
                <a:gd name="T52" fmla="*/ 770 w 1582"/>
                <a:gd name="T53" fmla="*/ 1594 h 1598"/>
                <a:gd name="T54" fmla="*/ 780 w 1582"/>
                <a:gd name="T55" fmla="*/ 1596 h 1598"/>
                <a:gd name="T56" fmla="*/ 788 w 1582"/>
                <a:gd name="T57" fmla="*/ 1598 h 1598"/>
                <a:gd name="T58" fmla="*/ 798 w 1582"/>
                <a:gd name="T59" fmla="*/ 1596 h 1598"/>
                <a:gd name="T60" fmla="*/ 808 w 1582"/>
                <a:gd name="T61" fmla="*/ 1594 h 1598"/>
                <a:gd name="T62" fmla="*/ 816 w 1582"/>
                <a:gd name="T63" fmla="*/ 1588 h 1598"/>
                <a:gd name="T64" fmla="*/ 826 w 1582"/>
                <a:gd name="T65" fmla="*/ 1582 h 1598"/>
                <a:gd name="T66" fmla="*/ 834 w 1582"/>
                <a:gd name="T67" fmla="*/ 1574 h 1598"/>
                <a:gd name="T68" fmla="*/ 842 w 1582"/>
                <a:gd name="T69" fmla="*/ 1564 h 1598"/>
                <a:gd name="T70" fmla="*/ 850 w 1582"/>
                <a:gd name="T71" fmla="*/ 1552 h 1598"/>
                <a:gd name="T72" fmla="*/ 858 w 1582"/>
                <a:gd name="T73" fmla="*/ 1538 h 1598"/>
                <a:gd name="T74" fmla="*/ 1566 w 1582"/>
                <a:gd name="T75" fmla="*/ 140 h 1598"/>
                <a:gd name="T76" fmla="*/ 1566 w 1582"/>
                <a:gd name="T77" fmla="*/ 140 h 1598"/>
                <a:gd name="T78" fmla="*/ 1572 w 1582"/>
                <a:gd name="T79" fmla="*/ 126 h 1598"/>
                <a:gd name="T80" fmla="*/ 1578 w 1582"/>
                <a:gd name="T81" fmla="*/ 112 h 1598"/>
                <a:gd name="T82" fmla="*/ 1580 w 1582"/>
                <a:gd name="T83" fmla="*/ 98 h 1598"/>
                <a:gd name="T84" fmla="*/ 1582 w 1582"/>
                <a:gd name="T85" fmla="*/ 84 h 1598"/>
                <a:gd name="T86" fmla="*/ 1582 w 1582"/>
                <a:gd name="T87" fmla="*/ 72 h 1598"/>
                <a:gd name="T88" fmla="*/ 1578 w 1582"/>
                <a:gd name="T89" fmla="*/ 60 h 1598"/>
                <a:gd name="T90" fmla="*/ 1576 w 1582"/>
                <a:gd name="T91" fmla="*/ 50 h 1598"/>
                <a:gd name="T92" fmla="*/ 1570 w 1582"/>
                <a:gd name="T93" fmla="*/ 40 h 1598"/>
                <a:gd name="T94" fmla="*/ 1564 w 1582"/>
                <a:gd name="T95" fmla="*/ 32 h 1598"/>
                <a:gd name="T96" fmla="*/ 1554 w 1582"/>
                <a:gd name="T97" fmla="*/ 24 h 1598"/>
                <a:gd name="T98" fmla="*/ 1546 w 1582"/>
                <a:gd name="T99" fmla="*/ 16 h 1598"/>
                <a:gd name="T100" fmla="*/ 1534 w 1582"/>
                <a:gd name="T101" fmla="*/ 10 h 1598"/>
                <a:gd name="T102" fmla="*/ 1522 w 1582"/>
                <a:gd name="T103" fmla="*/ 6 h 1598"/>
                <a:gd name="T104" fmla="*/ 1508 w 1582"/>
                <a:gd name="T105" fmla="*/ 4 h 1598"/>
                <a:gd name="T106" fmla="*/ 1492 w 1582"/>
                <a:gd name="T107" fmla="*/ 0 h 1598"/>
                <a:gd name="T108" fmla="*/ 1476 w 1582"/>
                <a:gd name="T109" fmla="*/ 0 h 1598"/>
                <a:gd name="T110" fmla="*/ 1476 w 1582"/>
                <a:gd name="T111" fmla="*/ 0 h 1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82" h="1598">
                  <a:moveTo>
                    <a:pt x="1476" y="0"/>
                  </a:moveTo>
                  <a:lnTo>
                    <a:pt x="98" y="0"/>
                  </a:lnTo>
                  <a:lnTo>
                    <a:pt x="98" y="0"/>
                  </a:lnTo>
                  <a:lnTo>
                    <a:pt x="84" y="2"/>
                  </a:lnTo>
                  <a:lnTo>
                    <a:pt x="70" y="4"/>
                  </a:lnTo>
                  <a:lnTo>
                    <a:pt x="58" y="8"/>
                  </a:lnTo>
                  <a:lnTo>
                    <a:pt x="46" y="12"/>
                  </a:lnTo>
                  <a:lnTo>
                    <a:pt x="36" y="18"/>
                  </a:lnTo>
                  <a:lnTo>
                    <a:pt x="26" y="26"/>
                  </a:lnTo>
                  <a:lnTo>
                    <a:pt x="18" y="36"/>
                  </a:lnTo>
                  <a:lnTo>
                    <a:pt x="10" y="46"/>
                  </a:lnTo>
                  <a:lnTo>
                    <a:pt x="6" y="56"/>
                  </a:lnTo>
                  <a:lnTo>
                    <a:pt x="2" y="68"/>
                  </a:lnTo>
                  <a:lnTo>
                    <a:pt x="0" y="80"/>
                  </a:lnTo>
                  <a:lnTo>
                    <a:pt x="0" y="94"/>
                  </a:lnTo>
                  <a:lnTo>
                    <a:pt x="2" y="106"/>
                  </a:lnTo>
                  <a:lnTo>
                    <a:pt x="6" y="120"/>
                  </a:lnTo>
                  <a:lnTo>
                    <a:pt x="12" y="136"/>
                  </a:lnTo>
                  <a:lnTo>
                    <a:pt x="20" y="150"/>
                  </a:lnTo>
                  <a:lnTo>
                    <a:pt x="720" y="1538"/>
                  </a:lnTo>
                  <a:lnTo>
                    <a:pt x="720" y="1538"/>
                  </a:lnTo>
                  <a:lnTo>
                    <a:pt x="726" y="1552"/>
                  </a:lnTo>
                  <a:lnTo>
                    <a:pt x="734" y="1564"/>
                  </a:lnTo>
                  <a:lnTo>
                    <a:pt x="744" y="1574"/>
                  </a:lnTo>
                  <a:lnTo>
                    <a:pt x="752" y="1582"/>
                  </a:lnTo>
                  <a:lnTo>
                    <a:pt x="760" y="1588"/>
                  </a:lnTo>
                  <a:lnTo>
                    <a:pt x="770" y="1594"/>
                  </a:lnTo>
                  <a:lnTo>
                    <a:pt x="780" y="1596"/>
                  </a:lnTo>
                  <a:lnTo>
                    <a:pt x="788" y="1598"/>
                  </a:lnTo>
                  <a:lnTo>
                    <a:pt x="798" y="1596"/>
                  </a:lnTo>
                  <a:lnTo>
                    <a:pt x="808" y="1594"/>
                  </a:lnTo>
                  <a:lnTo>
                    <a:pt x="816" y="1588"/>
                  </a:lnTo>
                  <a:lnTo>
                    <a:pt x="826" y="1582"/>
                  </a:lnTo>
                  <a:lnTo>
                    <a:pt x="834" y="1574"/>
                  </a:lnTo>
                  <a:lnTo>
                    <a:pt x="842" y="1564"/>
                  </a:lnTo>
                  <a:lnTo>
                    <a:pt x="850" y="1552"/>
                  </a:lnTo>
                  <a:lnTo>
                    <a:pt x="858" y="1538"/>
                  </a:lnTo>
                  <a:lnTo>
                    <a:pt x="1566" y="140"/>
                  </a:lnTo>
                  <a:lnTo>
                    <a:pt x="1566" y="140"/>
                  </a:lnTo>
                  <a:lnTo>
                    <a:pt x="1572" y="126"/>
                  </a:lnTo>
                  <a:lnTo>
                    <a:pt x="1578" y="112"/>
                  </a:lnTo>
                  <a:lnTo>
                    <a:pt x="1580" y="98"/>
                  </a:lnTo>
                  <a:lnTo>
                    <a:pt x="1582" y="84"/>
                  </a:lnTo>
                  <a:lnTo>
                    <a:pt x="1582" y="72"/>
                  </a:lnTo>
                  <a:lnTo>
                    <a:pt x="1578" y="60"/>
                  </a:lnTo>
                  <a:lnTo>
                    <a:pt x="1576" y="50"/>
                  </a:lnTo>
                  <a:lnTo>
                    <a:pt x="1570" y="40"/>
                  </a:lnTo>
                  <a:lnTo>
                    <a:pt x="1564" y="32"/>
                  </a:lnTo>
                  <a:lnTo>
                    <a:pt x="1554" y="24"/>
                  </a:lnTo>
                  <a:lnTo>
                    <a:pt x="1546" y="16"/>
                  </a:lnTo>
                  <a:lnTo>
                    <a:pt x="1534" y="10"/>
                  </a:lnTo>
                  <a:lnTo>
                    <a:pt x="1522" y="6"/>
                  </a:lnTo>
                  <a:lnTo>
                    <a:pt x="1508" y="4"/>
                  </a:lnTo>
                  <a:lnTo>
                    <a:pt x="1492" y="0"/>
                  </a:lnTo>
                  <a:lnTo>
                    <a:pt x="1476" y="0"/>
                  </a:lnTo>
                  <a:lnTo>
                    <a:pt x="1476" y="0"/>
                  </a:lnTo>
                  <a:close/>
                </a:path>
              </a:pathLst>
            </a:custGeom>
            <a:solidFill>
              <a:srgbClr val="31859C"/>
            </a:solidFill>
            <a:ln>
              <a:noFill/>
            </a:ln>
          </p:spPr>
          <p:txBody>
            <a:bodyPr/>
            <a:lstStyle/>
            <a:p>
              <a:pPr eaLnBrk="1" fontAlgn="auto" hangingPunct="1">
                <a:spcBef>
                  <a:spcPts val="0"/>
                </a:spcBef>
                <a:spcAft>
                  <a:spcPts val="0"/>
                </a:spcAft>
                <a:defRPr/>
              </a:pPr>
              <a:endParaRPr lang="zh-CN" altLang="en-US" sz="1400" kern="0">
                <a:solidFill>
                  <a:srgbClr val="777777"/>
                </a:solidFill>
                <a:latin typeface="微软雅黑" panose="020B0503020204020204" pitchFamily="34" charset="-122"/>
                <a:ea typeface="微软雅黑" panose="020B0503020204020204" pitchFamily="34" charset="-122"/>
              </a:endParaRPr>
            </a:p>
          </p:txBody>
        </p:sp>
        <p:sp>
          <p:nvSpPr>
            <p:cNvPr id="22" name="文本框 46"/>
            <p:cNvSpPr txBox="1">
              <a:spLocks noChangeArrowheads="1"/>
            </p:cNvSpPr>
            <p:nvPr/>
          </p:nvSpPr>
          <p:spPr bwMode="auto">
            <a:xfrm>
              <a:off x="7270750" y="2160587"/>
              <a:ext cx="75088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algn="ctr" eaLnBrk="1" hangingPunct="1"/>
              <a:r>
                <a:rPr lang="en-US" altLang="zh-CN" sz="3600">
                  <a:solidFill>
                    <a:srgbClr val="FFFFFF"/>
                  </a:solidFill>
                  <a:latin typeface="微软雅黑" panose="020B0503020204020204" pitchFamily="34" charset="-122"/>
                  <a:ea typeface="微软雅黑" panose="020B0503020204020204" pitchFamily="34" charset="-122"/>
                </a:rPr>
                <a:t>04</a:t>
              </a:r>
              <a:endParaRPr lang="zh-CN" altLang="en-US" sz="3600">
                <a:solidFill>
                  <a:srgbClr val="FFFFFF"/>
                </a:solidFill>
                <a:latin typeface="微软雅黑" panose="020B0503020204020204" pitchFamily="34" charset="-122"/>
                <a:ea typeface="微软雅黑" panose="020B0503020204020204" pitchFamily="34" charset="-122"/>
              </a:endParaRPr>
            </a:p>
          </p:txBody>
        </p:sp>
        <p:pic>
          <p:nvPicPr>
            <p:cNvPr id="23" name="图片 47"/>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964487" y="2320925"/>
              <a:ext cx="414338"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4" name="直接连接符 48"/>
            <p:cNvCxnSpPr>
              <a:cxnSpLocks noChangeShapeType="1"/>
            </p:cNvCxnSpPr>
            <p:nvPr/>
          </p:nvCxnSpPr>
          <p:spPr bwMode="auto">
            <a:xfrm>
              <a:off x="7215187" y="2795587"/>
              <a:ext cx="1255713" cy="0"/>
            </a:xfrm>
            <a:prstGeom prst="line">
              <a:avLst/>
            </a:prstGeom>
            <a:noFill/>
            <a:ln w="6350" algn="ctr">
              <a:solidFill>
                <a:srgbClr val="FFFFFF"/>
              </a:solidFill>
              <a:miter lim="800000"/>
            </a:ln>
            <a:extLst>
              <a:ext uri="{909E8E84-426E-40DD-AFC4-6F175D3DCCD1}">
                <a14:hiddenFill xmlns:a14="http://schemas.microsoft.com/office/drawing/2010/main">
                  <a:noFill/>
                </a14:hiddenFill>
              </a:ext>
            </a:extLst>
          </p:spPr>
        </p:cxnSp>
        <p:sp>
          <p:nvSpPr>
            <p:cNvPr id="25" name="矩形 24"/>
            <p:cNvSpPr/>
            <p:nvPr/>
          </p:nvSpPr>
          <p:spPr>
            <a:xfrm>
              <a:off x="7524392" y="2952719"/>
              <a:ext cx="697627" cy="400110"/>
            </a:xfrm>
            <a:prstGeom prst="rect">
              <a:avLst/>
            </a:prstGeom>
          </p:spPr>
          <p:txBody>
            <a:bodyPr wrap="none" anchor="ctr">
              <a:spAutoFit/>
            </a:bodyPr>
            <a:lstStyle/>
            <a:p>
              <a:pPr algn="ctr" eaLnBrk="1" fontAlgn="auto" hangingPunct="1">
                <a:spcBef>
                  <a:spcPts val="0"/>
                </a:spcBef>
                <a:spcAft>
                  <a:spcPts val="0"/>
                </a:spcAft>
                <a:defRPr/>
              </a:pPr>
              <a:r>
                <a:rPr lang="zh-CN" altLang="en-US" sz="2000" b="1" kern="0" dirty="0">
                  <a:solidFill>
                    <a:srgbClr val="FFFFFF"/>
                  </a:solidFill>
                  <a:latin typeface="微软雅黑" panose="020B0503020204020204" pitchFamily="34" charset="-122"/>
                  <a:ea typeface="微软雅黑" panose="020B0503020204020204" pitchFamily="34" charset="-122"/>
                </a:rPr>
                <a:t>标题</a:t>
              </a:r>
              <a:endParaRPr lang="en-US" altLang="zh-CN" sz="2000" b="1" kern="0" dirty="0">
                <a:solidFill>
                  <a:srgbClr val="FFFFFF"/>
                </a:solidFill>
                <a:latin typeface="微软雅黑" panose="020B0503020204020204" pitchFamily="34" charset="-122"/>
                <a:ea typeface="微软雅黑" panose="020B0503020204020204" pitchFamily="34" charset="-122"/>
              </a:endParaRPr>
            </a:p>
          </p:txBody>
        </p:sp>
      </p:grpSp>
      <p:grpSp>
        <p:nvGrpSpPr>
          <p:cNvPr id="26" name="组合 25"/>
          <p:cNvGrpSpPr/>
          <p:nvPr/>
        </p:nvGrpSpPr>
        <p:grpSpPr>
          <a:xfrm>
            <a:off x="1436464" y="3657600"/>
            <a:ext cx="1267588" cy="498598"/>
            <a:chOff x="1098550" y="3657600"/>
            <a:chExt cx="1267588" cy="498598"/>
          </a:xfrm>
        </p:grpSpPr>
        <p:sp>
          <p:nvSpPr>
            <p:cNvPr id="27" name="椭圆 26"/>
            <p:cNvSpPr/>
            <p:nvPr/>
          </p:nvSpPr>
          <p:spPr>
            <a:xfrm>
              <a:off x="1098550" y="3860800"/>
              <a:ext cx="204787" cy="203200"/>
            </a:xfrm>
            <a:prstGeom prst="ellipse">
              <a:avLst/>
            </a:prstGeom>
            <a:solidFill>
              <a:srgbClr val="E74C2E"/>
            </a:solidFill>
            <a:ln w="12700" cap="flat" cmpd="sng" algn="ctr">
              <a:noFill/>
              <a:prstDash val="solid"/>
              <a:miter lim="800000"/>
            </a:ln>
            <a:effectLst/>
          </p:spPr>
          <p:txBody>
            <a:bodyPr anchor="ctr"/>
            <a:lstStyle/>
            <a:p>
              <a:pPr algn="ctr" eaLnBrk="1" fontAlgn="auto" hangingPunct="1">
                <a:spcBef>
                  <a:spcPts val="0"/>
                </a:spcBef>
                <a:spcAft>
                  <a:spcPts val="0"/>
                </a:spcAft>
                <a:defRPr/>
              </a:pPr>
              <a:r>
                <a:rPr lang="en-US" altLang="zh-CN" sz="1400" kern="0" dirty="0">
                  <a:solidFill>
                    <a:srgbClr val="FFFFFF"/>
                  </a:solidFill>
                  <a:latin typeface="微软雅黑" panose="020B0503020204020204" pitchFamily="34" charset="-122"/>
                  <a:ea typeface="微软雅黑" panose="020B0503020204020204" pitchFamily="34" charset="-122"/>
                </a:rPr>
                <a:t>+</a:t>
              </a:r>
              <a:endParaRPr lang="zh-CN" altLang="en-US" sz="1400" kern="0" dirty="0">
                <a:solidFill>
                  <a:srgbClr val="FFFFFF"/>
                </a:solidFill>
                <a:latin typeface="微软雅黑" panose="020B0503020204020204" pitchFamily="34" charset="-122"/>
                <a:ea typeface="微软雅黑" panose="020B0503020204020204" pitchFamily="34" charset="-122"/>
              </a:endParaRPr>
            </a:p>
          </p:txBody>
        </p:sp>
        <p:sp>
          <p:nvSpPr>
            <p:cNvPr id="28" name="矩形 27"/>
            <p:cNvSpPr/>
            <p:nvPr/>
          </p:nvSpPr>
          <p:spPr>
            <a:xfrm>
              <a:off x="1335087" y="3657600"/>
              <a:ext cx="1031051" cy="498598"/>
            </a:xfrm>
            <a:prstGeom prst="rect">
              <a:avLst/>
            </a:prstGeom>
          </p:spPr>
          <p:txBody>
            <a:bodyPr wrap="none">
              <a:spAutoFit/>
            </a:bodyPr>
            <a:lstStyle/>
            <a:p>
              <a:pPr eaLnBrk="1" fontAlgn="auto" hangingPunct="1">
                <a:lnSpc>
                  <a:spcPct val="120000"/>
                </a:lnSpc>
                <a:spcBef>
                  <a:spcPts val="0"/>
                </a:spcBef>
                <a:spcAft>
                  <a:spcPts val="0"/>
                </a:spcAft>
                <a:defRPr/>
              </a:pPr>
              <a:r>
                <a:rPr lang="zh-CN" altLang="en-US" sz="1100" kern="0" dirty="0">
                  <a:solidFill>
                    <a:srgbClr val="777777"/>
                  </a:solidFill>
                  <a:latin typeface="微软雅黑" panose="020B0503020204020204" pitchFamily="34" charset="-122"/>
                  <a:ea typeface="微软雅黑" panose="020B0503020204020204" pitchFamily="34" charset="-122"/>
                </a:rPr>
                <a:t>此处输入文本</a:t>
              </a:r>
              <a:endParaRPr lang="en-US" altLang="zh-CN" sz="1100" kern="0" dirty="0">
                <a:solidFill>
                  <a:srgbClr val="777777"/>
                </a:solidFill>
                <a:latin typeface="微软雅黑" panose="020B0503020204020204" pitchFamily="34" charset="-122"/>
                <a:ea typeface="微软雅黑" panose="020B0503020204020204" pitchFamily="34" charset="-122"/>
              </a:endParaRPr>
            </a:p>
            <a:p>
              <a:pPr eaLnBrk="1" fontAlgn="auto" hangingPunct="1">
                <a:lnSpc>
                  <a:spcPct val="120000"/>
                </a:lnSpc>
                <a:spcBef>
                  <a:spcPts val="0"/>
                </a:spcBef>
                <a:spcAft>
                  <a:spcPts val="0"/>
                </a:spcAft>
                <a:defRPr/>
              </a:pPr>
              <a:r>
                <a:rPr lang="zh-CN" altLang="en-US" sz="1100" kern="0" dirty="0">
                  <a:solidFill>
                    <a:srgbClr val="777777"/>
                  </a:solidFill>
                  <a:latin typeface="微软雅黑" panose="020B0503020204020204" pitchFamily="34" charset="-122"/>
                  <a:ea typeface="微软雅黑" panose="020B0503020204020204" pitchFamily="34" charset="-122"/>
                </a:rPr>
                <a:t>此处输入文本</a:t>
              </a:r>
              <a:endParaRPr lang="en-US" altLang="zh-CN" sz="1100" kern="0" dirty="0">
                <a:solidFill>
                  <a:srgbClr val="777777"/>
                </a:solidFill>
                <a:latin typeface="微软雅黑" panose="020B0503020204020204" pitchFamily="34" charset="-122"/>
                <a:ea typeface="微软雅黑" panose="020B0503020204020204" pitchFamily="34" charset="-122"/>
              </a:endParaRPr>
            </a:p>
          </p:txBody>
        </p:sp>
      </p:grpSp>
      <p:grpSp>
        <p:nvGrpSpPr>
          <p:cNvPr id="29" name="组合 28"/>
          <p:cNvGrpSpPr/>
          <p:nvPr/>
        </p:nvGrpSpPr>
        <p:grpSpPr>
          <a:xfrm>
            <a:off x="4981922" y="3657600"/>
            <a:ext cx="1267588" cy="498598"/>
            <a:chOff x="5019675" y="3657600"/>
            <a:chExt cx="1267588" cy="498598"/>
          </a:xfrm>
        </p:grpSpPr>
        <p:sp>
          <p:nvSpPr>
            <p:cNvPr id="30" name="椭圆 29"/>
            <p:cNvSpPr/>
            <p:nvPr/>
          </p:nvSpPr>
          <p:spPr>
            <a:xfrm>
              <a:off x="5019675" y="3860800"/>
              <a:ext cx="204787" cy="203200"/>
            </a:xfrm>
            <a:prstGeom prst="ellipse">
              <a:avLst/>
            </a:prstGeom>
            <a:solidFill>
              <a:srgbClr val="E74C2E"/>
            </a:solidFill>
            <a:ln w="12700" cap="flat" cmpd="sng" algn="ctr">
              <a:noFill/>
              <a:prstDash val="solid"/>
              <a:miter lim="800000"/>
            </a:ln>
            <a:effectLst/>
          </p:spPr>
          <p:txBody>
            <a:bodyPr anchor="ctr"/>
            <a:lstStyle/>
            <a:p>
              <a:pPr algn="ctr" eaLnBrk="1" fontAlgn="auto" hangingPunct="1">
                <a:spcBef>
                  <a:spcPts val="0"/>
                </a:spcBef>
                <a:spcAft>
                  <a:spcPts val="0"/>
                </a:spcAft>
                <a:defRPr/>
              </a:pPr>
              <a:r>
                <a:rPr lang="en-US" altLang="zh-CN" sz="1400" kern="0" dirty="0">
                  <a:solidFill>
                    <a:srgbClr val="FFFFFF"/>
                  </a:solidFill>
                  <a:latin typeface="微软雅黑" panose="020B0503020204020204" pitchFamily="34" charset="-122"/>
                  <a:ea typeface="微软雅黑" panose="020B0503020204020204" pitchFamily="34" charset="-122"/>
                </a:rPr>
                <a:t>+</a:t>
              </a:r>
              <a:endParaRPr lang="zh-CN" altLang="en-US" sz="1400" kern="0" dirty="0">
                <a:solidFill>
                  <a:srgbClr val="FFFFFF"/>
                </a:solidFill>
                <a:latin typeface="微软雅黑" panose="020B0503020204020204" pitchFamily="34" charset="-122"/>
                <a:ea typeface="微软雅黑" panose="020B0503020204020204" pitchFamily="34" charset="-122"/>
              </a:endParaRPr>
            </a:p>
          </p:txBody>
        </p:sp>
        <p:sp>
          <p:nvSpPr>
            <p:cNvPr id="31" name="矩形 30"/>
            <p:cNvSpPr/>
            <p:nvPr/>
          </p:nvSpPr>
          <p:spPr>
            <a:xfrm>
              <a:off x="5256212" y="3657600"/>
              <a:ext cx="1031051" cy="498598"/>
            </a:xfrm>
            <a:prstGeom prst="rect">
              <a:avLst/>
            </a:prstGeom>
          </p:spPr>
          <p:txBody>
            <a:bodyPr wrap="none">
              <a:spAutoFit/>
            </a:bodyPr>
            <a:lstStyle/>
            <a:p>
              <a:pPr eaLnBrk="1" fontAlgn="auto" hangingPunct="1">
                <a:lnSpc>
                  <a:spcPct val="120000"/>
                </a:lnSpc>
                <a:spcBef>
                  <a:spcPts val="0"/>
                </a:spcBef>
                <a:spcAft>
                  <a:spcPts val="0"/>
                </a:spcAft>
                <a:defRPr/>
              </a:pPr>
              <a:r>
                <a:rPr lang="zh-CN" altLang="en-US" sz="1100" kern="0" dirty="0">
                  <a:solidFill>
                    <a:srgbClr val="777777"/>
                  </a:solidFill>
                  <a:latin typeface="微软雅黑" panose="020B0503020204020204" pitchFamily="34" charset="-122"/>
                  <a:ea typeface="微软雅黑" panose="020B0503020204020204" pitchFamily="34" charset="-122"/>
                </a:rPr>
                <a:t>此处输入文本</a:t>
              </a:r>
              <a:endParaRPr lang="en-US" altLang="zh-CN" sz="1100" kern="0" dirty="0">
                <a:solidFill>
                  <a:srgbClr val="777777"/>
                </a:solidFill>
                <a:latin typeface="微软雅黑" panose="020B0503020204020204" pitchFamily="34" charset="-122"/>
                <a:ea typeface="微软雅黑" panose="020B0503020204020204" pitchFamily="34" charset="-122"/>
              </a:endParaRPr>
            </a:p>
            <a:p>
              <a:pPr eaLnBrk="1" fontAlgn="auto" hangingPunct="1">
                <a:lnSpc>
                  <a:spcPct val="120000"/>
                </a:lnSpc>
                <a:spcBef>
                  <a:spcPts val="0"/>
                </a:spcBef>
                <a:spcAft>
                  <a:spcPts val="0"/>
                </a:spcAft>
                <a:defRPr/>
              </a:pPr>
              <a:r>
                <a:rPr lang="zh-CN" altLang="en-US" sz="1100" kern="0" dirty="0">
                  <a:solidFill>
                    <a:srgbClr val="777777"/>
                  </a:solidFill>
                  <a:latin typeface="微软雅黑" panose="020B0503020204020204" pitchFamily="34" charset="-122"/>
                  <a:ea typeface="微软雅黑" panose="020B0503020204020204" pitchFamily="34" charset="-122"/>
                </a:rPr>
                <a:t>此处输入文本</a:t>
              </a:r>
              <a:endParaRPr lang="en-US" altLang="zh-CN" sz="1100" kern="0" dirty="0">
                <a:solidFill>
                  <a:srgbClr val="777777"/>
                </a:solidFill>
                <a:latin typeface="微软雅黑" panose="020B0503020204020204" pitchFamily="34" charset="-122"/>
                <a:ea typeface="微软雅黑" panose="020B0503020204020204" pitchFamily="34" charset="-122"/>
              </a:endParaRPr>
            </a:p>
          </p:txBody>
        </p:sp>
      </p:grpSp>
      <p:grpSp>
        <p:nvGrpSpPr>
          <p:cNvPr id="32" name="组合 31"/>
          <p:cNvGrpSpPr/>
          <p:nvPr/>
        </p:nvGrpSpPr>
        <p:grpSpPr>
          <a:xfrm>
            <a:off x="3181722" y="1425575"/>
            <a:ext cx="1267588" cy="498598"/>
            <a:chOff x="3044825" y="1425575"/>
            <a:chExt cx="1267588" cy="498598"/>
          </a:xfrm>
        </p:grpSpPr>
        <p:sp>
          <p:nvSpPr>
            <p:cNvPr id="33" name="椭圆 32"/>
            <p:cNvSpPr/>
            <p:nvPr/>
          </p:nvSpPr>
          <p:spPr>
            <a:xfrm>
              <a:off x="3044825" y="1628775"/>
              <a:ext cx="204787" cy="204787"/>
            </a:xfrm>
            <a:prstGeom prst="ellipse">
              <a:avLst/>
            </a:prstGeom>
            <a:solidFill>
              <a:srgbClr val="FF9900"/>
            </a:solidFill>
            <a:ln w="12700" cap="flat" cmpd="sng" algn="ctr">
              <a:noFill/>
              <a:prstDash val="solid"/>
              <a:miter lim="800000"/>
            </a:ln>
            <a:effectLst/>
          </p:spPr>
          <p:txBody>
            <a:bodyPr anchor="ctr"/>
            <a:lstStyle/>
            <a:p>
              <a:pPr algn="ctr" eaLnBrk="1" fontAlgn="auto" hangingPunct="1">
                <a:spcBef>
                  <a:spcPts val="0"/>
                </a:spcBef>
                <a:spcAft>
                  <a:spcPts val="0"/>
                </a:spcAft>
                <a:defRPr/>
              </a:pPr>
              <a:r>
                <a:rPr lang="en-US" altLang="zh-CN" sz="1400" kern="0" dirty="0">
                  <a:solidFill>
                    <a:srgbClr val="FFFFFF"/>
                  </a:solidFill>
                  <a:latin typeface="微软雅黑" panose="020B0503020204020204" pitchFamily="34" charset="-122"/>
                  <a:ea typeface="微软雅黑" panose="020B0503020204020204" pitchFamily="34" charset="-122"/>
                </a:rPr>
                <a:t>+</a:t>
              </a:r>
              <a:endParaRPr lang="zh-CN" altLang="en-US" sz="1400" kern="0" dirty="0">
                <a:solidFill>
                  <a:srgbClr val="FFFFFF"/>
                </a:solidFill>
                <a:latin typeface="微软雅黑" panose="020B0503020204020204" pitchFamily="34" charset="-122"/>
                <a:ea typeface="微软雅黑" panose="020B0503020204020204" pitchFamily="34" charset="-122"/>
              </a:endParaRPr>
            </a:p>
          </p:txBody>
        </p:sp>
        <p:sp>
          <p:nvSpPr>
            <p:cNvPr id="34" name="矩形 33"/>
            <p:cNvSpPr/>
            <p:nvPr/>
          </p:nvSpPr>
          <p:spPr>
            <a:xfrm>
              <a:off x="3281362" y="1425575"/>
              <a:ext cx="1031051" cy="498598"/>
            </a:xfrm>
            <a:prstGeom prst="rect">
              <a:avLst/>
            </a:prstGeom>
          </p:spPr>
          <p:txBody>
            <a:bodyPr wrap="none">
              <a:spAutoFit/>
            </a:bodyPr>
            <a:lstStyle/>
            <a:p>
              <a:pPr eaLnBrk="1" fontAlgn="auto" hangingPunct="1">
                <a:lnSpc>
                  <a:spcPct val="120000"/>
                </a:lnSpc>
                <a:spcBef>
                  <a:spcPts val="0"/>
                </a:spcBef>
                <a:spcAft>
                  <a:spcPts val="0"/>
                </a:spcAft>
                <a:defRPr/>
              </a:pPr>
              <a:r>
                <a:rPr lang="zh-CN" altLang="en-US" sz="1100" kern="0" dirty="0">
                  <a:solidFill>
                    <a:srgbClr val="777777"/>
                  </a:solidFill>
                  <a:latin typeface="微软雅黑" panose="020B0503020204020204" pitchFamily="34" charset="-122"/>
                  <a:ea typeface="微软雅黑" panose="020B0503020204020204" pitchFamily="34" charset="-122"/>
                </a:rPr>
                <a:t>此处输入文本</a:t>
              </a:r>
              <a:endParaRPr lang="en-US" altLang="zh-CN" sz="1100" kern="0" dirty="0">
                <a:solidFill>
                  <a:srgbClr val="777777"/>
                </a:solidFill>
                <a:latin typeface="微软雅黑" panose="020B0503020204020204" pitchFamily="34" charset="-122"/>
                <a:ea typeface="微软雅黑" panose="020B0503020204020204" pitchFamily="34" charset="-122"/>
              </a:endParaRPr>
            </a:p>
            <a:p>
              <a:pPr eaLnBrk="1" fontAlgn="auto" hangingPunct="1">
                <a:lnSpc>
                  <a:spcPct val="120000"/>
                </a:lnSpc>
                <a:spcBef>
                  <a:spcPts val="0"/>
                </a:spcBef>
                <a:spcAft>
                  <a:spcPts val="0"/>
                </a:spcAft>
                <a:defRPr/>
              </a:pPr>
              <a:r>
                <a:rPr lang="zh-CN" altLang="en-US" sz="1100" kern="0" dirty="0">
                  <a:solidFill>
                    <a:srgbClr val="777777"/>
                  </a:solidFill>
                  <a:latin typeface="微软雅黑" panose="020B0503020204020204" pitchFamily="34" charset="-122"/>
                  <a:ea typeface="微软雅黑" panose="020B0503020204020204" pitchFamily="34" charset="-122"/>
                </a:rPr>
                <a:t>此处输入文本</a:t>
              </a:r>
              <a:endParaRPr lang="en-US" altLang="zh-CN" sz="1100" kern="0" dirty="0">
                <a:solidFill>
                  <a:srgbClr val="777777"/>
                </a:solidFill>
                <a:latin typeface="微软雅黑" panose="020B0503020204020204" pitchFamily="34" charset="-122"/>
                <a:ea typeface="微软雅黑" panose="020B0503020204020204" pitchFamily="34" charset="-122"/>
              </a:endParaRPr>
            </a:p>
          </p:txBody>
        </p:sp>
      </p:grpSp>
      <p:grpSp>
        <p:nvGrpSpPr>
          <p:cNvPr id="35" name="组合 34"/>
          <p:cNvGrpSpPr/>
          <p:nvPr/>
        </p:nvGrpSpPr>
        <p:grpSpPr>
          <a:xfrm>
            <a:off x="6638106" y="1425575"/>
            <a:ext cx="1267588" cy="498598"/>
            <a:chOff x="7105650" y="1425575"/>
            <a:chExt cx="1267588" cy="498598"/>
          </a:xfrm>
        </p:grpSpPr>
        <p:sp>
          <p:nvSpPr>
            <p:cNvPr id="36" name="椭圆 35"/>
            <p:cNvSpPr/>
            <p:nvPr/>
          </p:nvSpPr>
          <p:spPr>
            <a:xfrm>
              <a:off x="7105650" y="1628775"/>
              <a:ext cx="204787" cy="204787"/>
            </a:xfrm>
            <a:prstGeom prst="ellipse">
              <a:avLst/>
            </a:prstGeom>
            <a:solidFill>
              <a:srgbClr val="FF9900"/>
            </a:solidFill>
            <a:ln w="12700" cap="flat" cmpd="sng" algn="ctr">
              <a:noFill/>
              <a:prstDash val="solid"/>
              <a:miter lim="800000"/>
            </a:ln>
            <a:effectLst/>
          </p:spPr>
          <p:txBody>
            <a:bodyPr anchor="ctr"/>
            <a:lstStyle/>
            <a:p>
              <a:pPr algn="ctr" eaLnBrk="1" fontAlgn="auto" hangingPunct="1">
                <a:spcBef>
                  <a:spcPts val="0"/>
                </a:spcBef>
                <a:spcAft>
                  <a:spcPts val="0"/>
                </a:spcAft>
                <a:defRPr/>
              </a:pPr>
              <a:r>
                <a:rPr lang="en-US" altLang="zh-CN" sz="1400" kern="0" dirty="0">
                  <a:solidFill>
                    <a:srgbClr val="FFFFFF"/>
                  </a:solidFill>
                  <a:latin typeface="微软雅黑" panose="020B0503020204020204" pitchFamily="34" charset="-122"/>
                  <a:ea typeface="微软雅黑" panose="020B0503020204020204" pitchFamily="34" charset="-122"/>
                </a:rPr>
                <a:t>+</a:t>
              </a:r>
              <a:endParaRPr lang="zh-CN" altLang="en-US" sz="1400" kern="0" dirty="0">
                <a:solidFill>
                  <a:srgbClr val="FFFFFF"/>
                </a:solidFill>
                <a:latin typeface="微软雅黑" panose="020B0503020204020204" pitchFamily="34" charset="-122"/>
                <a:ea typeface="微软雅黑" panose="020B0503020204020204" pitchFamily="34" charset="-122"/>
              </a:endParaRPr>
            </a:p>
          </p:txBody>
        </p:sp>
        <p:sp>
          <p:nvSpPr>
            <p:cNvPr id="37" name="矩形 36"/>
            <p:cNvSpPr/>
            <p:nvPr/>
          </p:nvSpPr>
          <p:spPr>
            <a:xfrm>
              <a:off x="7342187" y="1425575"/>
              <a:ext cx="1031051" cy="498598"/>
            </a:xfrm>
            <a:prstGeom prst="rect">
              <a:avLst/>
            </a:prstGeom>
          </p:spPr>
          <p:txBody>
            <a:bodyPr wrap="none">
              <a:spAutoFit/>
            </a:bodyPr>
            <a:lstStyle/>
            <a:p>
              <a:pPr eaLnBrk="1" fontAlgn="auto" hangingPunct="1">
                <a:lnSpc>
                  <a:spcPct val="120000"/>
                </a:lnSpc>
                <a:spcBef>
                  <a:spcPts val="0"/>
                </a:spcBef>
                <a:spcAft>
                  <a:spcPts val="0"/>
                </a:spcAft>
                <a:defRPr/>
              </a:pPr>
              <a:r>
                <a:rPr lang="zh-CN" altLang="en-US" sz="1100" kern="0" dirty="0">
                  <a:solidFill>
                    <a:srgbClr val="777777"/>
                  </a:solidFill>
                  <a:latin typeface="微软雅黑" panose="020B0503020204020204" pitchFamily="34" charset="-122"/>
                  <a:ea typeface="微软雅黑" panose="020B0503020204020204" pitchFamily="34" charset="-122"/>
                </a:rPr>
                <a:t>此处输入文本</a:t>
              </a:r>
              <a:endParaRPr lang="en-US" altLang="zh-CN" sz="1100" kern="0" dirty="0">
                <a:solidFill>
                  <a:srgbClr val="777777"/>
                </a:solidFill>
                <a:latin typeface="微软雅黑" panose="020B0503020204020204" pitchFamily="34" charset="-122"/>
                <a:ea typeface="微软雅黑" panose="020B0503020204020204" pitchFamily="34" charset="-122"/>
              </a:endParaRPr>
            </a:p>
            <a:p>
              <a:pPr eaLnBrk="1" fontAlgn="auto" hangingPunct="1">
                <a:lnSpc>
                  <a:spcPct val="120000"/>
                </a:lnSpc>
                <a:spcBef>
                  <a:spcPts val="0"/>
                </a:spcBef>
                <a:spcAft>
                  <a:spcPts val="0"/>
                </a:spcAft>
                <a:defRPr/>
              </a:pPr>
              <a:r>
                <a:rPr lang="zh-CN" altLang="en-US" sz="1100" kern="0" dirty="0">
                  <a:solidFill>
                    <a:srgbClr val="777777"/>
                  </a:solidFill>
                  <a:latin typeface="微软雅黑" panose="020B0503020204020204" pitchFamily="34" charset="-122"/>
                  <a:ea typeface="微软雅黑" panose="020B0503020204020204" pitchFamily="34" charset="-122"/>
                </a:rPr>
                <a:t>此处输入文本</a:t>
              </a:r>
              <a:endParaRPr lang="en-US" altLang="zh-CN" sz="1100" kern="0" dirty="0">
                <a:solidFill>
                  <a:srgbClr val="777777"/>
                </a:solidFill>
                <a:latin typeface="微软雅黑" panose="020B0503020204020204" pitchFamily="34" charset="-122"/>
                <a:ea typeface="微软雅黑" panose="020B0503020204020204" pitchFamily="34" charset="-122"/>
              </a:endParaRP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250"/>
                                        <p:tgtEl>
                                          <p:spTgt spid="2"/>
                                        </p:tgtEl>
                                      </p:cBhvr>
                                    </p:animEffect>
                                  </p:childTnLst>
                                </p:cTn>
                              </p:par>
                            </p:childTnLst>
                          </p:cTn>
                        </p:par>
                        <p:par>
                          <p:cTn id="8" fill="hold">
                            <p:stCondLst>
                              <p:cond delay="1500"/>
                            </p:stCondLst>
                            <p:childTnLst>
                              <p:par>
                                <p:cTn id="9" presetID="10" presetClass="entr" presetSubtype="0"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fade">
                                      <p:cBhvr>
                                        <p:cTn id="11" dur="500"/>
                                        <p:tgtEl>
                                          <p:spTgt spid="26"/>
                                        </p:tgtEl>
                                      </p:cBhvr>
                                    </p:animEffect>
                                  </p:childTnLst>
                                </p:cTn>
                              </p:par>
                            </p:childTnLst>
                          </p:cTn>
                        </p:par>
                        <p:par>
                          <p:cTn id="12" fill="hold">
                            <p:stCondLst>
                              <p:cond delay="2000"/>
                            </p:stCondLst>
                            <p:childTnLst>
                              <p:par>
                                <p:cTn id="13" presetID="9" presetClass="entr" presetSubtype="0"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dissolve">
                                      <p:cBhvr>
                                        <p:cTn id="15" dur="1250"/>
                                        <p:tgtEl>
                                          <p:spTgt spid="14"/>
                                        </p:tgtEl>
                                      </p:cBhvr>
                                    </p:animEffect>
                                  </p:childTnLst>
                                </p:cTn>
                              </p:par>
                            </p:childTnLst>
                          </p:cTn>
                        </p:par>
                        <p:par>
                          <p:cTn id="16" fill="hold">
                            <p:stCondLst>
                              <p:cond delay="3500"/>
                            </p:stCondLst>
                            <p:childTnLst>
                              <p:par>
                                <p:cTn id="17" presetID="10" presetClass="entr" presetSubtype="0" fill="hold" nodeType="afterEffect">
                                  <p:stCondLst>
                                    <p:cond delay="0"/>
                                  </p:stCondLst>
                                  <p:childTnLst>
                                    <p:set>
                                      <p:cBhvr>
                                        <p:cTn id="18" dur="1" fill="hold">
                                          <p:stCondLst>
                                            <p:cond delay="0"/>
                                          </p:stCondLst>
                                        </p:cTn>
                                        <p:tgtEl>
                                          <p:spTgt spid="32"/>
                                        </p:tgtEl>
                                        <p:attrNameLst>
                                          <p:attrName>style.visibility</p:attrName>
                                        </p:attrNameLst>
                                      </p:cBhvr>
                                      <p:to>
                                        <p:strVal val="visible"/>
                                      </p:to>
                                    </p:set>
                                    <p:animEffect transition="in" filter="fade">
                                      <p:cBhvr>
                                        <p:cTn id="19" dur="500"/>
                                        <p:tgtEl>
                                          <p:spTgt spid="32"/>
                                        </p:tgtEl>
                                      </p:cBhvr>
                                    </p:animEffect>
                                  </p:childTnLst>
                                </p:cTn>
                              </p:par>
                            </p:childTnLst>
                          </p:cTn>
                        </p:par>
                        <p:par>
                          <p:cTn id="20" fill="hold">
                            <p:stCondLst>
                              <p:cond delay="4000"/>
                            </p:stCondLst>
                            <p:childTnLst>
                              <p:par>
                                <p:cTn id="21" presetID="9" presetClass="entr" presetSubtype="0"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dissolve">
                                      <p:cBhvr>
                                        <p:cTn id="23" dur="1250"/>
                                        <p:tgtEl>
                                          <p:spTgt spid="8"/>
                                        </p:tgtEl>
                                      </p:cBhvr>
                                    </p:animEffect>
                                  </p:childTnLst>
                                </p:cTn>
                              </p:par>
                            </p:childTnLst>
                          </p:cTn>
                        </p:par>
                        <p:par>
                          <p:cTn id="24" fill="hold">
                            <p:stCondLst>
                              <p:cond delay="5500"/>
                            </p:stCondLst>
                            <p:childTnLst>
                              <p:par>
                                <p:cTn id="25" presetID="10" presetClass="entr" presetSubtype="0" fill="hold" nodeType="after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fade">
                                      <p:cBhvr>
                                        <p:cTn id="27" dur="500"/>
                                        <p:tgtEl>
                                          <p:spTgt spid="29"/>
                                        </p:tgtEl>
                                      </p:cBhvr>
                                    </p:animEffect>
                                  </p:childTnLst>
                                </p:cTn>
                              </p:par>
                            </p:childTnLst>
                          </p:cTn>
                        </p:par>
                        <p:par>
                          <p:cTn id="28" fill="hold">
                            <p:stCondLst>
                              <p:cond delay="6000"/>
                            </p:stCondLst>
                            <p:childTnLst>
                              <p:par>
                                <p:cTn id="29" presetID="9" presetClass="entr" presetSubtype="0" fill="hold" nodeType="after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dissolve">
                                      <p:cBhvr>
                                        <p:cTn id="31" dur="1250"/>
                                        <p:tgtEl>
                                          <p:spTgt spid="20"/>
                                        </p:tgtEl>
                                      </p:cBhvr>
                                    </p:animEffect>
                                  </p:childTnLst>
                                </p:cTn>
                              </p:par>
                            </p:childTnLst>
                          </p:cTn>
                        </p:par>
                        <p:par>
                          <p:cTn id="32" fill="hold">
                            <p:stCondLst>
                              <p:cond delay="7500"/>
                            </p:stCondLst>
                            <p:childTnLst>
                              <p:par>
                                <p:cTn id="33" presetID="10" presetClass="entr" presetSubtype="0" fill="hold" nodeType="afterEffect">
                                  <p:stCondLst>
                                    <p:cond delay="0"/>
                                  </p:stCondLst>
                                  <p:childTnLst>
                                    <p:set>
                                      <p:cBhvr>
                                        <p:cTn id="34" dur="1" fill="hold">
                                          <p:stCondLst>
                                            <p:cond delay="0"/>
                                          </p:stCondLst>
                                        </p:cTn>
                                        <p:tgtEl>
                                          <p:spTgt spid="35"/>
                                        </p:tgtEl>
                                        <p:attrNameLst>
                                          <p:attrName>style.visibility</p:attrName>
                                        </p:attrNameLst>
                                      </p:cBhvr>
                                      <p:to>
                                        <p:strVal val="visible"/>
                                      </p:to>
                                    </p:set>
                                    <p:animEffect transition="in" filter="fade">
                                      <p:cBhvr>
                                        <p:cTn id="35"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677823" y="1213809"/>
            <a:ext cx="1920043" cy="3302157"/>
            <a:chOff x="2734684" y="1015896"/>
            <a:chExt cx="1920043" cy="3302157"/>
          </a:xfrm>
        </p:grpSpPr>
        <p:grpSp>
          <p:nvGrpSpPr>
            <p:cNvPr id="3" name="组合 2"/>
            <p:cNvGrpSpPr/>
            <p:nvPr/>
          </p:nvGrpSpPr>
          <p:grpSpPr>
            <a:xfrm>
              <a:off x="2734684" y="1015896"/>
              <a:ext cx="1920043" cy="3302157"/>
              <a:chOff x="2734684" y="1015896"/>
              <a:chExt cx="1920043" cy="3302157"/>
            </a:xfrm>
          </p:grpSpPr>
          <p:grpSp>
            <p:nvGrpSpPr>
              <p:cNvPr id="5" name="组合 4"/>
              <p:cNvGrpSpPr/>
              <p:nvPr/>
            </p:nvGrpSpPr>
            <p:grpSpPr>
              <a:xfrm>
                <a:off x="2734684" y="1015896"/>
                <a:ext cx="1920043" cy="3302157"/>
                <a:chOff x="2685756" y="1069793"/>
                <a:chExt cx="1920043" cy="3302157"/>
              </a:xfrm>
            </p:grpSpPr>
            <p:grpSp>
              <p:nvGrpSpPr>
                <p:cNvPr id="8" name="组合 7"/>
                <p:cNvGrpSpPr/>
                <p:nvPr/>
              </p:nvGrpSpPr>
              <p:grpSpPr>
                <a:xfrm>
                  <a:off x="2772798" y="1085825"/>
                  <a:ext cx="1685339" cy="3286125"/>
                  <a:chOff x="2772798" y="1085825"/>
                  <a:chExt cx="1685339" cy="3286125"/>
                </a:xfrm>
              </p:grpSpPr>
              <p:sp>
                <p:nvSpPr>
                  <p:cNvPr id="17" name="圆角矩形 16"/>
                  <p:cNvSpPr/>
                  <p:nvPr/>
                </p:nvSpPr>
                <p:spPr>
                  <a:xfrm>
                    <a:off x="2772798" y="1085825"/>
                    <a:ext cx="1685339" cy="3286125"/>
                  </a:xfrm>
                  <a:prstGeom prst="roundRect">
                    <a:avLst>
                      <a:gd name="adj" fmla="val 6990"/>
                    </a:avLst>
                  </a:prstGeom>
                  <a:solidFill>
                    <a:schemeClr val="bg1">
                      <a:lumMod val="95000"/>
                    </a:schemeClr>
                  </a:solidFill>
                  <a:ln>
                    <a:solidFill>
                      <a:srgbClr val="E74C2E"/>
                    </a:solidFill>
                  </a:ln>
                  <a:effectLst>
                    <a:outerShdw blurRad="279400" dist="63500" dir="8100000" sx="98000" sy="98000" algn="tr" rotWithShape="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18" name="矩形 17"/>
                  <p:cNvSpPr/>
                  <p:nvPr/>
                </p:nvSpPr>
                <p:spPr>
                  <a:xfrm>
                    <a:off x="2869346" y="2352650"/>
                    <a:ext cx="1476375" cy="628650"/>
                  </a:xfrm>
                  <a:prstGeom prst="rect">
                    <a:avLst/>
                  </a:prstGeom>
                  <a:solidFill>
                    <a:srgbClr val="DC6C7C"/>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19" name="矩形 18"/>
                  <p:cNvSpPr/>
                  <p:nvPr/>
                </p:nvSpPr>
                <p:spPr>
                  <a:xfrm>
                    <a:off x="2869346" y="2209775"/>
                    <a:ext cx="1476375" cy="142875"/>
                  </a:xfrm>
                  <a:prstGeom prst="rect">
                    <a:avLst/>
                  </a:prstGeom>
                  <a:solidFill>
                    <a:schemeClr val="bg1">
                      <a:lumMod val="95000"/>
                    </a:schemeClr>
                  </a:solidFill>
                  <a:ln>
                    <a:noFill/>
                  </a:ln>
                  <a:effectLst>
                    <a:outerShdw blurRad="76200" dist="50800" dir="5400000" sx="97000" sy="97000" algn="t"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20" name="矩形 19"/>
                  <p:cNvSpPr/>
                  <p:nvPr/>
                </p:nvSpPr>
                <p:spPr>
                  <a:xfrm rot="10800000">
                    <a:off x="2869346" y="2981300"/>
                    <a:ext cx="1476375" cy="142875"/>
                  </a:xfrm>
                  <a:prstGeom prst="rect">
                    <a:avLst/>
                  </a:prstGeom>
                  <a:solidFill>
                    <a:schemeClr val="bg1">
                      <a:lumMod val="95000"/>
                    </a:schemeClr>
                  </a:solidFill>
                  <a:ln>
                    <a:noFill/>
                  </a:ln>
                  <a:effectLst>
                    <a:outerShdw blurRad="76200" dist="50800" dir="16200000" sx="97000" sy="97000"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21" name="文本框 34"/>
                  <p:cNvSpPr txBox="1"/>
                  <p:nvPr/>
                </p:nvSpPr>
                <p:spPr>
                  <a:xfrm>
                    <a:off x="2991869" y="1903218"/>
                    <a:ext cx="1231328" cy="284693"/>
                  </a:xfrm>
                  <a:prstGeom prst="rect">
                    <a:avLst/>
                  </a:prstGeom>
                  <a:noFill/>
                </p:spPr>
                <p:txBody>
                  <a:bodyPr wrap="square" lIns="68580" tIns="34290" rIns="68580" bIns="34290" rtlCol="0">
                    <a:spAutoFit/>
                  </a:bodyPr>
                  <a:lstStyle/>
                  <a:p>
                    <a:r>
                      <a:rPr lang="en-US" altLang="zh-CN" sz="700" dirty="0">
                        <a:solidFill>
                          <a:srgbClr val="3A3A3A"/>
                        </a:solidFill>
                      </a:rPr>
                      <a:t>We do our best to make your presentation perfect!</a:t>
                    </a:r>
                    <a:endParaRPr lang="zh-CN" altLang="en-US" sz="700" dirty="0">
                      <a:solidFill>
                        <a:srgbClr val="3A3A3A"/>
                      </a:solidFill>
                    </a:endParaRPr>
                  </a:p>
                </p:txBody>
              </p:sp>
              <p:sp>
                <p:nvSpPr>
                  <p:cNvPr id="22" name="文本框 40"/>
                  <p:cNvSpPr txBox="1"/>
                  <p:nvPr/>
                </p:nvSpPr>
                <p:spPr>
                  <a:xfrm>
                    <a:off x="3253350" y="2367921"/>
                    <a:ext cx="708368" cy="623248"/>
                  </a:xfrm>
                  <a:prstGeom prst="rect">
                    <a:avLst/>
                  </a:prstGeom>
                  <a:noFill/>
                </p:spPr>
                <p:txBody>
                  <a:bodyPr wrap="none" lIns="68580" tIns="34290" rIns="68580" bIns="34290" rtlCol="0">
                    <a:spAutoFit/>
                  </a:bodyPr>
                  <a:lstStyle/>
                  <a:p>
                    <a:pPr algn="ctr"/>
                    <a:r>
                      <a:rPr lang="en-US" altLang="zh-CN" sz="3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02</a:t>
                    </a:r>
                    <a:endParaRPr lang="zh-CN" altLang="en-US" sz="3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grpSp>
            <p:grpSp>
              <p:nvGrpSpPr>
                <p:cNvPr id="9" name="组合 8"/>
                <p:cNvGrpSpPr/>
                <p:nvPr/>
              </p:nvGrpSpPr>
              <p:grpSpPr>
                <a:xfrm flipV="1">
                  <a:off x="2701713" y="1069793"/>
                  <a:ext cx="1904086" cy="874883"/>
                  <a:chOff x="894195" y="2095454"/>
                  <a:chExt cx="4500232" cy="1850943"/>
                </a:xfrm>
              </p:grpSpPr>
              <p:sp>
                <p:nvSpPr>
                  <p:cNvPr id="14" name="椭圆 13"/>
                  <p:cNvSpPr/>
                  <p:nvPr/>
                </p:nvSpPr>
                <p:spPr>
                  <a:xfrm>
                    <a:off x="894195" y="2095454"/>
                    <a:ext cx="4394668" cy="1110829"/>
                  </a:xfrm>
                  <a:prstGeom prst="ellipse">
                    <a:avLst/>
                  </a:prstGeom>
                  <a:gradFill flip="none" rotWithShape="1">
                    <a:gsLst>
                      <a:gs pos="86000">
                        <a:schemeClr val="bg1">
                          <a:alpha val="0"/>
                        </a:schemeClr>
                      </a:gs>
                      <a:gs pos="15000">
                        <a:schemeClr val="tx1">
                          <a:lumMod val="50000"/>
                          <a:lumOff val="50000"/>
                        </a:schemeClr>
                      </a:gs>
                    </a:gsLst>
                    <a:path path="shap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15" name="椭圆 14"/>
                  <p:cNvSpPr/>
                  <p:nvPr/>
                </p:nvSpPr>
                <p:spPr>
                  <a:xfrm>
                    <a:off x="999759" y="2835568"/>
                    <a:ext cx="4394668" cy="1110829"/>
                  </a:xfrm>
                  <a:prstGeom prst="ellipse">
                    <a:avLst/>
                  </a:prstGeom>
                  <a:gradFill flip="none" rotWithShape="1">
                    <a:gsLst>
                      <a:gs pos="86000">
                        <a:schemeClr val="bg1">
                          <a:alpha val="0"/>
                        </a:schemeClr>
                      </a:gs>
                      <a:gs pos="15000">
                        <a:schemeClr val="tx1">
                          <a:lumMod val="50000"/>
                          <a:lumOff val="50000"/>
                        </a:schemeClr>
                      </a:gs>
                    </a:gsLst>
                    <a:path path="shap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16" name="矩形 15"/>
                  <p:cNvSpPr/>
                  <p:nvPr/>
                </p:nvSpPr>
                <p:spPr>
                  <a:xfrm>
                    <a:off x="1290384" y="2581117"/>
                    <a:ext cx="3489354" cy="95310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grpSp>
            <p:grpSp>
              <p:nvGrpSpPr>
                <p:cNvPr id="10" name="组合 9"/>
                <p:cNvGrpSpPr/>
                <p:nvPr/>
              </p:nvGrpSpPr>
              <p:grpSpPr>
                <a:xfrm flipV="1">
                  <a:off x="2685756" y="3363838"/>
                  <a:ext cx="1871345" cy="885094"/>
                  <a:chOff x="856481" y="1960913"/>
                  <a:chExt cx="4422850" cy="1872546"/>
                </a:xfrm>
              </p:grpSpPr>
              <p:sp>
                <p:nvSpPr>
                  <p:cNvPr id="11" name="椭圆 10"/>
                  <p:cNvSpPr/>
                  <p:nvPr/>
                </p:nvSpPr>
                <p:spPr>
                  <a:xfrm>
                    <a:off x="856481" y="1960913"/>
                    <a:ext cx="4394668" cy="1110829"/>
                  </a:xfrm>
                  <a:prstGeom prst="ellipse">
                    <a:avLst/>
                  </a:prstGeom>
                  <a:gradFill flip="none" rotWithShape="1">
                    <a:gsLst>
                      <a:gs pos="86000">
                        <a:schemeClr val="bg1">
                          <a:alpha val="0"/>
                        </a:schemeClr>
                      </a:gs>
                      <a:gs pos="15000">
                        <a:schemeClr val="tx1">
                          <a:lumMod val="50000"/>
                          <a:lumOff val="50000"/>
                        </a:schemeClr>
                      </a:gs>
                    </a:gsLst>
                    <a:path path="shap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12" name="椭圆 11"/>
                  <p:cNvSpPr/>
                  <p:nvPr/>
                </p:nvSpPr>
                <p:spPr>
                  <a:xfrm>
                    <a:off x="884663" y="2722628"/>
                    <a:ext cx="4394668" cy="1110831"/>
                  </a:xfrm>
                  <a:prstGeom prst="ellipse">
                    <a:avLst/>
                  </a:prstGeom>
                  <a:gradFill flip="none" rotWithShape="1">
                    <a:gsLst>
                      <a:gs pos="86000">
                        <a:schemeClr val="bg1">
                          <a:alpha val="0"/>
                        </a:schemeClr>
                      </a:gs>
                      <a:gs pos="15000">
                        <a:schemeClr val="tx1">
                          <a:lumMod val="50000"/>
                          <a:lumOff val="50000"/>
                        </a:schemeClr>
                      </a:gs>
                    </a:gsLst>
                    <a:path path="shap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13" name="矩形 12"/>
                  <p:cNvSpPr/>
                  <p:nvPr/>
                </p:nvSpPr>
                <p:spPr>
                  <a:xfrm>
                    <a:off x="1362491" y="2421297"/>
                    <a:ext cx="3489354" cy="95310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grpSp>
          </p:grpSp>
          <p:sp>
            <p:nvSpPr>
              <p:cNvPr id="6" name="文本框 32"/>
              <p:cNvSpPr txBox="1"/>
              <p:nvPr/>
            </p:nvSpPr>
            <p:spPr>
              <a:xfrm>
                <a:off x="3114393" y="1275606"/>
                <a:ext cx="1028167" cy="238527"/>
              </a:xfrm>
              <a:prstGeom prst="rect">
                <a:avLst/>
              </a:prstGeom>
              <a:noFill/>
            </p:spPr>
            <p:txBody>
              <a:bodyPr wrap="none" lIns="68580" tIns="34290" rIns="68580" bIns="34290" rtlCol="0">
                <a:spAutoFit/>
              </a:bodyPr>
              <a:lstStyle/>
              <a:p>
                <a:r>
                  <a:rPr lang="en-US" altLang="zh-CN" sz="1100" b="1" dirty="0">
                    <a:solidFill>
                      <a:srgbClr val="DC6C7C"/>
                    </a:solidFill>
                  </a:rPr>
                  <a:t>INFOGRAPHICS</a:t>
                </a:r>
                <a:endParaRPr lang="zh-CN" altLang="en-US" sz="1100" b="1" dirty="0">
                  <a:solidFill>
                    <a:srgbClr val="DC6C7C"/>
                  </a:solidFill>
                </a:endParaRPr>
              </a:p>
            </p:txBody>
          </p:sp>
          <p:sp>
            <p:nvSpPr>
              <p:cNvPr id="7" name="文本框 33"/>
              <p:cNvSpPr txBox="1"/>
              <p:nvPr/>
            </p:nvSpPr>
            <p:spPr>
              <a:xfrm>
                <a:off x="3282806" y="1444971"/>
                <a:ext cx="643445" cy="192360"/>
              </a:xfrm>
              <a:prstGeom prst="rect">
                <a:avLst/>
              </a:prstGeom>
              <a:noFill/>
            </p:spPr>
            <p:txBody>
              <a:bodyPr wrap="none" lIns="68580" tIns="34290" rIns="68580" bIns="34290" rtlCol="0">
                <a:spAutoFit/>
              </a:bodyPr>
              <a:lstStyle/>
              <a:p>
                <a:pPr algn="r"/>
                <a:r>
                  <a:rPr lang="en-US" altLang="zh-CN" sz="800" b="1" dirty="0">
                    <a:solidFill>
                      <a:srgbClr val="595959"/>
                    </a:solidFill>
                  </a:rPr>
                  <a:t>Sample text</a:t>
                </a:r>
                <a:endParaRPr lang="zh-CN" altLang="en-US" sz="800" b="1" dirty="0">
                  <a:solidFill>
                    <a:srgbClr val="595959"/>
                  </a:solidFill>
                </a:endParaRPr>
              </a:p>
            </p:txBody>
          </p:sp>
        </p:grpSp>
        <p:sp>
          <p:nvSpPr>
            <p:cNvPr id="4" name="Freeform 147"/>
            <p:cNvSpPr>
              <a:spLocks noEditPoints="1"/>
            </p:cNvSpPr>
            <p:nvPr/>
          </p:nvSpPr>
          <p:spPr bwMode="auto">
            <a:xfrm>
              <a:off x="3516880" y="3602925"/>
              <a:ext cx="181304" cy="286337"/>
            </a:xfrm>
            <a:custGeom>
              <a:avLst/>
              <a:gdLst>
                <a:gd name="T0" fmla="*/ 57 w 67"/>
                <a:gd name="T1" fmla="*/ 10 h 106"/>
                <a:gd name="T2" fmla="*/ 62 w 67"/>
                <a:gd name="T3" fmla="*/ 51 h 106"/>
                <a:gd name="T4" fmla="*/ 51 w 67"/>
                <a:gd name="T5" fmla="*/ 66 h 106"/>
                <a:gd name="T6" fmla="*/ 55 w 67"/>
                <a:gd name="T7" fmla="*/ 65 h 106"/>
                <a:gd name="T8" fmla="*/ 57 w 67"/>
                <a:gd name="T9" fmla="*/ 73 h 106"/>
                <a:gd name="T10" fmla="*/ 56 w 67"/>
                <a:gd name="T11" fmla="*/ 80 h 106"/>
                <a:gd name="T12" fmla="*/ 57 w 67"/>
                <a:gd name="T13" fmla="*/ 86 h 106"/>
                <a:gd name="T14" fmla="*/ 55 w 67"/>
                <a:gd name="T15" fmla="*/ 93 h 106"/>
                <a:gd name="T16" fmla="*/ 15 w 67"/>
                <a:gd name="T17" fmla="*/ 97 h 106"/>
                <a:gd name="T18" fmla="*/ 12 w 67"/>
                <a:gd name="T19" fmla="*/ 95 h 106"/>
                <a:gd name="T20" fmla="*/ 12 w 67"/>
                <a:gd name="T21" fmla="*/ 83 h 106"/>
                <a:gd name="T22" fmla="*/ 12 w 67"/>
                <a:gd name="T23" fmla="*/ 82 h 106"/>
                <a:gd name="T24" fmla="*/ 12 w 67"/>
                <a:gd name="T25" fmla="*/ 71 h 106"/>
                <a:gd name="T26" fmla="*/ 15 w 67"/>
                <a:gd name="T27" fmla="*/ 69 h 106"/>
                <a:gd name="T28" fmla="*/ 16 w 67"/>
                <a:gd name="T29" fmla="*/ 63 h 106"/>
                <a:gd name="T30" fmla="*/ 0 w 67"/>
                <a:gd name="T31" fmla="*/ 34 h 106"/>
                <a:gd name="T32" fmla="*/ 33 w 67"/>
                <a:gd name="T33" fmla="*/ 0 h 106"/>
                <a:gd name="T34" fmla="*/ 28 w 67"/>
                <a:gd name="T35" fmla="*/ 41 h 106"/>
                <a:gd name="T36" fmla="*/ 30 w 67"/>
                <a:gd name="T37" fmla="*/ 39 h 106"/>
                <a:gd name="T38" fmla="*/ 33 w 67"/>
                <a:gd name="T39" fmla="*/ 41 h 106"/>
                <a:gd name="T40" fmla="*/ 36 w 67"/>
                <a:gd name="T41" fmla="*/ 39 h 106"/>
                <a:gd name="T42" fmla="*/ 39 w 67"/>
                <a:gd name="T43" fmla="*/ 41 h 106"/>
                <a:gd name="T44" fmla="*/ 43 w 67"/>
                <a:gd name="T45" fmla="*/ 38 h 106"/>
                <a:gd name="T46" fmla="*/ 39 w 67"/>
                <a:gd name="T47" fmla="*/ 52 h 106"/>
                <a:gd name="T48" fmla="*/ 44 w 67"/>
                <a:gd name="T49" fmla="*/ 66 h 106"/>
                <a:gd name="T50" fmla="*/ 44 w 67"/>
                <a:gd name="T51" fmla="*/ 58 h 106"/>
                <a:gd name="T52" fmla="*/ 56 w 67"/>
                <a:gd name="T53" fmla="*/ 47 h 106"/>
                <a:gd name="T54" fmla="*/ 52 w 67"/>
                <a:gd name="T55" fmla="*/ 15 h 106"/>
                <a:gd name="T56" fmla="*/ 15 w 67"/>
                <a:gd name="T57" fmla="*/ 15 h 106"/>
                <a:gd name="T58" fmla="*/ 11 w 67"/>
                <a:gd name="T59" fmla="*/ 48 h 106"/>
                <a:gd name="T60" fmla="*/ 23 w 67"/>
                <a:gd name="T61" fmla="*/ 59 h 106"/>
                <a:gd name="T62" fmla="*/ 23 w 67"/>
                <a:gd name="T63" fmla="*/ 67 h 106"/>
                <a:gd name="T64" fmla="*/ 29 w 67"/>
                <a:gd name="T65" fmla="*/ 52 h 106"/>
                <a:gd name="T66" fmla="*/ 25 w 67"/>
                <a:gd name="T67" fmla="*/ 38 h 106"/>
                <a:gd name="T68" fmla="*/ 40 w 67"/>
                <a:gd name="T69" fmla="*/ 43 h 106"/>
                <a:gd name="T70" fmla="*/ 36 w 67"/>
                <a:gd name="T71" fmla="*/ 42 h 106"/>
                <a:gd name="T72" fmla="*/ 30 w 67"/>
                <a:gd name="T73" fmla="*/ 42 h 106"/>
                <a:gd name="T74" fmla="*/ 27 w 67"/>
                <a:gd name="T75" fmla="*/ 42 h 106"/>
                <a:gd name="T76" fmla="*/ 32 w 67"/>
                <a:gd name="T77" fmla="*/ 51 h 106"/>
                <a:gd name="T78" fmla="*/ 32 w 67"/>
                <a:gd name="T79" fmla="*/ 67 h 106"/>
                <a:gd name="T80" fmla="*/ 35 w 67"/>
                <a:gd name="T81" fmla="*/ 51 h 106"/>
                <a:gd name="T82" fmla="*/ 35 w 67"/>
                <a:gd name="T83" fmla="*/ 50 h 106"/>
                <a:gd name="T84" fmla="*/ 43 w 67"/>
                <a:gd name="T85" fmla="*/ 96 h 106"/>
                <a:gd name="T86" fmla="*/ 34 w 67"/>
                <a:gd name="T87" fmla="*/ 106 h 106"/>
                <a:gd name="T88" fmla="*/ 43 w 67"/>
                <a:gd name="T89" fmla="*/ 96 h 106"/>
                <a:gd name="T90" fmla="*/ 17 w 67"/>
                <a:gd name="T91" fmla="*/ 88 h 106"/>
                <a:gd name="T92" fmla="*/ 17 w 67"/>
                <a:gd name="T93" fmla="*/ 90 h 106"/>
                <a:gd name="T94" fmla="*/ 50 w 67"/>
                <a:gd name="T95" fmla="*/ 86 h 106"/>
                <a:gd name="T96" fmla="*/ 50 w 67"/>
                <a:gd name="T97" fmla="*/ 73 h 106"/>
                <a:gd name="T98" fmla="*/ 17 w 67"/>
                <a:gd name="T99" fmla="*/ 77 h 106"/>
                <a:gd name="T100" fmla="*/ 50 w 67"/>
                <a:gd name="T101" fmla="*/ 74 h 106"/>
                <a:gd name="T102" fmla="*/ 50 w 67"/>
                <a:gd name="T103" fmla="*/ 7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7" h="106">
                  <a:moveTo>
                    <a:pt x="33" y="0"/>
                  </a:moveTo>
                  <a:cubicBezTo>
                    <a:pt x="43" y="0"/>
                    <a:pt x="51" y="4"/>
                    <a:pt x="57" y="10"/>
                  </a:cubicBezTo>
                  <a:cubicBezTo>
                    <a:pt x="63" y="16"/>
                    <a:pt x="67" y="25"/>
                    <a:pt x="67" y="34"/>
                  </a:cubicBezTo>
                  <a:cubicBezTo>
                    <a:pt x="67" y="40"/>
                    <a:pt x="65" y="46"/>
                    <a:pt x="62" y="51"/>
                  </a:cubicBezTo>
                  <a:cubicBezTo>
                    <a:pt x="59" y="56"/>
                    <a:pt x="56" y="59"/>
                    <a:pt x="51" y="62"/>
                  </a:cubicBezTo>
                  <a:cubicBezTo>
                    <a:pt x="51" y="66"/>
                    <a:pt x="51" y="66"/>
                    <a:pt x="51" y="66"/>
                  </a:cubicBezTo>
                  <a:cubicBezTo>
                    <a:pt x="53" y="66"/>
                    <a:pt x="53" y="66"/>
                    <a:pt x="53" y="66"/>
                  </a:cubicBezTo>
                  <a:cubicBezTo>
                    <a:pt x="55" y="65"/>
                    <a:pt x="55" y="65"/>
                    <a:pt x="55" y="65"/>
                  </a:cubicBezTo>
                  <a:cubicBezTo>
                    <a:pt x="56" y="68"/>
                    <a:pt x="56" y="68"/>
                    <a:pt x="56" y="68"/>
                  </a:cubicBezTo>
                  <a:cubicBezTo>
                    <a:pt x="57" y="70"/>
                    <a:pt x="57" y="72"/>
                    <a:pt x="57" y="73"/>
                  </a:cubicBezTo>
                  <a:cubicBezTo>
                    <a:pt x="57" y="75"/>
                    <a:pt x="57" y="77"/>
                    <a:pt x="56" y="79"/>
                  </a:cubicBezTo>
                  <a:cubicBezTo>
                    <a:pt x="56" y="80"/>
                    <a:pt x="56" y="80"/>
                    <a:pt x="56" y="80"/>
                  </a:cubicBezTo>
                  <a:cubicBezTo>
                    <a:pt x="56" y="80"/>
                    <a:pt x="56" y="80"/>
                    <a:pt x="56" y="80"/>
                  </a:cubicBezTo>
                  <a:cubicBezTo>
                    <a:pt x="57" y="82"/>
                    <a:pt x="57" y="84"/>
                    <a:pt x="57" y="86"/>
                  </a:cubicBezTo>
                  <a:cubicBezTo>
                    <a:pt x="57" y="88"/>
                    <a:pt x="57" y="90"/>
                    <a:pt x="56" y="92"/>
                  </a:cubicBezTo>
                  <a:cubicBezTo>
                    <a:pt x="55" y="93"/>
                    <a:pt x="55" y="93"/>
                    <a:pt x="55" y="93"/>
                  </a:cubicBezTo>
                  <a:cubicBezTo>
                    <a:pt x="53" y="94"/>
                    <a:pt x="53" y="94"/>
                    <a:pt x="53" y="94"/>
                  </a:cubicBezTo>
                  <a:cubicBezTo>
                    <a:pt x="15" y="97"/>
                    <a:pt x="15" y="97"/>
                    <a:pt x="15" y="97"/>
                  </a:cubicBezTo>
                  <a:cubicBezTo>
                    <a:pt x="13" y="97"/>
                    <a:pt x="13" y="97"/>
                    <a:pt x="13" y="97"/>
                  </a:cubicBezTo>
                  <a:cubicBezTo>
                    <a:pt x="12" y="95"/>
                    <a:pt x="12" y="95"/>
                    <a:pt x="12" y="95"/>
                  </a:cubicBezTo>
                  <a:cubicBezTo>
                    <a:pt x="11" y="93"/>
                    <a:pt x="11" y="91"/>
                    <a:pt x="10" y="90"/>
                  </a:cubicBezTo>
                  <a:cubicBezTo>
                    <a:pt x="10" y="88"/>
                    <a:pt x="11" y="86"/>
                    <a:pt x="12" y="83"/>
                  </a:cubicBezTo>
                  <a:cubicBezTo>
                    <a:pt x="12" y="83"/>
                    <a:pt x="12" y="83"/>
                    <a:pt x="12" y="83"/>
                  </a:cubicBezTo>
                  <a:cubicBezTo>
                    <a:pt x="12" y="82"/>
                    <a:pt x="12" y="82"/>
                    <a:pt x="12" y="82"/>
                  </a:cubicBezTo>
                  <a:cubicBezTo>
                    <a:pt x="11" y="81"/>
                    <a:pt x="11" y="79"/>
                    <a:pt x="10" y="77"/>
                  </a:cubicBezTo>
                  <a:cubicBezTo>
                    <a:pt x="10" y="75"/>
                    <a:pt x="11" y="73"/>
                    <a:pt x="12" y="71"/>
                  </a:cubicBezTo>
                  <a:cubicBezTo>
                    <a:pt x="13" y="69"/>
                    <a:pt x="13" y="69"/>
                    <a:pt x="13" y="69"/>
                  </a:cubicBezTo>
                  <a:cubicBezTo>
                    <a:pt x="15" y="69"/>
                    <a:pt x="15" y="69"/>
                    <a:pt x="15" y="69"/>
                  </a:cubicBezTo>
                  <a:cubicBezTo>
                    <a:pt x="16" y="69"/>
                    <a:pt x="16" y="69"/>
                    <a:pt x="16" y="69"/>
                  </a:cubicBezTo>
                  <a:cubicBezTo>
                    <a:pt x="16" y="63"/>
                    <a:pt x="16" y="63"/>
                    <a:pt x="16" y="63"/>
                  </a:cubicBezTo>
                  <a:cubicBezTo>
                    <a:pt x="11" y="60"/>
                    <a:pt x="7" y="56"/>
                    <a:pt x="5" y="51"/>
                  </a:cubicBezTo>
                  <a:cubicBezTo>
                    <a:pt x="2" y="46"/>
                    <a:pt x="0" y="40"/>
                    <a:pt x="0" y="34"/>
                  </a:cubicBezTo>
                  <a:cubicBezTo>
                    <a:pt x="0" y="25"/>
                    <a:pt x="4" y="16"/>
                    <a:pt x="10" y="10"/>
                  </a:cubicBezTo>
                  <a:cubicBezTo>
                    <a:pt x="16" y="4"/>
                    <a:pt x="24" y="0"/>
                    <a:pt x="33" y="0"/>
                  </a:cubicBezTo>
                  <a:close/>
                  <a:moveTo>
                    <a:pt x="26" y="40"/>
                  </a:moveTo>
                  <a:cubicBezTo>
                    <a:pt x="27" y="41"/>
                    <a:pt x="27" y="41"/>
                    <a:pt x="28" y="41"/>
                  </a:cubicBezTo>
                  <a:cubicBezTo>
                    <a:pt x="28" y="41"/>
                    <a:pt x="29" y="41"/>
                    <a:pt x="30" y="40"/>
                  </a:cubicBezTo>
                  <a:cubicBezTo>
                    <a:pt x="30" y="39"/>
                    <a:pt x="30" y="39"/>
                    <a:pt x="30" y="39"/>
                  </a:cubicBezTo>
                  <a:cubicBezTo>
                    <a:pt x="31" y="40"/>
                    <a:pt x="31" y="40"/>
                    <a:pt x="31" y="40"/>
                  </a:cubicBezTo>
                  <a:cubicBezTo>
                    <a:pt x="32" y="41"/>
                    <a:pt x="32" y="41"/>
                    <a:pt x="33" y="41"/>
                  </a:cubicBezTo>
                  <a:cubicBezTo>
                    <a:pt x="34" y="41"/>
                    <a:pt x="35" y="41"/>
                    <a:pt x="35" y="40"/>
                  </a:cubicBezTo>
                  <a:cubicBezTo>
                    <a:pt x="36" y="39"/>
                    <a:pt x="36" y="39"/>
                    <a:pt x="36" y="39"/>
                  </a:cubicBezTo>
                  <a:cubicBezTo>
                    <a:pt x="36" y="40"/>
                    <a:pt x="36" y="40"/>
                    <a:pt x="36" y="40"/>
                  </a:cubicBezTo>
                  <a:cubicBezTo>
                    <a:pt x="37" y="41"/>
                    <a:pt x="38" y="41"/>
                    <a:pt x="39" y="41"/>
                  </a:cubicBezTo>
                  <a:cubicBezTo>
                    <a:pt x="40" y="41"/>
                    <a:pt x="41" y="41"/>
                    <a:pt x="42" y="40"/>
                  </a:cubicBezTo>
                  <a:cubicBezTo>
                    <a:pt x="43" y="38"/>
                    <a:pt x="43" y="38"/>
                    <a:pt x="43" y="38"/>
                  </a:cubicBezTo>
                  <a:cubicBezTo>
                    <a:pt x="46" y="40"/>
                    <a:pt x="46" y="40"/>
                    <a:pt x="46" y="40"/>
                  </a:cubicBezTo>
                  <a:cubicBezTo>
                    <a:pt x="39" y="52"/>
                    <a:pt x="39" y="52"/>
                    <a:pt x="39" y="52"/>
                  </a:cubicBezTo>
                  <a:cubicBezTo>
                    <a:pt x="39" y="67"/>
                    <a:pt x="39" y="67"/>
                    <a:pt x="39" y="67"/>
                  </a:cubicBezTo>
                  <a:cubicBezTo>
                    <a:pt x="44" y="66"/>
                    <a:pt x="44" y="66"/>
                    <a:pt x="44" y="66"/>
                  </a:cubicBezTo>
                  <a:cubicBezTo>
                    <a:pt x="44" y="60"/>
                    <a:pt x="44" y="60"/>
                    <a:pt x="44" y="60"/>
                  </a:cubicBezTo>
                  <a:cubicBezTo>
                    <a:pt x="44" y="58"/>
                    <a:pt x="44" y="58"/>
                    <a:pt x="44" y="58"/>
                  </a:cubicBezTo>
                  <a:cubicBezTo>
                    <a:pt x="46" y="57"/>
                    <a:pt x="46" y="57"/>
                    <a:pt x="46" y="57"/>
                  </a:cubicBezTo>
                  <a:cubicBezTo>
                    <a:pt x="50" y="55"/>
                    <a:pt x="54" y="52"/>
                    <a:pt x="56" y="47"/>
                  </a:cubicBezTo>
                  <a:cubicBezTo>
                    <a:pt x="59" y="44"/>
                    <a:pt x="60" y="39"/>
                    <a:pt x="60" y="34"/>
                  </a:cubicBezTo>
                  <a:cubicBezTo>
                    <a:pt x="60" y="27"/>
                    <a:pt x="57" y="20"/>
                    <a:pt x="52" y="15"/>
                  </a:cubicBezTo>
                  <a:cubicBezTo>
                    <a:pt x="47" y="10"/>
                    <a:pt x="41" y="7"/>
                    <a:pt x="33" y="7"/>
                  </a:cubicBezTo>
                  <a:cubicBezTo>
                    <a:pt x="26" y="7"/>
                    <a:pt x="19" y="10"/>
                    <a:pt x="15" y="15"/>
                  </a:cubicBezTo>
                  <a:cubicBezTo>
                    <a:pt x="10" y="20"/>
                    <a:pt x="7" y="27"/>
                    <a:pt x="7" y="34"/>
                  </a:cubicBezTo>
                  <a:cubicBezTo>
                    <a:pt x="7" y="39"/>
                    <a:pt x="8" y="44"/>
                    <a:pt x="11" y="48"/>
                  </a:cubicBezTo>
                  <a:cubicBezTo>
                    <a:pt x="13" y="52"/>
                    <a:pt x="17" y="55"/>
                    <a:pt x="21" y="58"/>
                  </a:cubicBezTo>
                  <a:cubicBezTo>
                    <a:pt x="23" y="59"/>
                    <a:pt x="23" y="59"/>
                    <a:pt x="23" y="59"/>
                  </a:cubicBezTo>
                  <a:cubicBezTo>
                    <a:pt x="23" y="61"/>
                    <a:pt x="23" y="61"/>
                    <a:pt x="23" y="61"/>
                  </a:cubicBezTo>
                  <a:cubicBezTo>
                    <a:pt x="23" y="67"/>
                    <a:pt x="23" y="67"/>
                    <a:pt x="23" y="67"/>
                  </a:cubicBezTo>
                  <a:cubicBezTo>
                    <a:pt x="29" y="67"/>
                    <a:pt x="29" y="67"/>
                    <a:pt x="29" y="67"/>
                  </a:cubicBezTo>
                  <a:cubicBezTo>
                    <a:pt x="29" y="52"/>
                    <a:pt x="29" y="52"/>
                    <a:pt x="29" y="52"/>
                  </a:cubicBezTo>
                  <a:cubicBezTo>
                    <a:pt x="22" y="40"/>
                    <a:pt x="22" y="40"/>
                    <a:pt x="22" y="40"/>
                  </a:cubicBezTo>
                  <a:cubicBezTo>
                    <a:pt x="25" y="38"/>
                    <a:pt x="25" y="38"/>
                    <a:pt x="25" y="38"/>
                  </a:cubicBezTo>
                  <a:cubicBezTo>
                    <a:pt x="26" y="40"/>
                    <a:pt x="26" y="40"/>
                    <a:pt x="26" y="40"/>
                  </a:cubicBezTo>
                  <a:close/>
                  <a:moveTo>
                    <a:pt x="40" y="43"/>
                  </a:moveTo>
                  <a:cubicBezTo>
                    <a:pt x="40" y="43"/>
                    <a:pt x="40" y="43"/>
                    <a:pt x="39" y="43"/>
                  </a:cubicBezTo>
                  <a:cubicBezTo>
                    <a:pt x="38" y="43"/>
                    <a:pt x="37" y="43"/>
                    <a:pt x="36" y="42"/>
                  </a:cubicBezTo>
                  <a:cubicBezTo>
                    <a:pt x="35" y="42"/>
                    <a:pt x="34" y="43"/>
                    <a:pt x="33" y="43"/>
                  </a:cubicBezTo>
                  <a:cubicBezTo>
                    <a:pt x="32" y="43"/>
                    <a:pt x="31" y="42"/>
                    <a:pt x="30" y="42"/>
                  </a:cubicBezTo>
                  <a:cubicBezTo>
                    <a:pt x="29" y="42"/>
                    <a:pt x="28" y="43"/>
                    <a:pt x="28" y="43"/>
                  </a:cubicBezTo>
                  <a:cubicBezTo>
                    <a:pt x="27" y="43"/>
                    <a:pt x="27" y="43"/>
                    <a:pt x="27" y="42"/>
                  </a:cubicBezTo>
                  <a:cubicBezTo>
                    <a:pt x="32" y="50"/>
                    <a:pt x="32" y="50"/>
                    <a:pt x="32" y="50"/>
                  </a:cubicBezTo>
                  <a:cubicBezTo>
                    <a:pt x="32" y="51"/>
                    <a:pt x="32" y="51"/>
                    <a:pt x="32" y="51"/>
                  </a:cubicBezTo>
                  <a:cubicBezTo>
                    <a:pt x="32" y="51"/>
                    <a:pt x="32" y="51"/>
                    <a:pt x="32" y="51"/>
                  </a:cubicBezTo>
                  <a:cubicBezTo>
                    <a:pt x="32" y="67"/>
                    <a:pt x="32" y="67"/>
                    <a:pt x="32" y="67"/>
                  </a:cubicBezTo>
                  <a:cubicBezTo>
                    <a:pt x="35" y="67"/>
                    <a:pt x="35" y="67"/>
                    <a:pt x="35" y="67"/>
                  </a:cubicBezTo>
                  <a:cubicBezTo>
                    <a:pt x="35" y="51"/>
                    <a:pt x="35" y="51"/>
                    <a:pt x="35" y="51"/>
                  </a:cubicBezTo>
                  <a:cubicBezTo>
                    <a:pt x="35" y="51"/>
                    <a:pt x="35" y="51"/>
                    <a:pt x="35" y="51"/>
                  </a:cubicBezTo>
                  <a:cubicBezTo>
                    <a:pt x="35" y="50"/>
                    <a:pt x="35" y="50"/>
                    <a:pt x="35" y="50"/>
                  </a:cubicBezTo>
                  <a:cubicBezTo>
                    <a:pt x="40" y="43"/>
                    <a:pt x="40" y="43"/>
                    <a:pt x="40" y="43"/>
                  </a:cubicBezTo>
                  <a:close/>
                  <a:moveTo>
                    <a:pt x="43" y="96"/>
                  </a:moveTo>
                  <a:cubicBezTo>
                    <a:pt x="24" y="98"/>
                    <a:pt x="24" y="98"/>
                    <a:pt x="24" y="98"/>
                  </a:cubicBezTo>
                  <a:cubicBezTo>
                    <a:pt x="25" y="103"/>
                    <a:pt x="29" y="106"/>
                    <a:pt x="34" y="106"/>
                  </a:cubicBezTo>
                  <a:cubicBezTo>
                    <a:pt x="39" y="106"/>
                    <a:pt x="43" y="102"/>
                    <a:pt x="43" y="97"/>
                  </a:cubicBezTo>
                  <a:cubicBezTo>
                    <a:pt x="43" y="97"/>
                    <a:pt x="43" y="97"/>
                    <a:pt x="43" y="96"/>
                  </a:cubicBezTo>
                  <a:close/>
                  <a:moveTo>
                    <a:pt x="50" y="85"/>
                  </a:moveTo>
                  <a:cubicBezTo>
                    <a:pt x="17" y="88"/>
                    <a:pt x="17" y="88"/>
                    <a:pt x="17" y="88"/>
                  </a:cubicBezTo>
                  <a:cubicBezTo>
                    <a:pt x="17" y="89"/>
                    <a:pt x="17" y="89"/>
                    <a:pt x="17" y="89"/>
                  </a:cubicBezTo>
                  <a:cubicBezTo>
                    <a:pt x="17" y="89"/>
                    <a:pt x="17" y="90"/>
                    <a:pt x="17" y="90"/>
                  </a:cubicBezTo>
                  <a:cubicBezTo>
                    <a:pt x="50" y="87"/>
                    <a:pt x="50" y="87"/>
                    <a:pt x="50" y="87"/>
                  </a:cubicBezTo>
                  <a:cubicBezTo>
                    <a:pt x="50" y="87"/>
                    <a:pt x="50" y="86"/>
                    <a:pt x="50" y="86"/>
                  </a:cubicBezTo>
                  <a:cubicBezTo>
                    <a:pt x="50" y="86"/>
                    <a:pt x="50" y="86"/>
                    <a:pt x="50" y="85"/>
                  </a:cubicBezTo>
                  <a:close/>
                  <a:moveTo>
                    <a:pt x="50" y="73"/>
                  </a:moveTo>
                  <a:cubicBezTo>
                    <a:pt x="17" y="76"/>
                    <a:pt x="17" y="76"/>
                    <a:pt x="17" y="76"/>
                  </a:cubicBezTo>
                  <a:cubicBezTo>
                    <a:pt x="17" y="76"/>
                    <a:pt x="17" y="76"/>
                    <a:pt x="17" y="77"/>
                  </a:cubicBezTo>
                  <a:cubicBezTo>
                    <a:pt x="17" y="77"/>
                    <a:pt x="17" y="77"/>
                    <a:pt x="17" y="77"/>
                  </a:cubicBezTo>
                  <a:cubicBezTo>
                    <a:pt x="50" y="74"/>
                    <a:pt x="50" y="74"/>
                    <a:pt x="50" y="74"/>
                  </a:cubicBezTo>
                  <a:cubicBezTo>
                    <a:pt x="50" y="74"/>
                    <a:pt x="50" y="74"/>
                    <a:pt x="50" y="73"/>
                  </a:cubicBezTo>
                  <a:cubicBezTo>
                    <a:pt x="50" y="73"/>
                    <a:pt x="50" y="73"/>
                    <a:pt x="50" y="73"/>
                  </a:cubicBezTo>
                  <a:close/>
                </a:path>
              </a:pathLst>
            </a:custGeom>
            <a:solidFill>
              <a:srgbClr val="7F7F7F"/>
            </a:solidFill>
            <a:ln>
              <a:noFill/>
            </a:ln>
          </p:spPr>
          <p:txBody>
            <a:bodyPr vert="horz" wrap="square" lIns="68580" tIns="34290" rIns="68580" bIns="34290" numCol="1" anchor="t" anchorCtr="0" compatLnSpc="1"/>
            <a:lstStyle/>
            <a:p>
              <a:endParaRPr lang="zh-CN" altLang="en-US"/>
            </a:p>
          </p:txBody>
        </p:sp>
      </p:grpSp>
      <p:grpSp>
        <p:nvGrpSpPr>
          <p:cNvPr id="23" name="组合 22"/>
          <p:cNvGrpSpPr/>
          <p:nvPr/>
        </p:nvGrpSpPr>
        <p:grpSpPr>
          <a:xfrm>
            <a:off x="850335" y="1213809"/>
            <a:ext cx="1904086" cy="3302157"/>
            <a:chOff x="850335" y="1069793"/>
            <a:chExt cx="1904086" cy="3302157"/>
          </a:xfrm>
        </p:grpSpPr>
        <p:grpSp>
          <p:nvGrpSpPr>
            <p:cNvPr id="24" name="组合 23"/>
            <p:cNvGrpSpPr/>
            <p:nvPr/>
          </p:nvGrpSpPr>
          <p:grpSpPr>
            <a:xfrm>
              <a:off x="895000" y="1085825"/>
              <a:ext cx="1859421" cy="3286125"/>
              <a:chOff x="895000" y="1085825"/>
              <a:chExt cx="1859421" cy="3286125"/>
            </a:xfrm>
          </p:grpSpPr>
          <p:grpSp>
            <p:nvGrpSpPr>
              <p:cNvPr id="31" name="组合 30"/>
              <p:cNvGrpSpPr/>
              <p:nvPr/>
            </p:nvGrpSpPr>
            <p:grpSpPr>
              <a:xfrm>
                <a:off x="971600" y="1085825"/>
                <a:ext cx="1706223" cy="3286125"/>
                <a:chOff x="971600" y="1085825"/>
                <a:chExt cx="1706223" cy="3286125"/>
              </a:xfrm>
            </p:grpSpPr>
            <p:sp>
              <p:nvSpPr>
                <p:cNvPr id="37" name="圆角矩形 36"/>
                <p:cNvSpPr/>
                <p:nvPr/>
              </p:nvSpPr>
              <p:spPr>
                <a:xfrm>
                  <a:off x="971600" y="1085825"/>
                  <a:ext cx="1706223" cy="3286125"/>
                </a:xfrm>
                <a:prstGeom prst="roundRect">
                  <a:avLst>
                    <a:gd name="adj" fmla="val 6990"/>
                  </a:avLst>
                </a:prstGeom>
                <a:solidFill>
                  <a:schemeClr val="bg1">
                    <a:lumMod val="95000"/>
                  </a:schemeClr>
                </a:solidFill>
                <a:ln>
                  <a:solidFill>
                    <a:srgbClr val="FF9900"/>
                  </a:solidFill>
                </a:ln>
                <a:effectLst>
                  <a:outerShdw blurRad="279400" dist="63500" dir="8100000" sx="98000" sy="98000" algn="tr" rotWithShape="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38" name="矩形 37"/>
                <p:cNvSpPr/>
                <p:nvPr/>
              </p:nvSpPr>
              <p:spPr>
                <a:xfrm>
                  <a:off x="1104900" y="2352650"/>
                  <a:ext cx="1476375" cy="628650"/>
                </a:xfrm>
                <a:prstGeom prst="rect">
                  <a:avLst/>
                </a:prstGeom>
                <a:solidFill>
                  <a:srgbClr val="F1AF59"/>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39" name="矩形 38"/>
                <p:cNvSpPr/>
                <p:nvPr/>
              </p:nvSpPr>
              <p:spPr>
                <a:xfrm>
                  <a:off x="1104900" y="2209775"/>
                  <a:ext cx="1476375" cy="142875"/>
                </a:xfrm>
                <a:prstGeom prst="rect">
                  <a:avLst/>
                </a:prstGeom>
                <a:solidFill>
                  <a:schemeClr val="bg1">
                    <a:lumMod val="95000"/>
                  </a:schemeClr>
                </a:solidFill>
                <a:ln>
                  <a:noFill/>
                </a:ln>
                <a:effectLst>
                  <a:outerShdw blurRad="76200" dist="50800" dir="5400000" sx="97000" sy="97000" algn="t"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0" name="矩形 39"/>
                <p:cNvSpPr/>
                <p:nvPr/>
              </p:nvSpPr>
              <p:spPr>
                <a:xfrm rot="10800000">
                  <a:off x="1104900" y="2981300"/>
                  <a:ext cx="1476375" cy="142875"/>
                </a:xfrm>
                <a:prstGeom prst="rect">
                  <a:avLst/>
                </a:prstGeom>
                <a:solidFill>
                  <a:schemeClr val="bg1">
                    <a:lumMod val="95000"/>
                  </a:schemeClr>
                </a:solidFill>
                <a:ln>
                  <a:noFill/>
                </a:ln>
                <a:effectLst>
                  <a:outerShdw blurRad="76200" dist="50800" dir="16200000" sx="97000" sy="97000"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1" name="文本框 12"/>
                <p:cNvSpPr txBox="1"/>
                <p:nvPr/>
              </p:nvSpPr>
              <p:spPr>
                <a:xfrm>
                  <a:off x="1227424" y="1903218"/>
                  <a:ext cx="1231328" cy="284693"/>
                </a:xfrm>
                <a:prstGeom prst="rect">
                  <a:avLst/>
                </a:prstGeom>
                <a:noFill/>
              </p:spPr>
              <p:txBody>
                <a:bodyPr wrap="square" lIns="68580" tIns="34290" rIns="68580" bIns="34290" rtlCol="0">
                  <a:spAutoFit/>
                </a:bodyPr>
                <a:lstStyle/>
                <a:p>
                  <a:r>
                    <a:rPr lang="en-US" altLang="zh-CN" sz="700" dirty="0">
                      <a:solidFill>
                        <a:srgbClr val="3A3A3A"/>
                      </a:solidFill>
                    </a:rPr>
                    <a:t>We do our best to make your presentation perfect!</a:t>
                  </a:r>
                  <a:endParaRPr lang="zh-CN" altLang="en-US" sz="700" dirty="0">
                    <a:solidFill>
                      <a:srgbClr val="3A3A3A"/>
                    </a:solidFill>
                  </a:endParaRPr>
                </a:p>
              </p:txBody>
            </p:sp>
            <p:sp>
              <p:nvSpPr>
                <p:cNvPr id="42" name="文本框 18"/>
                <p:cNvSpPr txBox="1"/>
                <p:nvPr/>
              </p:nvSpPr>
              <p:spPr>
                <a:xfrm>
                  <a:off x="1488905" y="2367921"/>
                  <a:ext cx="708367" cy="623248"/>
                </a:xfrm>
                <a:prstGeom prst="rect">
                  <a:avLst/>
                </a:prstGeom>
                <a:noFill/>
              </p:spPr>
              <p:txBody>
                <a:bodyPr wrap="none" lIns="68580" tIns="34290" rIns="68580" bIns="34290" rtlCol="0">
                  <a:spAutoFit/>
                </a:bodyPr>
                <a:lstStyle/>
                <a:p>
                  <a:pPr algn="ctr"/>
                  <a:r>
                    <a:rPr lang="en-US" altLang="zh-CN" sz="3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01</a:t>
                  </a:r>
                  <a:endParaRPr lang="zh-CN" altLang="en-US" sz="3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grpSp>
          <p:grpSp>
            <p:nvGrpSpPr>
              <p:cNvPr id="32" name="组合 31"/>
              <p:cNvGrpSpPr/>
              <p:nvPr/>
            </p:nvGrpSpPr>
            <p:grpSpPr>
              <a:xfrm flipV="1">
                <a:off x="895000" y="3380859"/>
                <a:ext cx="1859421" cy="835205"/>
                <a:chOff x="837732" y="2078700"/>
                <a:chExt cx="4394668" cy="1766999"/>
              </a:xfrm>
            </p:grpSpPr>
            <p:sp>
              <p:nvSpPr>
                <p:cNvPr id="34" name="椭圆 33"/>
                <p:cNvSpPr/>
                <p:nvPr/>
              </p:nvSpPr>
              <p:spPr>
                <a:xfrm>
                  <a:off x="837732" y="2078700"/>
                  <a:ext cx="4394668" cy="1110829"/>
                </a:xfrm>
                <a:prstGeom prst="ellipse">
                  <a:avLst/>
                </a:prstGeom>
                <a:gradFill flip="none" rotWithShape="1">
                  <a:gsLst>
                    <a:gs pos="86000">
                      <a:schemeClr val="bg1">
                        <a:alpha val="0"/>
                      </a:schemeClr>
                    </a:gs>
                    <a:gs pos="15000">
                      <a:schemeClr val="tx1">
                        <a:lumMod val="50000"/>
                        <a:lumOff val="50000"/>
                      </a:schemeClr>
                    </a:gs>
                  </a:gsLst>
                  <a:path path="shap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35" name="椭圆 34"/>
                <p:cNvSpPr/>
                <p:nvPr/>
              </p:nvSpPr>
              <p:spPr>
                <a:xfrm>
                  <a:off x="837732" y="2734869"/>
                  <a:ext cx="4394668" cy="1110830"/>
                </a:xfrm>
                <a:prstGeom prst="ellipse">
                  <a:avLst/>
                </a:prstGeom>
                <a:gradFill flip="none" rotWithShape="1">
                  <a:gsLst>
                    <a:gs pos="86000">
                      <a:schemeClr val="bg1">
                        <a:alpha val="0"/>
                      </a:schemeClr>
                    </a:gs>
                    <a:gs pos="15000">
                      <a:schemeClr val="tx1">
                        <a:lumMod val="50000"/>
                        <a:lumOff val="50000"/>
                      </a:schemeClr>
                    </a:gs>
                  </a:gsLst>
                  <a:path path="shap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36" name="矩形 35"/>
                <p:cNvSpPr/>
                <p:nvPr/>
              </p:nvSpPr>
              <p:spPr>
                <a:xfrm>
                  <a:off x="1290389" y="2513202"/>
                  <a:ext cx="3489354" cy="95310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grpSp>
          <p:sp>
            <p:nvSpPr>
              <p:cNvPr id="33" name="Freeform 123"/>
              <p:cNvSpPr>
                <a:spLocks noEditPoints="1"/>
              </p:cNvSpPr>
              <p:nvPr/>
            </p:nvSpPr>
            <p:spPr bwMode="auto">
              <a:xfrm>
                <a:off x="1724297" y="3618331"/>
                <a:ext cx="237583" cy="264776"/>
              </a:xfrm>
              <a:custGeom>
                <a:avLst/>
                <a:gdLst>
                  <a:gd name="T0" fmla="*/ 13 w 77"/>
                  <a:gd name="T1" fmla="*/ 8 h 86"/>
                  <a:gd name="T2" fmla="*/ 38 w 77"/>
                  <a:gd name="T3" fmla="*/ 1 h 86"/>
                  <a:gd name="T4" fmla="*/ 59 w 77"/>
                  <a:gd name="T5" fmla="*/ 13 h 86"/>
                  <a:gd name="T6" fmla="*/ 66 w 77"/>
                  <a:gd name="T7" fmla="*/ 38 h 86"/>
                  <a:gd name="T8" fmla="*/ 58 w 77"/>
                  <a:gd name="T9" fmla="*/ 55 h 86"/>
                  <a:gd name="T10" fmla="*/ 64 w 77"/>
                  <a:gd name="T11" fmla="*/ 59 h 86"/>
                  <a:gd name="T12" fmla="*/ 74 w 77"/>
                  <a:gd name="T13" fmla="*/ 72 h 86"/>
                  <a:gd name="T14" fmla="*/ 73 w 77"/>
                  <a:gd name="T15" fmla="*/ 84 h 86"/>
                  <a:gd name="T16" fmla="*/ 73 w 77"/>
                  <a:gd name="T17" fmla="*/ 84 h 86"/>
                  <a:gd name="T18" fmla="*/ 62 w 77"/>
                  <a:gd name="T19" fmla="*/ 82 h 86"/>
                  <a:gd name="T20" fmla="*/ 51 w 77"/>
                  <a:gd name="T21" fmla="*/ 68 h 86"/>
                  <a:gd name="T22" fmla="*/ 49 w 77"/>
                  <a:gd name="T23" fmla="*/ 63 h 86"/>
                  <a:gd name="T24" fmla="*/ 30 w 77"/>
                  <a:gd name="T25" fmla="*/ 66 h 86"/>
                  <a:gd name="T26" fmla="*/ 8 w 77"/>
                  <a:gd name="T27" fmla="*/ 54 h 86"/>
                  <a:gd name="T28" fmla="*/ 1 w 77"/>
                  <a:gd name="T29" fmla="*/ 30 h 86"/>
                  <a:gd name="T30" fmla="*/ 13 w 77"/>
                  <a:gd name="T31" fmla="*/ 8 h 86"/>
                  <a:gd name="T32" fmla="*/ 30 w 77"/>
                  <a:gd name="T33" fmla="*/ 49 h 86"/>
                  <a:gd name="T34" fmla="*/ 38 w 77"/>
                  <a:gd name="T35" fmla="*/ 49 h 86"/>
                  <a:gd name="T36" fmla="*/ 38 w 77"/>
                  <a:gd name="T37" fmla="*/ 40 h 86"/>
                  <a:gd name="T38" fmla="*/ 47 w 77"/>
                  <a:gd name="T39" fmla="*/ 40 h 86"/>
                  <a:gd name="T40" fmla="*/ 47 w 77"/>
                  <a:gd name="T41" fmla="*/ 32 h 86"/>
                  <a:gd name="T42" fmla="*/ 38 w 77"/>
                  <a:gd name="T43" fmla="*/ 32 h 86"/>
                  <a:gd name="T44" fmla="*/ 38 w 77"/>
                  <a:gd name="T45" fmla="*/ 23 h 86"/>
                  <a:gd name="T46" fmla="*/ 30 w 77"/>
                  <a:gd name="T47" fmla="*/ 23 h 86"/>
                  <a:gd name="T48" fmla="*/ 30 w 77"/>
                  <a:gd name="T49" fmla="*/ 32 h 86"/>
                  <a:gd name="T50" fmla="*/ 21 w 77"/>
                  <a:gd name="T51" fmla="*/ 32 h 86"/>
                  <a:gd name="T52" fmla="*/ 21 w 77"/>
                  <a:gd name="T53" fmla="*/ 40 h 86"/>
                  <a:gd name="T54" fmla="*/ 30 w 77"/>
                  <a:gd name="T55" fmla="*/ 40 h 86"/>
                  <a:gd name="T56" fmla="*/ 30 w 77"/>
                  <a:gd name="T57" fmla="*/ 49 h 86"/>
                  <a:gd name="T58" fmla="*/ 18 w 77"/>
                  <a:gd name="T59" fmla="*/ 36 h 86"/>
                  <a:gd name="T60" fmla="*/ 43 w 77"/>
                  <a:gd name="T61" fmla="*/ 19 h 86"/>
                  <a:gd name="T62" fmla="*/ 18 w 77"/>
                  <a:gd name="T63" fmla="*/ 36 h 86"/>
                  <a:gd name="T64" fmla="*/ 36 w 77"/>
                  <a:gd name="T65" fmla="*/ 12 h 86"/>
                  <a:gd name="T66" fmla="*/ 20 w 77"/>
                  <a:gd name="T67" fmla="*/ 16 h 86"/>
                  <a:gd name="T68" fmla="*/ 12 w 77"/>
                  <a:gd name="T69" fmla="*/ 31 h 86"/>
                  <a:gd name="T70" fmla="*/ 16 w 77"/>
                  <a:gd name="T71" fmla="*/ 47 h 86"/>
                  <a:gd name="T72" fmla="*/ 31 w 77"/>
                  <a:gd name="T73" fmla="*/ 55 h 86"/>
                  <a:gd name="T74" fmla="*/ 47 w 77"/>
                  <a:gd name="T75" fmla="*/ 51 h 86"/>
                  <a:gd name="T76" fmla="*/ 55 w 77"/>
                  <a:gd name="T77" fmla="*/ 36 h 86"/>
                  <a:gd name="T78" fmla="*/ 51 w 77"/>
                  <a:gd name="T79" fmla="*/ 20 h 86"/>
                  <a:gd name="T80" fmla="*/ 36 w 77"/>
                  <a:gd name="T81" fmla="*/ 12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7" h="86">
                    <a:moveTo>
                      <a:pt x="13" y="8"/>
                    </a:moveTo>
                    <a:cubicBezTo>
                      <a:pt x="20" y="2"/>
                      <a:pt x="29" y="0"/>
                      <a:pt x="38" y="1"/>
                    </a:cubicBezTo>
                    <a:cubicBezTo>
                      <a:pt x="46" y="2"/>
                      <a:pt x="54" y="6"/>
                      <a:pt x="59" y="13"/>
                    </a:cubicBezTo>
                    <a:cubicBezTo>
                      <a:pt x="65" y="21"/>
                      <a:pt x="67" y="29"/>
                      <a:pt x="66" y="38"/>
                    </a:cubicBezTo>
                    <a:cubicBezTo>
                      <a:pt x="65" y="44"/>
                      <a:pt x="63" y="50"/>
                      <a:pt x="58" y="55"/>
                    </a:cubicBezTo>
                    <a:cubicBezTo>
                      <a:pt x="60" y="56"/>
                      <a:pt x="62" y="57"/>
                      <a:pt x="64" y="59"/>
                    </a:cubicBezTo>
                    <a:cubicBezTo>
                      <a:pt x="74" y="72"/>
                      <a:pt x="74" y="72"/>
                      <a:pt x="74" y="72"/>
                    </a:cubicBezTo>
                    <a:cubicBezTo>
                      <a:pt x="77" y="76"/>
                      <a:pt x="76" y="81"/>
                      <a:pt x="73" y="84"/>
                    </a:cubicBezTo>
                    <a:cubicBezTo>
                      <a:pt x="73" y="84"/>
                      <a:pt x="73" y="84"/>
                      <a:pt x="73" y="84"/>
                    </a:cubicBezTo>
                    <a:cubicBezTo>
                      <a:pt x="69" y="86"/>
                      <a:pt x="64" y="86"/>
                      <a:pt x="62" y="82"/>
                    </a:cubicBezTo>
                    <a:cubicBezTo>
                      <a:pt x="51" y="68"/>
                      <a:pt x="51" y="68"/>
                      <a:pt x="51" y="68"/>
                    </a:cubicBezTo>
                    <a:cubicBezTo>
                      <a:pt x="50" y="67"/>
                      <a:pt x="49" y="65"/>
                      <a:pt x="49" y="63"/>
                    </a:cubicBezTo>
                    <a:cubicBezTo>
                      <a:pt x="43" y="66"/>
                      <a:pt x="36" y="67"/>
                      <a:pt x="30" y="66"/>
                    </a:cubicBezTo>
                    <a:cubicBezTo>
                      <a:pt x="21" y="65"/>
                      <a:pt x="13" y="61"/>
                      <a:pt x="8" y="54"/>
                    </a:cubicBezTo>
                    <a:cubicBezTo>
                      <a:pt x="2" y="47"/>
                      <a:pt x="0" y="38"/>
                      <a:pt x="1" y="30"/>
                    </a:cubicBezTo>
                    <a:cubicBezTo>
                      <a:pt x="2" y="21"/>
                      <a:pt x="6" y="13"/>
                      <a:pt x="13" y="8"/>
                    </a:cubicBezTo>
                    <a:close/>
                    <a:moveTo>
                      <a:pt x="30" y="49"/>
                    </a:moveTo>
                    <a:cubicBezTo>
                      <a:pt x="38" y="49"/>
                      <a:pt x="38" y="49"/>
                      <a:pt x="38" y="49"/>
                    </a:cubicBezTo>
                    <a:cubicBezTo>
                      <a:pt x="38" y="40"/>
                      <a:pt x="38" y="40"/>
                      <a:pt x="38" y="40"/>
                    </a:cubicBezTo>
                    <a:cubicBezTo>
                      <a:pt x="47" y="40"/>
                      <a:pt x="47" y="40"/>
                      <a:pt x="47" y="40"/>
                    </a:cubicBezTo>
                    <a:cubicBezTo>
                      <a:pt x="47" y="32"/>
                      <a:pt x="47" y="32"/>
                      <a:pt x="47" y="32"/>
                    </a:cubicBezTo>
                    <a:cubicBezTo>
                      <a:pt x="38" y="32"/>
                      <a:pt x="38" y="32"/>
                      <a:pt x="38" y="32"/>
                    </a:cubicBezTo>
                    <a:cubicBezTo>
                      <a:pt x="38" y="23"/>
                      <a:pt x="38" y="23"/>
                      <a:pt x="38" y="23"/>
                    </a:cubicBezTo>
                    <a:cubicBezTo>
                      <a:pt x="30" y="23"/>
                      <a:pt x="30" y="23"/>
                      <a:pt x="30" y="23"/>
                    </a:cubicBezTo>
                    <a:cubicBezTo>
                      <a:pt x="30" y="32"/>
                      <a:pt x="30" y="32"/>
                      <a:pt x="30" y="32"/>
                    </a:cubicBezTo>
                    <a:cubicBezTo>
                      <a:pt x="21" y="32"/>
                      <a:pt x="21" y="32"/>
                      <a:pt x="21" y="32"/>
                    </a:cubicBezTo>
                    <a:cubicBezTo>
                      <a:pt x="21" y="40"/>
                      <a:pt x="21" y="40"/>
                      <a:pt x="21" y="40"/>
                    </a:cubicBezTo>
                    <a:cubicBezTo>
                      <a:pt x="30" y="40"/>
                      <a:pt x="30" y="40"/>
                      <a:pt x="30" y="40"/>
                    </a:cubicBezTo>
                    <a:cubicBezTo>
                      <a:pt x="30" y="49"/>
                      <a:pt x="30" y="49"/>
                      <a:pt x="30" y="49"/>
                    </a:cubicBezTo>
                    <a:close/>
                    <a:moveTo>
                      <a:pt x="18" y="36"/>
                    </a:moveTo>
                    <a:cubicBezTo>
                      <a:pt x="22" y="26"/>
                      <a:pt x="31" y="21"/>
                      <a:pt x="43" y="19"/>
                    </a:cubicBezTo>
                    <a:cubicBezTo>
                      <a:pt x="31" y="11"/>
                      <a:pt x="16" y="22"/>
                      <a:pt x="18" y="36"/>
                    </a:cubicBezTo>
                    <a:close/>
                    <a:moveTo>
                      <a:pt x="36" y="12"/>
                    </a:moveTo>
                    <a:cubicBezTo>
                      <a:pt x="31" y="11"/>
                      <a:pt x="25" y="13"/>
                      <a:pt x="20" y="16"/>
                    </a:cubicBezTo>
                    <a:cubicBezTo>
                      <a:pt x="15" y="20"/>
                      <a:pt x="13" y="25"/>
                      <a:pt x="12" y="31"/>
                    </a:cubicBezTo>
                    <a:cubicBezTo>
                      <a:pt x="11" y="37"/>
                      <a:pt x="13" y="42"/>
                      <a:pt x="16" y="47"/>
                    </a:cubicBezTo>
                    <a:cubicBezTo>
                      <a:pt x="20" y="52"/>
                      <a:pt x="25" y="55"/>
                      <a:pt x="31" y="55"/>
                    </a:cubicBezTo>
                    <a:cubicBezTo>
                      <a:pt x="36" y="56"/>
                      <a:pt x="42" y="55"/>
                      <a:pt x="47" y="51"/>
                    </a:cubicBezTo>
                    <a:cubicBezTo>
                      <a:pt x="52" y="47"/>
                      <a:pt x="55" y="42"/>
                      <a:pt x="55" y="36"/>
                    </a:cubicBezTo>
                    <a:cubicBezTo>
                      <a:pt x="56" y="31"/>
                      <a:pt x="54" y="25"/>
                      <a:pt x="51" y="20"/>
                    </a:cubicBezTo>
                    <a:cubicBezTo>
                      <a:pt x="47" y="15"/>
                      <a:pt x="42" y="13"/>
                      <a:pt x="36" y="12"/>
                    </a:cubicBezTo>
                    <a:close/>
                  </a:path>
                </a:pathLst>
              </a:custGeom>
              <a:solidFill>
                <a:schemeClr val="bg1">
                  <a:lumMod val="50000"/>
                </a:schemeClr>
              </a:solidFill>
              <a:ln>
                <a:noFill/>
              </a:ln>
            </p:spPr>
            <p:txBody>
              <a:bodyPr vert="horz" wrap="square" lIns="68580" tIns="34290" rIns="68580" bIns="34290" numCol="1" anchor="t" anchorCtr="0" compatLnSpc="1"/>
              <a:lstStyle/>
              <a:p>
                <a:endParaRPr lang="zh-CN" altLang="en-US"/>
              </a:p>
            </p:txBody>
          </p:sp>
        </p:grpSp>
        <p:grpSp>
          <p:nvGrpSpPr>
            <p:cNvPr id="25" name="组合 24"/>
            <p:cNvGrpSpPr/>
            <p:nvPr/>
          </p:nvGrpSpPr>
          <p:grpSpPr>
            <a:xfrm flipV="1">
              <a:off x="850335" y="1069793"/>
              <a:ext cx="1859421" cy="835205"/>
              <a:chOff x="837732" y="2078700"/>
              <a:chExt cx="4394668" cy="1766999"/>
            </a:xfrm>
          </p:grpSpPr>
          <p:sp>
            <p:nvSpPr>
              <p:cNvPr id="28" name="椭圆 27"/>
              <p:cNvSpPr/>
              <p:nvPr/>
            </p:nvSpPr>
            <p:spPr>
              <a:xfrm>
                <a:off x="837732" y="2078700"/>
                <a:ext cx="4394668" cy="1110829"/>
              </a:xfrm>
              <a:prstGeom prst="ellipse">
                <a:avLst/>
              </a:prstGeom>
              <a:gradFill flip="none" rotWithShape="1">
                <a:gsLst>
                  <a:gs pos="86000">
                    <a:schemeClr val="bg1">
                      <a:alpha val="0"/>
                    </a:schemeClr>
                  </a:gs>
                  <a:gs pos="15000">
                    <a:schemeClr val="tx1">
                      <a:lumMod val="50000"/>
                      <a:lumOff val="50000"/>
                    </a:schemeClr>
                  </a:gs>
                </a:gsLst>
                <a:path path="shap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29" name="椭圆 28"/>
              <p:cNvSpPr/>
              <p:nvPr/>
            </p:nvSpPr>
            <p:spPr>
              <a:xfrm>
                <a:off x="837732" y="2734869"/>
                <a:ext cx="4394668" cy="1110830"/>
              </a:xfrm>
              <a:prstGeom prst="ellipse">
                <a:avLst/>
              </a:prstGeom>
              <a:gradFill flip="none" rotWithShape="1">
                <a:gsLst>
                  <a:gs pos="86000">
                    <a:schemeClr val="bg1">
                      <a:alpha val="0"/>
                    </a:schemeClr>
                  </a:gs>
                  <a:gs pos="15000">
                    <a:schemeClr val="tx1">
                      <a:lumMod val="50000"/>
                      <a:lumOff val="50000"/>
                    </a:schemeClr>
                  </a:gs>
                </a:gsLst>
                <a:path path="shap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30" name="矩形 29"/>
              <p:cNvSpPr/>
              <p:nvPr/>
            </p:nvSpPr>
            <p:spPr>
              <a:xfrm>
                <a:off x="1290389" y="2513202"/>
                <a:ext cx="3489354" cy="95310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grpSp>
        <p:sp>
          <p:nvSpPr>
            <p:cNvPr id="26" name="文本框 10"/>
            <p:cNvSpPr txBox="1"/>
            <p:nvPr/>
          </p:nvSpPr>
          <p:spPr>
            <a:xfrm>
              <a:off x="1349948" y="1333328"/>
              <a:ext cx="1028167" cy="238527"/>
            </a:xfrm>
            <a:prstGeom prst="rect">
              <a:avLst/>
            </a:prstGeom>
            <a:noFill/>
          </p:spPr>
          <p:txBody>
            <a:bodyPr wrap="none" lIns="68580" tIns="34290" rIns="68580" bIns="34290" rtlCol="0">
              <a:spAutoFit/>
            </a:bodyPr>
            <a:lstStyle/>
            <a:p>
              <a:r>
                <a:rPr lang="en-US" altLang="zh-CN" sz="1100" b="1" dirty="0">
                  <a:solidFill>
                    <a:srgbClr val="F1AF59"/>
                  </a:solidFill>
                </a:rPr>
                <a:t>INFOGRAPHICS</a:t>
              </a:r>
              <a:endParaRPr lang="zh-CN" altLang="en-US" sz="1100" b="1" dirty="0">
                <a:solidFill>
                  <a:srgbClr val="F1AF59"/>
                </a:solidFill>
              </a:endParaRPr>
            </a:p>
          </p:txBody>
        </p:sp>
        <p:sp>
          <p:nvSpPr>
            <p:cNvPr id="27" name="文本框 11"/>
            <p:cNvSpPr txBox="1"/>
            <p:nvPr/>
          </p:nvSpPr>
          <p:spPr>
            <a:xfrm>
              <a:off x="1518361" y="1502693"/>
              <a:ext cx="643445" cy="192360"/>
            </a:xfrm>
            <a:prstGeom prst="rect">
              <a:avLst/>
            </a:prstGeom>
            <a:noFill/>
          </p:spPr>
          <p:txBody>
            <a:bodyPr wrap="none" lIns="68580" tIns="34290" rIns="68580" bIns="34290" rtlCol="0">
              <a:spAutoFit/>
            </a:bodyPr>
            <a:lstStyle/>
            <a:p>
              <a:pPr algn="r"/>
              <a:r>
                <a:rPr lang="en-US" altLang="zh-CN" sz="800" b="1" dirty="0">
                  <a:solidFill>
                    <a:srgbClr val="595959"/>
                  </a:solidFill>
                </a:rPr>
                <a:t>Sample text</a:t>
              </a:r>
              <a:endParaRPr lang="zh-CN" altLang="en-US" sz="800" b="1" dirty="0">
                <a:solidFill>
                  <a:srgbClr val="595959"/>
                </a:solidFill>
              </a:endParaRPr>
            </a:p>
          </p:txBody>
        </p:sp>
      </p:grpSp>
      <p:grpSp>
        <p:nvGrpSpPr>
          <p:cNvPr id="43" name="组合 42"/>
          <p:cNvGrpSpPr/>
          <p:nvPr/>
        </p:nvGrpSpPr>
        <p:grpSpPr>
          <a:xfrm>
            <a:off x="4507897" y="1213809"/>
            <a:ext cx="1906921" cy="3286125"/>
            <a:chOff x="4463204" y="1085825"/>
            <a:chExt cx="1906921" cy="3286125"/>
          </a:xfrm>
        </p:grpSpPr>
        <p:grpSp>
          <p:nvGrpSpPr>
            <p:cNvPr id="44" name="组合 43"/>
            <p:cNvGrpSpPr/>
            <p:nvPr/>
          </p:nvGrpSpPr>
          <p:grpSpPr>
            <a:xfrm>
              <a:off x="4510704" y="1085825"/>
              <a:ext cx="1859421" cy="3286125"/>
              <a:chOff x="4458137" y="1085825"/>
              <a:chExt cx="1859421" cy="3286125"/>
            </a:xfrm>
          </p:grpSpPr>
          <p:grpSp>
            <p:nvGrpSpPr>
              <p:cNvPr id="50" name="组合 49"/>
              <p:cNvGrpSpPr/>
              <p:nvPr/>
            </p:nvGrpSpPr>
            <p:grpSpPr>
              <a:xfrm>
                <a:off x="4489744" y="1085825"/>
                <a:ext cx="1701208" cy="3286125"/>
                <a:chOff x="4489744" y="1085825"/>
                <a:chExt cx="1701208" cy="3286125"/>
              </a:xfrm>
            </p:grpSpPr>
            <p:sp>
              <p:nvSpPr>
                <p:cNvPr id="57" name="圆角矩形 56"/>
                <p:cNvSpPr/>
                <p:nvPr/>
              </p:nvSpPr>
              <p:spPr>
                <a:xfrm>
                  <a:off x="4489744" y="1085825"/>
                  <a:ext cx="1701208" cy="3286125"/>
                </a:xfrm>
                <a:prstGeom prst="roundRect">
                  <a:avLst>
                    <a:gd name="adj" fmla="val 6990"/>
                  </a:avLst>
                </a:prstGeom>
                <a:solidFill>
                  <a:schemeClr val="bg1">
                    <a:lumMod val="95000"/>
                  </a:schemeClr>
                </a:solidFill>
                <a:ln>
                  <a:solidFill>
                    <a:schemeClr val="accent5">
                      <a:lumMod val="75000"/>
                    </a:schemeClr>
                  </a:solidFill>
                </a:ln>
                <a:effectLst>
                  <a:outerShdw blurRad="279400" dist="63500" dir="8100000" sx="98000" sy="98000" algn="tr" rotWithShape="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58" name="矩形 57"/>
                <p:cNvSpPr/>
                <p:nvPr/>
              </p:nvSpPr>
              <p:spPr>
                <a:xfrm>
                  <a:off x="4649660" y="2352650"/>
                  <a:ext cx="1476375" cy="628650"/>
                </a:xfrm>
                <a:prstGeom prst="rect">
                  <a:avLst/>
                </a:prstGeom>
                <a:solidFill>
                  <a:srgbClr val="56A8BD"/>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59" name="矩形 58"/>
                <p:cNvSpPr/>
                <p:nvPr/>
              </p:nvSpPr>
              <p:spPr>
                <a:xfrm>
                  <a:off x="4649660" y="2209775"/>
                  <a:ext cx="1476375" cy="142875"/>
                </a:xfrm>
                <a:prstGeom prst="rect">
                  <a:avLst/>
                </a:prstGeom>
                <a:solidFill>
                  <a:schemeClr val="bg1">
                    <a:lumMod val="95000"/>
                  </a:schemeClr>
                </a:solidFill>
                <a:ln>
                  <a:noFill/>
                </a:ln>
                <a:effectLst>
                  <a:outerShdw blurRad="76200" dist="50800" dir="5400000" sx="97000" sy="97000" algn="t"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60" name="矩形 59"/>
                <p:cNvSpPr/>
                <p:nvPr/>
              </p:nvSpPr>
              <p:spPr>
                <a:xfrm rot="10800000">
                  <a:off x="4649660" y="2981300"/>
                  <a:ext cx="1476375" cy="142875"/>
                </a:xfrm>
                <a:prstGeom prst="rect">
                  <a:avLst/>
                </a:prstGeom>
                <a:solidFill>
                  <a:schemeClr val="bg1">
                    <a:lumMod val="95000"/>
                  </a:schemeClr>
                </a:solidFill>
                <a:ln>
                  <a:noFill/>
                </a:ln>
                <a:effectLst>
                  <a:outerShdw blurRad="76200" dist="50800" dir="16200000" sx="97000" sy="97000"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61" name="文本框 51"/>
                <p:cNvSpPr txBox="1"/>
                <p:nvPr/>
              </p:nvSpPr>
              <p:spPr>
                <a:xfrm>
                  <a:off x="4772184" y="1903218"/>
                  <a:ext cx="1231328" cy="284693"/>
                </a:xfrm>
                <a:prstGeom prst="rect">
                  <a:avLst/>
                </a:prstGeom>
                <a:noFill/>
              </p:spPr>
              <p:txBody>
                <a:bodyPr wrap="square" lIns="68580" tIns="34290" rIns="68580" bIns="34290" rtlCol="0">
                  <a:spAutoFit/>
                </a:bodyPr>
                <a:lstStyle/>
                <a:p>
                  <a:r>
                    <a:rPr lang="en-US" altLang="zh-CN" sz="700" dirty="0">
                      <a:solidFill>
                        <a:srgbClr val="3A3A3A"/>
                      </a:solidFill>
                    </a:rPr>
                    <a:t>We do our best to make your presentation perfect!</a:t>
                  </a:r>
                  <a:endParaRPr lang="zh-CN" altLang="en-US" sz="700" dirty="0">
                    <a:solidFill>
                      <a:srgbClr val="3A3A3A"/>
                    </a:solidFill>
                  </a:endParaRPr>
                </a:p>
              </p:txBody>
            </p:sp>
            <p:sp>
              <p:nvSpPr>
                <p:cNvPr id="62" name="文本框 57"/>
                <p:cNvSpPr txBox="1"/>
                <p:nvPr/>
              </p:nvSpPr>
              <p:spPr>
                <a:xfrm>
                  <a:off x="5033664" y="2367921"/>
                  <a:ext cx="708368" cy="623248"/>
                </a:xfrm>
                <a:prstGeom prst="rect">
                  <a:avLst/>
                </a:prstGeom>
                <a:noFill/>
              </p:spPr>
              <p:txBody>
                <a:bodyPr wrap="none" lIns="68580" tIns="34290" rIns="68580" bIns="34290" rtlCol="0">
                  <a:spAutoFit/>
                </a:bodyPr>
                <a:lstStyle/>
                <a:p>
                  <a:pPr algn="ctr"/>
                  <a:r>
                    <a:rPr lang="en-US" altLang="zh-CN" sz="3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03</a:t>
                  </a:r>
                  <a:endParaRPr lang="zh-CN" altLang="en-US" sz="3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grpSp>
          <p:grpSp>
            <p:nvGrpSpPr>
              <p:cNvPr id="51" name="组合 50"/>
              <p:cNvGrpSpPr/>
              <p:nvPr/>
            </p:nvGrpSpPr>
            <p:grpSpPr>
              <a:xfrm flipV="1">
                <a:off x="4458137" y="1117390"/>
                <a:ext cx="1859421" cy="835205"/>
                <a:chOff x="837732" y="2078700"/>
                <a:chExt cx="4394668" cy="1766999"/>
              </a:xfrm>
            </p:grpSpPr>
            <p:sp>
              <p:nvSpPr>
                <p:cNvPr id="54" name="椭圆 53"/>
                <p:cNvSpPr/>
                <p:nvPr/>
              </p:nvSpPr>
              <p:spPr>
                <a:xfrm>
                  <a:off x="837732" y="2078700"/>
                  <a:ext cx="4394668" cy="1110829"/>
                </a:xfrm>
                <a:prstGeom prst="ellipse">
                  <a:avLst/>
                </a:prstGeom>
                <a:gradFill flip="none" rotWithShape="1">
                  <a:gsLst>
                    <a:gs pos="86000">
                      <a:schemeClr val="bg1">
                        <a:alpha val="0"/>
                      </a:schemeClr>
                    </a:gs>
                    <a:gs pos="15000">
                      <a:schemeClr val="tx1">
                        <a:lumMod val="50000"/>
                        <a:lumOff val="50000"/>
                      </a:schemeClr>
                    </a:gs>
                  </a:gsLst>
                  <a:path path="shap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55" name="椭圆 54"/>
                <p:cNvSpPr/>
                <p:nvPr/>
              </p:nvSpPr>
              <p:spPr>
                <a:xfrm>
                  <a:off x="837732" y="2734869"/>
                  <a:ext cx="4394668" cy="1110830"/>
                </a:xfrm>
                <a:prstGeom prst="ellipse">
                  <a:avLst/>
                </a:prstGeom>
                <a:gradFill flip="none" rotWithShape="1">
                  <a:gsLst>
                    <a:gs pos="86000">
                      <a:schemeClr val="bg1">
                        <a:alpha val="0"/>
                      </a:schemeClr>
                    </a:gs>
                    <a:gs pos="15000">
                      <a:schemeClr val="tx1">
                        <a:lumMod val="50000"/>
                        <a:lumOff val="50000"/>
                      </a:schemeClr>
                    </a:gs>
                  </a:gsLst>
                  <a:path path="shap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56" name="矩形 55"/>
                <p:cNvSpPr/>
                <p:nvPr/>
              </p:nvSpPr>
              <p:spPr>
                <a:xfrm>
                  <a:off x="1290389" y="2513202"/>
                  <a:ext cx="3489354" cy="95310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grpSp>
          <p:sp>
            <p:nvSpPr>
              <p:cNvPr id="52" name="文本框 49"/>
              <p:cNvSpPr txBox="1"/>
              <p:nvPr/>
            </p:nvSpPr>
            <p:spPr>
              <a:xfrm>
                <a:off x="4894708" y="1333328"/>
                <a:ext cx="1028167" cy="238527"/>
              </a:xfrm>
              <a:prstGeom prst="rect">
                <a:avLst/>
              </a:prstGeom>
              <a:noFill/>
            </p:spPr>
            <p:txBody>
              <a:bodyPr wrap="none" lIns="68580" tIns="34290" rIns="68580" bIns="34290" rtlCol="0">
                <a:spAutoFit/>
              </a:bodyPr>
              <a:lstStyle/>
              <a:p>
                <a:r>
                  <a:rPr lang="en-US" altLang="zh-CN" sz="1100" b="1" dirty="0">
                    <a:solidFill>
                      <a:srgbClr val="56A8BD"/>
                    </a:solidFill>
                  </a:rPr>
                  <a:t>INFOGRAPHICS</a:t>
                </a:r>
                <a:endParaRPr lang="zh-CN" altLang="en-US" sz="1100" b="1" dirty="0">
                  <a:solidFill>
                    <a:srgbClr val="56A8BD"/>
                  </a:solidFill>
                </a:endParaRPr>
              </a:p>
            </p:txBody>
          </p:sp>
          <p:sp>
            <p:nvSpPr>
              <p:cNvPr id="53" name="文本框 50"/>
              <p:cNvSpPr txBox="1"/>
              <p:nvPr/>
            </p:nvSpPr>
            <p:spPr>
              <a:xfrm>
                <a:off x="5063121" y="1502693"/>
                <a:ext cx="643445" cy="192360"/>
              </a:xfrm>
              <a:prstGeom prst="rect">
                <a:avLst/>
              </a:prstGeom>
              <a:noFill/>
            </p:spPr>
            <p:txBody>
              <a:bodyPr wrap="none" lIns="68580" tIns="34290" rIns="68580" bIns="34290" rtlCol="0">
                <a:spAutoFit/>
              </a:bodyPr>
              <a:lstStyle/>
              <a:p>
                <a:pPr algn="r"/>
                <a:r>
                  <a:rPr lang="en-US" altLang="zh-CN" sz="800" b="1" dirty="0">
                    <a:solidFill>
                      <a:srgbClr val="595959"/>
                    </a:solidFill>
                  </a:rPr>
                  <a:t>Sample text</a:t>
                </a:r>
                <a:endParaRPr lang="zh-CN" altLang="en-US" sz="800" b="1" dirty="0">
                  <a:solidFill>
                    <a:srgbClr val="595959"/>
                  </a:solidFill>
                </a:endParaRPr>
              </a:p>
            </p:txBody>
          </p:sp>
        </p:grpSp>
        <p:grpSp>
          <p:nvGrpSpPr>
            <p:cNvPr id="45" name="组合 44"/>
            <p:cNvGrpSpPr/>
            <p:nvPr/>
          </p:nvGrpSpPr>
          <p:grpSpPr>
            <a:xfrm flipV="1">
              <a:off x="4463204" y="3358053"/>
              <a:ext cx="1859421" cy="835205"/>
              <a:chOff x="837732" y="2078700"/>
              <a:chExt cx="4394668" cy="1766999"/>
            </a:xfrm>
          </p:grpSpPr>
          <p:sp>
            <p:nvSpPr>
              <p:cNvPr id="47" name="椭圆 46"/>
              <p:cNvSpPr/>
              <p:nvPr/>
            </p:nvSpPr>
            <p:spPr>
              <a:xfrm>
                <a:off x="837732" y="2078700"/>
                <a:ext cx="4394668" cy="1110829"/>
              </a:xfrm>
              <a:prstGeom prst="ellipse">
                <a:avLst/>
              </a:prstGeom>
              <a:gradFill flip="none" rotWithShape="1">
                <a:gsLst>
                  <a:gs pos="86000">
                    <a:schemeClr val="bg1">
                      <a:alpha val="0"/>
                    </a:schemeClr>
                  </a:gs>
                  <a:gs pos="15000">
                    <a:schemeClr val="tx1">
                      <a:lumMod val="50000"/>
                      <a:lumOff val="50000"/>
                    </a:schemeClr>
                  </a:gs>
                </a:gsLst>
                <a:path path="shap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48" name="椭圆 47"/>
              <p:cNvSpPr/>
              <p:nvPr/>
            </p:nvSpPr>
            <p:spPr>
              <a:xfrm>
                <a:off x="837732" y="2734869"/>
                <a:ext cx="4394668" cy="1110830"/>
              </a:xfrm>
              <a:prstGeom prst="ellipse">
                <a:avLst/>
              </a:prstGeom>
              <a:gradFill flip="none" rotWithShape="1">
                <a:gsLst>
                  <a:gs pos="86000">
                    <a:schemeClr val="bg1">
                      <a:alpha val="0"/>
                    </a:schemeClr>
                  </a:gs>
                  <a:gs pos="15000">
                    <a:schemeClr val="tx1">
                      <a:lumMod val="50000"/>
                      <a:lumOff val="50000"/>
                    </a:schemeClr>
                  </a:gs>
                </a:gsLst>
                <a:path path="shap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49" name="矩形 48"/>
              <p:cNvSpPr/>
              <p:nvPr/>
            </p:nvSpPr>
            <p:spPr>
              <a:xfrm>
                <a:off x="1290389" y="2513202"/>
                <a:ext cx="3489354" cy="95310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grpSp>
        <p:sp>
          <p:nvSpPr>
            <p:cNvPr id="46" name="Freeform 203"/>
            <p:cNvSpPr>
              <a:spLocks noEditPoints="1"/>
            </p:cNvSpPr>
            <p:nvPr/>
          </p:nvSpPr>
          <p:spPr bwMode="auto">
            <a:xfrm>
              <a:off x="5277188" y="3672945"/>
              <a:ext cx="221318" cy="216317"/>
            </a:xfrm>
            <a:custGeom>
              <a:avLst/>
              <a:gdLst>
                <a:gd name="T0" fmla="*/ 74 w 82"/>
                <a:gd name="T1" fmla="*/ 6 h 80"/>
                <a:gd name="T2" fmla="*/ 67 w 82"/>
                <a:gd name="T3" fmla="*/ 27 h 80"/>
                <a:gd name="T4" fmla="*/ 65 w 82"/>
                <a:gd name="T5" fmla="*/ 30 h 80"/>
                <a:gd name="T6" fmla="*/ 75 w 82"/>
                <a:gd name="T7" fmla="*/ 71 h 80"/>
                <a:gd name="T8" fmla="*/ 66 w 82"/>
                <a:gd name="T9" fmla="*/ 80 h 80"/>
                <a:gd name="T10" fmla="*/ 44 w 82"/>
                <a:gd name="T11" fmla="*/ 50 h 80"/>
                <a:gd name="T12" fmla="*/ 36 w 82"/>
                <a:gd name="T13" fmla="*/ 57 h 80"/>
                <a:gd name="T14" fmla="*/ 39 w 82"/>
                <a:gd name="T15" fmla="*/ 70 h 80"/>
                <a:gd name="T16" fmla="*/ 34 w 82"/>
                <a:gd name="T17" fmla="*/ 75 h 80"/>
                <a:gd name="T18" fmla="*/ 26 w 82"/>
                <a:gd name="T19" fmla="*/ 61 h 80"/>
                <a:gd name="T20" fmla="*/ 21 w 82"/>
                <a:gd name="T21" fmla="*/ 67 h 80"/>
                <a:gd name="T22" fmla="*/ 16 w 82"/>
                <a:gd name="T23" fmla="*/ 62 h 80"/>
                <a:gd name="T24" fmla="*/ 21 w 82"/>
                <a:gd name="T25" fmla="*/ 57 h 80"/>
                <a:gd name="T26" fmla="*/ 7 w 82"/>
                <a:gd name="T27" fmla="*/ 50 h 80"/>
                <a:gd name="T28" fmla="*/ 12 w 82"/>
                <a:gd name="T29" fmla="*/ 44 h 80"/>
                <a:gd name="T30" fmla="*/ 25 w 82"/>
                <a:gd name="T31" fmla="*/ 47 h 80"/>
                <a:gd name="T32" fmla="*/ 32 w 82"/>
                <a:gd name="T33" fmla="*/ 39 h 80"/>
                <a:gd name="T34" fmla="*/ 0 w 82"/>
                <a:gd name="T35" fmla="*/ 18 h 80"/>
                <a:gd name="T36" fmla="*/ 9 w 82"/>
                <a:gd name="T37" fmla="*/ 8 h 80"/>
                <a:gd name="T38" fmla="*/ 51 w 82"/>
                <a:gd name="T39" fmla="*/ 16 h 80"/>
                <a:gd name="T40" fmla="*/ 53 w 82"/>
                <a:gd name="T41" fmla="*/ 13 h 80"/>
                <a:gd name="T42" fmla="*/ 74 w 82"/>
                <a:gd name="T43" fmla="*/ 6 h 80"/>
                <a:gd name="T44" fmla="*/ 82 w 82"/>
                <a:gd name="T45" fmla="*/ 50 h 80"/>
                <a:gd name="T46" fmla="*/ 74 w 82"/>
                <a:gd name="T47" fmla="*/ 42 h 80"/>
                <a:gd name="T48" fmla="*/ 72 w 82"/>
                <a:gd name="T49" fmla="*/ 44 h 80"/>
                <a:gd name="T50" fmla="*/ 76 w 82"/>
                <a:gd name="T51" fmla="*/ 57 h 80"/>
                <a:gd name="T52" fmla="*/ 82 w 82"/>
                <a:gd name="T53" fmla="*/ 50 h 80"/>
                <a:gd name="T54" fmla="*/ 29 w 82"/>
                <a:gd name="T55" fmla="*/ 0 h 80"/>
                <a:gd name="T56" fmla="*/ 23 w 82"/>
                <a:gd name="T57" fmla="*/ 7 h 80"/>
                <a:gd name="T58" fmla="*/ 36 w 82"/>
                <a:gd name="T59" fmla="*/ 10 h 80"/>
                <a:gd name="T60" fmla="*/ 37 w 82"/>
                <a:gd name="T61" fmla="*/ 8 h 80"/>
                <a:gd name="T62" fmla="*/ 29 w 82"/>
                <a:gd name="T63"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2" h="80">
                  <a:moveTo>
                    <a:pt x="74" y="6"/>
                  </a:moveTo>
                  <a:cubicBezTo>
                    <a:pt x="76" y="15"/>
                    <a:pt x="74" y="21"/>
                    <a:pt x="67" y="27"/>
                  </a:cubicBezTo>
                  <a:cubicBezTo>
                    <a:pt x="65" y="30"/>
                    <a:pt x="65" y="30"/>
                    <a:pt x="65" y="30"/>
                  </a:cubicBezTo>
                  <a:cubicBezTo>
                    <a:pt x="75" y="71"/>
                    <a:pt x="75" y="71"/>
                    <a:pt x="75" y="71"/>
                  </a:cubicBezTo>
                  <a:cubicBezTo>
                    <a:pt x="66" y="80"/>
                    <a:pt x="66" y="80"/>
                    <a:pt x="66" y="80"/>
                  </a:cubicBezTo>
                  <a:cubicBezTo>
                    <a:pt x="44" y="50"/>
                    <a:pt x="44" y="50"/>
                    <a:pt x="44" y="50"/>
                  </a:cubicBezTo>
                  <a:cubicBezTo>
                    <a:pt x="36" y="57"/>
                    <a:pt x="36" y="57"/>
                    <a:pt x="36" y="57"/>
                  </a:cubicBezTo>
                  <a:cubicBezTo>
                    <a:pt x="39" y="70"/>
                    <a:pt x="39" y="70"/>
                    <a:pt x="39" y="70"/>
                  </a:cubicBezTo>
                  <a:cubicBezTo>
                    <a:pt x="34" y="75"/>
                    <a:pt x="34" y="75"/>
                    <a:pt x="34" y="75"/>
                  </a:cubicBezTo>
                  <a:cubicBezTo>
                    <a:pt x="26" y="61"/>
                    <a:pt x="26" y="61"/>
                    <a:pt x="26" y="61"/>
                  </a:cubicBezTo>
                  <a:cubicBezTo>
                    <a:pt x="21" y="67"/>
                    <a:pt x="21" y="67"/>
                    <a:pt x="21" y="67"/>
                  </a:cubicBezTo>
                  <a:cubicBezTo>
                    <a:pt x="16" y="62"/>
                    <a:pt x="16" y="62"/>
                    <a:pt x="16" y="62"/>
                  </a:cubicBezTo>
                  <a:cubicBezTo>
                    <a:pt x="21" y="57"/>
                    <a:pt x="21" y="57"/>
                    <a:pt x="21" y="57"/>
                  </a:cubicBezTo>
                  <a:cubicBezTo>
                    <a:pt x="7" y="50"/>
                    <a:pt x="7" y="50"/>
                    <a:pt x="7" y="50"/>
                  </a:cubicBezTo>
                  <a:cubicBezTo>
                    <a:pt x="12" y="44"/>
                    <a:pt x="12" y="44"/>
                    <a:pt x="12" y="44"/>
                  </a:cubicBezTo>
                  <a:cubicBezTo>
                    <a:pt x="25" y="47"/>
                    <a:pt x="25" y="47"/>
                    <a:pt x="25" y="47"/>
                  </a:cubicBezTo>
                  <a:cubicBezTo>
                    <a:pt x="32" y="39"/>
                    <a:pt x="32" y="39"/>
                    <a:pt x="32" y="39"/>
                  </a:cubicBezTo>
                  <a:cubicBezTo>
                    <a:pt x="0" y="18"/>
                    <a:pt x="0" y="18"/>
                    <a:pt x="0" y="18"/>
                  </a:cubicBezTo>
                  <a:cubicBezTo>
                    <a:pt x="9" y="8"/>
                    <a:pt x="9" y="8"/>
                    <a:pt x="9" y="8"/>
                  </a:cubicBezTo>
                  <a:cubicBezTo>
                    <a:pt x="51" y="16"/>
                    <a:pt x="51" y="16"/>
                    <a:pt x="51" y="16"/>
                  </a:cubicBezTo>
                  <a:cubicBezTo>
                    <a:pt x="53" y="13"/>
                    <a:pt x="53" y="13"/>
                    <a:pt x="53" y="13"/>
                  </a:cubicBezTo>
                  <a:cubicBezTo>
                    <a:pt x="60" y="5"/>
                    <a:pt x="67" y="4"/>
                    <a:pt x="74" y="6"/>
                  </a:cubicBezTo>
                  <a:close/>
                  <a:moveTo>
                    <a:pt x="82" y="50"/>
                  </a:moveTo>
                  <a:cubicBezTo>
                    <a:pt x="74" y="42"/>
                    <a:pt x="74" y="42"/>
                    <a:pt x="74" y="42"/>
                  </a:cubicBezTo>
                  <a:cubicBezTo>
                    <a:pt x="72" y="44"/>
                    <a:pt x="72" y="44"/>
                    <a:pt x="72" y="44"/>
                  </a:cubicBezTo>
                  <a:cubicBezTo>
                    <a:pt x="76" y="57"/>
                    <a:pt x="76" y="57"/>
                    <a:pt x="76" y="57"/>
                  </a:cubicBezTo>
                  <a:cubicBezTo>
                    <a:pt x="82" y="50"/>
                    <a:pt x="82" y="50"/>
                    <a:pt x="82" y="50"/>
                  </a:cubicBezTo>
                  <a:close/>
                  <a:moveTo>
                    <a:pt x="29" y="0"/>
                  </a:moveTo>
                  <a:cubicBezTo>
                    <a:pt x="23" y="7"/>
                    <a:pt x="23" y="7"/>
                    <a:pt x="23" y="7"/>
                  </a:cubicBezTo>
                  <a:cubicBezTo>
                    <a:pt x="36" y="10"/>
                    <a:pt x="36" y="10"/>
                    <a:pt x="36" y="10"/>
                  </a:cubicBezTo>
                  <a:cubicBezTo>
                    <a:pt x="37" y="8"/>
                    <a:pt x="37" y="8"/>
                    <a:pt x="37" y="8"/>
                  </a:cubicBezTo>
                  <a:lnTo>
                    <a:pt x="29" y="0"/>
                  </a:lnTo>
                  <a:close/>
                </a:path>
              </a:pathLst>
            </a:custGeom>
            <a:solidFill>
              <a:srgbClr val="7F7F7F"/>
            </a:solidFill>
            <a:ln>
              <a:noFill/>
            </a:ln>
          </p:spPr>
          <p:txBody>
            <a:bodyPr vert="horz" wrap="square" lIns="68580" tIns="34290" rIns="68580" bIns="34290" numCol="1" anchor="t" anchorCtr="0" compatLnSpc="1"/>
            <a:lstStyle/>
            <a:p>
              <a:endParaRPr lang="zh-CN" altLang="en-US"/>
            </a:p>
          </p:txBody>
        </p:sp>
      </p:grpSp>
      <p:grpSp>
        <p:nvGrpSpPr>
          <p:cNvPr id="63" name="组合 62"/>
          <p:cNvGrpSpPr/>
          <p:nvPr/>
        </p:nvGrpSpPr>
        <p:grpSpPr>
          <a:xfrm>
            <a:off x="6312520" y="1213809"/>
            <a:ext cx="1859421" cy="3286125"/>
            <a:chOff x="6238452" y="1085825"/>
            <a:chExt cx="1859421" cy="3286125"/>
          </a:xfrm>
        </p:grpSpPr>
        <p:sp>
          <p:nvSpPr>
            <p:cNvPr id="64" name="圆角矩形 63"/>
            <p:cNvSpPr/>
            <p:nvPr/>
          </p:nvSpPr>
          <p:spPr>
            <a:xfrm>
              <a:off x="6317559" y="1085825"/>
              <a:ext cx="1638818" cy="3286125"/>
            </a:xfrm>
            <a:prstGeom prst="roundRect">
              <a:avLst>
                <a:gd name="adj" fmla="val 6990"/>
              </a:avLst>
            </a:prstGeom>
            <a:solidFill>
              <a:schemeClr val="bg1">
                <a:lumMod val="95000"/>
              </a:schemeClr>
            </a:solidFill>
            <a:ln>
              <a:solidFill>
                <a:schemeClr val="tx2">
                  <a:lumMod val="75000"/>
                </a:schemeClr>
              </a:solidFill>
            </a:ln>
            <a:effectLst>
              <a:outerShdw blurRad="279400" dist="63500" dir="8100000" sx="98000" sy="98000" algn="tr" rotWithShape="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65" name="矩形 64"/>
            <p:cNvSpPr/>
            <p:nvPr/>
          </p:nvSpPr>
          <p:spPr>
            <a:xfrm>
              <a:off x="6429975" y="2352650"/>
              <a:ext cx="1476375" cy="62865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66" name="矩形 65"/>
            <p:cNvSpPr/>
            <p:nvPr/>
          </p:nvSpPr>
          <p:spPr>
            <a:xfrm>
              <a:off x="6429975" y="2209775"/>
              <a:ext cx="1476375" cy="142875"/>
            </a:xfrm>
            <a:prstGeom prst="rect">
              <a:avLst/>
            </a:prstGeom>
            <a:solidFill>
              <a:schemeClr val="bg1">
                <a:lumMod val="95000"/>
              </a:schemeClr>
            </a:solidFill>
            <a:ln>
              <a:noFill/>
            </a:ln>
            <a:effectLst>
              <a:outerShdw blurRad="76200" dist="50800" dir="5400000" sx="97000" sy="97000" algn="t"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67" name="矩形 66"/>
            <p:cNvSpPr/>
            <p:nvPr/>
          </p:nvSpPr>
          <p:spPr>
            <a:xfrm rot="10800000">
              <a:off x="6429975" y="2981300"/>
              <a:ext cx="1476375" cy="142875"/>
            </a:xfrm>
            <a:prstGeom prst="rect">
              <a:avLst/>
            </a:prstGeom>
            <a:solidFill>
              <a:schemeClr val="bg1">
                <a:lumMod val="95000"/>
              </a:schemeClr>
            </a:solidFill>
            <a:ln>
              <a:noFill/>
            </a:ln>
            <a:effectLst>
              <a:outerShdw blurRad="76200" dist="50800" dir="16200000" sx="97000" sy="97000"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grpSp>
          <p:nvGrpSpPr>
            <p:cNvPr id="68" name="组合 67"/>
            <p:cNvGrpSpPr/>
            <p:nvPr/>
          </p:nvGrpSpPr>
          <p:grpSpPr>
            <a:xfrm flipV="1">
              <a:off x="6238452" y="1117390"/>
              <a:ext cx="1859421" cy="835205"/>
              <a:chOff x="837732" y="2078700"/>
              <a:chExt cx="4394668" cy="1766999"/>
            </a:xfrm>
          </p:grpSpPr>
          <p:sp>
            <p:nvSpPr>
              <p:cNvPr id="78" name="椭圆 77"/>
              <p:cNvSpPr/>
              <p:nvPr/>
            </p:nvSpPr>
            <p:spPr>
              <a:xfrm>
                <a:off x="837732" y="2078700"/>
                <a:ext cx="4394668" cy="1110829"/>
              </a:xfrm>
              <a:prstGeom prst="ellipse">
                <a:avLst/>
              </a:prstGeom>
              <a:gradFill flip="none" rotWithShape="1">
                <a:gsLst>
                  <a:gs pos="86000">
                    <a:schemeClr val="bg1">
                      <a:alpha val="0"/>
                    </a:schemeClr>
                  </a:gs>
                  <a:gs pos="15000">
                    <a:schemeClr val="tx1">
                      <a:lumMod val="50000"/>
                      <a:lumOff val="50000"/>
                    </a:schemeClr>
                  </a:gs>
                </a:gsLst>
                <a:path path="shap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79" name="椭圆 78"/>
              <p:cNvSpPr/>
              <p:nvPr/>
            </p:nvSpPr>
            <p:spPr>
              <a:xfrm>
                <a:off x="837732" y="2734869"/>
                <a:ext cx="4394668" cy="1110830"/>
              </a:xfrm>
              <a:prstGeom prst="ellipse">
                <a:avLst/>
              </a:prstGeom>
              <a:gradFill flip="none" rotWithShape="1">
                <a:gsLst>
                  <a:gs pos="86000">
                    <a:schemeClr val="bg1">
                      <a:alpha val="0"/>
                    </a:schemeClr>
                  </a:gs>
                  <a:gs pos="15000">
                    <a:schemeClr val="tx1">
                      <a:lumMod val="50000"/>
                      <a:lumOff val="50000"/>
                    </a:schemeClr>
                  </a:gs>
                </a:gsLst>
                <a:path path="shap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80" name="矩形 79"/>
              <p:cNvSpPr/>
              <p:nvPr/>
            </p:nvSpPr>
            <p:spPr>
              <a:xfrm>
                <a:off x="1290389" y="2513202"/>
                <a:ext cx="3489354" cy="95310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grpSp>
        <p:sp>
          <p:nvSpPr>
            <p:cNvPr id="69" name="文本框 66"/>
            <p:cNvSpPr txBox="1"/>
            <p:nvPr/>
          </p:nvSpPr>
          <p:spPr>
            <a:xfrm>
              <a:off x="6675023" y="1333328"/>
              <a:ext cx="1028167" cy="238527"/>
            </a:xfrm>
            <a:prstGeom prst="rect">
              <a:avLst/>
            </a:prstGeom>
            <a:noFill/>
          </p:spPr>
          <p:txBody>
            <a:bodyPr wrap="none" lIns="68580" tIns="34290" rIns="68580" bIns="34290" rtlCol="0">
              <a:spAutoFit/>
            </a:bodyPr>
            <a:lstStyle/>
            <a:p>
              <a:r>
                <a:rPr lang="en-US" altLang="zh-CN" sz="1100" b="1" dirty="0">
                  <a:solidFill>
                    <a:schemeClr val="tx2">
                      <a:lumMod val="75000"/>
                    </a:schemeClr>
                  </a:solidFill>
                </a:rPr>
                <a:t>INFOGRAPHICS</a:t>
              </a:r>
              <a:endParaRPr lang="zh-CN" altLang="en-US" sz="1100" b="1" dirty="0">
                <a:solidFill>
                  <a:schemeClr val="tx2">
                    <a:lumMod val="75000"/>
                  </a:schemeClr>
                </a:solidFill>
              </a:endParaRPr>
            </a:p>
          </p:txBody>
        </p:sp>
        <p:sp>
          <p:nvSpPr>
            <p:cNvPr id="70" name="文本框 67"/>
            <p:cNvSpPr txBox="1"/>
            <p:nvPr/>
          </p:nvSpPr>
          <p:spPr>
            <a:xfrm>
              <a:off x="6843436" y="1502693"/>
              <a:ext cx="643445" cy="192360"/>
            </a:xfrm>
            <a:prstGeom prst="rect">
              <a:avLst/>
            </a:prstGeom>
            <a:noFill/>
          </p:spPr>
          <p:txBody>
            <a:bodyPr wrap="none" lIns="68580" tIns="34290" rIns="68580" bIns="34290" rtlCol="0">
              <a:spAutoFit/>
            </a:bodyPr>
            <a:lstStyle/>
            <a:p>
              <a:pPr algn="r"/>
              <a:r>
                <a:rPr lang="en-US" altLang="zh-CN" sz="800" b="1" dirty="0">
                  <a:solidFill>
                    <a:srgbClr val="595959"/>
                  </a:solidFill>
                </a:rPr>
                <a:t>Sample text</a:t>
              </a:r>
              <a:endParaRPr lang="zh-CN" altLang="en-US" sz="800" b="1" dirty="0">
                <a:solidFill>
                  <a:srgbClr val="595959"/>
                </a:solidFill>
              </a:endParaRPr>
            </a:p>
          </p:txBody>
        </p:sp>
        <p:sp>
          <p:nvSpPr>
            <p:cNvPr id="71" name="文本框 68"/>
            <p:cNvSpPr txBox="1"/>
            <p:nvPr/>
          </p:nvSpPr>
          <p:spPr>
            <a:xfrm>
              <a:off x="6552499" y="1903218"/>
              <a:ext cx="1231328" cy="284693"/>
            </a:xfrm>
            <a:prstGeom prst="rect">
              <a:avLst/>
            </a:prstGeom>
            <a:noFill/>
          </p:spPr>
          <p:txBody>
            <a:bodyPr wrap="square" lIns="68580" tIns="34290" rIns="68580" bIns="34290" rtlCol="0">
              <a:spAutoFit/>
            </a:bodyPr>
            <a:lstStyle/>
            <a:p>
              <a:r>
                <a:rPr lang="en-US" altLang="zh-CN" sz="700" dirty="0">
                  <a:solidFill>
                    <a:srgbClr val="3A3A3A"/>
                  </a:solidFill>
                </a:rPr>
                <a:t>We do our best to make your presentation perfect!</a:t>
              </a:r>
              <a:endParaRPr lang="zh-CN" altLang="en-US" sz="700" dirty="0">
                <a:solidFill>
                  <a:srgbClr val="3A3A3A"/>
                </a:solidFill>
              </a:endParaRPr>
            </a:p>
          </p:txBody>
        </p:sp>
        <p:grpSp>
          <p:nvGrpSpPr>
            <p:cNvPr id="72" name="组合 71"/>
            <p:cNvGrpSpPr/>
            <p:nvPr/>
          </p:nvGrpSpPr>
          <p:grpSpPr>
            <a:xfrm flipV="1">
              <a:off x="6238452" y="3358053"/>
              <a:ext cx="1859421" cy="835205"/>
              <a:chOff x="837732" y="2078700"/>
              <a:chExt cx="4394668" cy="1766999"/>
            </a:xfrm>
          </p:grpSpPr>
          <p:sp>
            <p:nvSpPr>
              <p:cNvPr id="75" name="椭圆 74"/>
              <p:cNvSpPr/>
              <p:nvPr/>
            </p:nvSpPr>
            <p:spPr>
              <a:xfrm>
                <a:off x="837732" y="2078700"/>
                <a:ext cx="4394668" cy="1110829"/>
              </a:xfrm>
              <a:prstGeom prst="ellipse">
                <a:avLst/>
              </a:prstGeom>
              <a:gradFill flip="none" rotWithShape="1">
                <a:gsLst>
                  <a:gs pos="86000">
                    <a:schemeClr val="bg1">
                      <a:alpha val="0"/>
                    </a:schemeClr>
                  </a:gs>
                  <a:gs pos="15000">
                    <a:schemeClr val="tx1">
                      <a:lumMod val="50000"/>
                      <a:lumOff val="50000"/>
                    </a:schemeClr>
                  </a:gs>
                </a:gsLst>
                <a:path path="shap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76" name="椭圆 75"/>
              <p:cNvSpPr/>
              <p:nvPr/>
            </p:nvSpPr>
            <p:spPr>
              <a:xfrm>
                <a:off x="837732" y="2734869"/>
                <a:ext cx="4394668" cy="1110830"/>
              </a:xfrm>
              <a:prstGeom prst="ellipse">
                <a:avLst/>
              </a:prstGeom>
              <a:gradFill flip="none" rotWithShape="1">
                <a:gsLst>
                  <a:gs pos="86000">
                    <a:schemeClr val="bg1">
                      <a:alpha val="0"/>
                    </a:schemeClr>
                  </a:gs>
                  <a:gs pos="15000">
                    <a:schemeClr val="tx1">
                      <a:lumMod val="50000"/>
                      <a:lumOff val="50000"/>
                    </a:schemeClr>
                  </a:gs>
                </a:gsLst>
                <a:path path="shap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77" name="矩形 76"/>
              <p:cNvSpPr/>
              <p:nvPr/>
            </p:nvSpPr>
            <p:spPr>
              <a:xfrm>
                <a:off x="1290389" y="2513202"/>
                <a:ext cx="3489354" cy="95310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grpSp>
        <p:sp>
          <p:nvSpPr>
            <p:cNvPr id="73" name="文本框 74"/>
            <p:cNvSpPr txBox="1"/>
            <p:nvPr/>
          </p:nvSpPr>
          <p:spPr>
            <a:xfrm>
              <a:off x="6813979" y="2367921"/>
              <a:ext cx="708368" cy="623248"/>
            </a:xfrm>
            <a:prstGeom prst="rect">
              <a:avLst/>
            </a:prstGeom>
            <a:noFill/>
          </p:spPr>
          <p:txBody>
            <a:bodyPr wrap="none" lIns="68580" tIns="34290" rIns="68580" bIns="34290" rtlCol="0">
              <a:spAutoFit/>
            </a:bodyPr>
            <a:lstStyle/>
            <a:p>
              <a:pPr algn="ctr"/>
              <a:r>
                <a:rPr lang="en-US" altLang="zh-CN" sz="3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04</a:t>
              </a:r>
              <a:endParaRPr lang="zh-CN" altLang="en-US" sz="3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74" name="Freeform 142"/>
            <p:cNvSpPr>
              <a:spLocks noEditPoints="1"/>
            </p:cNvSpPr>
            <p:nvPr/>
          </p:nvSpPr>
          <p:spPr bwMode="auto">
            <a:xfrm>
              <a:off x="7016242" y="3618331"/>
              <a:ext cx="303842" cy="291339"/>
            </a:xfrm>
            <a:custGeom>
              <a:avLst/>
              <a:gdLst>
                <a:gd name="T0" fmla="*/ 68 w 113"/>
                <a:gd name="T1" fmla="*/ 54 h 108"/>
                <a:gd name="T2" fmla="*/ 45 w 113"/>
                <a:gd name="T3" fmla="*/ 54 h 108"/>
                <a:gd name="T4" fmla="*/ 48 w 113"/>
                <a:gd name="T5" fmla="*/ 32 h 108"/>
                <a:gd name="T6" fmla="*/ 0 w 113"/>
                <a:gd name="T7" fmla="*/ 54 h 108"/>
                <a:gd name="T8" fmla="*/ 17 w 113"/>
                <a:gd name="T9" fmla="*/ 93 h 108"/>
                <a:gd name="T10" fmla="*/ 62 w 113"/>
                <a:gd name="T11" fmla="*/ 78 h 108"/>
                <a:gd name="T12" fmla="*/ 38 w 113"/>
                <a:gd name="T13" fmla="*/ 84 h 108"/>
                <a:gd name="T14" fmla="*/ 26 w 113"/>
                <a:gd name="T15" fmla="*/ 73 h 108"/>
                <a:gd name="T16" fmla="*/ 57 w 113"/>
                <a:gd name="T17" fmla="*/ 76 h 108"/>
                <a:gd name="T18" fmla="*/ 79 w 113"/>
                <a:gd name="T19" fmla="*/ 82 h 108"/>
                <a:gd name="T20" fmla="*/ 64 w 113"/>
                <a:gd name="T21" fmla="*/ 89 h 108"/>
                <a:gd name="T22" fmla="*/ 52 w 113"/>
                <a:gd name="T23" fmla="*/ 89 h 108"/>
                <a:gd name="T24" fmla="*/ 80 w 113"/>
                <a:gd name="T25" fmla="*/ 105 h 108"/>
                <a:gd name="T26" fmla="*/ 86 w 113"/>
                <a:gd name="T27" fmla="*/ 73 h 108"/>
                <a:gd name="T28" fmla="*/ 113 w 113"/>
                <a:gd name="T29" fmla="*/ 54 h 108"/>
                <a:gd name="T30" fmla="*/ 70 w 113"/>
                <a:gd name="T31" fmla="*/ 32 h 108"/>
                <a:gd name="T32" fmla="*/ 76 w 113"/>
                <a:gd name="T33" fmla="*/ 23 h 108"/>
                <a:gd name="T34" fmla="*/ 88 w 113"/>
                <a:gd name="T35" fmla="*/ 33 h 108"/>
                <a:gd name="T36" fmla="*/ 96 w 113"/>
                <a:gd name="T37" fmla="*/ 14 h 108"/>
                <a:gd name="T38" fmla="*/ 63 w 113"/>
                <a:gd name="T39" fmla="*/ 20 h 108"/>
                <a:gd name="T40" fmla="*/ 33 w 113"/>
                <a:gd name="T41" fmla="*/ 3 h 108"/>
                <a:gd name="T42" fmla="*/ 26 w 113"/>
                <a:gd name="T43" fmla="*/ 29 h 108"/>
                <a:gd name="T44" fmla="*/ 34 w 113"/>
                <a:gd name="T45" fmla="*/ 25 h 108"/>
                <a:gd name="T46" fmla="*/ 49 w 113"/>
                <a:gd name="T47" fmla="*/ 18 h 108"/>
                <a:gd name="T48" fmla="*/ 48 w 113"/>
                <a:gd name="T49" fmla="*/ 32 h 108"/>
                <a:gd name="T50" fmla="*/ 92 w 113"/>
                <a:gd name="T51" fmla="*/ 45 h 108"/>
                <a:gd name="T52" fmla="*/ 92 w 113"/>
                <a:gd name="T53" fmla="*/ 62 h 108"/>
                <a:gd name="T54" fmla="*/ 77 w 113"/>
                <a:gd name="T55" fmla="*/ 44 h 108"/>
                <a:gd name="T56" fmla="*/ 75 w 113"/>
                <a:gd name="T57" fmla="*/ 66 h 108"/>
                <a:gd name="T58" fmla="*/ 65 w 113"/>
                <a:gd name="T59" fmla="*/ 41 h 108"/>
                <a:gd name="T60" fmla="*/ 51 w 113"/>
                <a:gd name="T61" fmla="*/ 41 h 108"/>
                <a:gd name="T62" fmla="*/ 47 w 113"/>
                <a:gd name="T63" fmla="*/ 44 h 108"/>
                <a:gd name="T64" fmla="*/ 57 w 113"/>
                <a:gd name="T65" fmla="*/ 67 h 108"/>
                <a:gd name="T66" fmla="*/ 22 w 113"/>
                <a:gd name="T67" fmla="*/ 62 h 108"/>
                <a:gd name="T68" fmla="*/ 9 w 113"/>
                <a:gd name="T69" fmla="*/ 54 h 108"/>
                <a:gd name="T70" fmla="*/ 37 w 113"/>
                <a:gd name="T71" fmla="*/ 42 h 108"/>
                <a:gd name="T72" fmla="*/ 64 w 113"/>
                <a:gd name="T73" fmla="*/ 50 h 108"/>
                <a:gd name="T74" fmla="*/ 64 w 113"/>
                <a:gd name="T75" fmla="*/ 50 h 108"/>
                <a:gd name="T76" fmla="*/ 50 w 113"/>
                <a:gd name="T77" fmla="*/ 53 h 108"/>
                <a:gd name="T78" fmla="*/ 49 w 113"/>
                <a:gd name="T79" fmla="*/ 57 h 108"/>
                <a:gd name="T80" fmla="*/ 51 w 113"/>
                <a:gd name="T81" fmla="*/ 52 h 108"/>
                <a:gd name="T82" fmla="*/ 56 w 113"/>
                <a:gd name="T83" fmla="*/ 45 h 108"/>
                <a:gd name="T84" fmla="*/ 58 w 113"/>
                <a:gd name="T85" fmla="*/ 45 h 108"/>
                <a:gd name="T86" fmla="*/ 60 w 113"/>
                <a:gd name="T87" fmla="*/ 4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3" h="108">
                  <a:moveTo>
                    <a:pt x="57" y="42"/>
                  </a:moveTo>
                  <a:cubicBezTo>
                    <a:pt x="63" y="42"/>
                    <a:pt x="68" y="47"/>
                    <a:pt x="68" y="54"/>
                  </a:cubicBezTo>
                  <a:cubicBezTo>
                    <a:pt x="68" y="60"/>
                    <a:pt x="63" y="65"/>
                    <a:pt x="57" y="65"/>
                  </a:cubicBezTo>
                  <a:cubicBezTo>
                    <a:pt x="50" y="65"/>
                    <a:pt x="45" y="60"/>
                    <a:pt x="45" y="54"/>
                  </a:cubicBezTo>
                  <a:cubicBezTo>
                    <a:pt x="45" y="47"/>
                    <a:pt x="50" y="42"/>
                    <a:pt x="57" y="42"/>
                  </a:cubicBezTo>
                  <a:close/>
                  <a:moveTo>
                    <a:pt x="48" y="32"/>
                  </a:moveTo>
                  <a:cubicBezTo>
                    <a:pt x="36" y="32"/>
                    <a:pt x="26" y="34"/>
                    <a:pt x="19" y="37"/>
                  </a:cubicBezTo>
                  <a:cubicBezTo>
                    <a:pt x="7" y="41"/>
                    <a:pt x="0" y="47"/>
                    <a:pt x="0" y="54"/>
                  </a:cubicBezTo>
                  <a:cubicBezTo>
                    <a:pt x="0" y="60"/>
                    <a:pt x="7" y="66"/>
                    <a:pt x="17" y="70"/>
                  </a:cubicBezTo>
                  <a:cubicBezTo>
                    <a:pt x="13" y="80"/>
                    <a:pt x="12" y="89"/>
                    <a:pt x="17" y="93"/>
                  </a:cubicBezTo>
                  <a:cubicBezTo>
                    <a:pt x="22" y="98"/>
                    <a:pt x="31" y="98"/>
                    <a:pt x="42" y="92"/>
                  </a:cubicBezTo>
                  <a:cubicBezTo>
                    <a:pt x="48" y="89"/>
                    <a:pt x="55" y="84"/>
                    <a:pt x="62" y="78"/>
                  </a:cubicBezTo>
                  <a:cubicBezTo>
                    <a:pt x="48" y="78"/>
                    <a:pt x="48" y="78"/>
                    <a:pt x="48" y="78"/>
                  </a:cubicBezTo>
                  <a:cubicBezTo>
                    <a:pt x="44" y="81"/>
                    <a:pt x="41" y="83"/>
                    <a:pt x="38" y="84"/>
                  </a:cubicBezTo>
                  <a:cubicBezTo>
                    <a:pt x="31" y="88"/>
                    <a:pt x="25" y="89"/>
                    <a:pt x="23" y="87"/>
                  </a:cubicBezTo>
                  <a:cubicBezTo>
                    <a:pt x="21" y="85"/>
                    <a:pt x="23" y="80"/>
                    <a:pt x="26" y="73"/>
                  </a:cubicBezTo>
                  <a:cubicBezTo>
                    <a:pt x="26" y="73"/>
                    <a:pt x="26" y="73"/>
                    <a:pt x="26" y="73"/>
                  </a:cubicBezTo>
                  <a:cubicBezTo>
                    <a:pt x="35" y="75"/>
                    <a:pt x="45" y="76"/>
                    <a:pt x="57" y="76"/>
                  </a:cubicBezTo>
                  <a:cubicBezTo>
                    <a:pt x="64" y="76"/>
                    <a:pt x="71" y="75"/>
                    <a:pt x="77" y="74"/>
                  </a:cubicBezTo>
                  <a:cubicBezTo>
                    <a:pt x="78" y="77"/>
                    <a:pt x="78" y="80"/>
                    <a:pt x="79" y="82"/>
                  </a:cubicBezTo>
                  <a:cubicBezTo>
                    <a:pt x="79" y="90"/>
                    <a:pt x="79" y="95"/>
                    <a:pt x="76" y="96"/>
                  </a:cubicBezTo>
                  <a:cubicBezTo>
                    <a:pt x="74" y="98"/>
                    <a:pt x="69" y="95"/>
                    <a:pt x="64" y="89"/>
                  </a:cubicBezTo>
                  <a:cubicBezTo>
                    <a:pt x="62" y="88"/>
                    <a:pt x="61" y="86"/>
                    <a:pt x="60" y="84"/>
                  </a:cubicBezTo>
                  <a:cubicBezTo>
                    <a:pt x="52" y="89"/>
                    <a:pt x="52" y="89"/>
                    <a:pt x="52" y="89"/>
                  </a:cubicBezTo>
                  <a:cubicBezTo>
                    <a:pt x="54" y="91"/>
                    <a:pt x="56" y="93"/>
                    <a:pt x="57" y="95"/>
                  </a:cubicBezTo>
                  <a:cubicBezTo>
                    <a:pt x="65" y="104"/>
                    <a:pt x="74" y="108"/>
                    <a:pt x="80" y="105"/>
                  </a:cubicBezTo>
                  <a:cubicBezTo>
                    <a:pt x="86" y="102"/>
                    <a:pt x="89" y="93"/>
                    <a:pt x="88" y="81"/>
                  </a:cubicBezTo>
                  <a:cubicBezTo>
                    <a:pt x="87" y="79"/>
                    <a:pt x="87" y="76"/>
                    <a:pt x="86" y="73"/>
                  </a:cubicBezTo>
                  <a:cubicBezTo>
                    <a:pt x="89" y="72"/>
                    <a:pt x="92" y="71"/>
                    <a:pt x="95" y="70"/>
                  </a:cubicBezTo>
                  <a:cubicBezTo>
                    <a:pt x="106" y="67"/>
                    <a:pt x="113" y="61"/>
                    <a:pt x="113" y="54"/>
                  </a:cubicBezTo>
                  <a:cubicBezTo>
                    <a:pt x="113" y="47"/>
                    <a:pt x="106" y="41"/>
                    <a:pt x="95" y="37"/>
                  </a:cubicBezTo>
                  <a:cubicBezTo>
                    <a:pt x="88" y="35"/>
                    <a:pt x="80" y="33"/>
                    <a:pt x="70" y="32"/>
                  </a:cubicBezTo>
                  <a:cubicBezTo>
                    <a:pt x="69" y="31"/>
                    <a:pt x="69" y="29"/>
                    <a:pt x="68" y="28"/>
                  </a:cubicBezTo>
                  <a:cubicBezTo>
                    <a:pt x="70" y="26"/>
                    <a:pt x="73" y="24"/>
                    <a:pt x="76" y="23"/>
                  </a:cubicBezTo>
                  <a:cubicBezTo>
                    <a:pt x="83" y="20"/>
                    <a:pt x="88" y="18"/>
                    <a:pt x="90" y="20"/>
                  </a:cubicBezTo>
                  <a:cubicBezTo>
                    <a:pt x="92" y="22"/>
                    <a:pt x="91" y="27"/>
                    <a:pt x="88" y="33"/>
                  </a:cubicBezTo>
                  <a:cubicBezTo>
                    <a:pt x="97" y="35"/>
                    <a:pt x="97" y="35"/>
                    <a:pt x="97" y="35"/>
                  </a:cubicBezTo>
                  <a:cubicBezTo>
                    <a:pt x="101" y="26"/>
                    <a:pt x="101" y="18"/>
                    <a:pt x="96" y="14"/>
                  </a:cubicBezTo>
                  <a:cubicBezTo>
                    <a:pt x="91" y="9"/>
                    <a:pt x="82" y="10"/>
                    <a:pt x="72" y="15"/>
                  </a:cubicBezTo>
                  <a:cubicBezTo>
                    <a:pt x="69" y="16"/>
                    <a:pt x="66" y="18"/>
                    <a:pt x="63" y="20"/>
                  </a:cubicBezTo>
                  <a:cubicBezTo>
                    <a:pt x="60" y="17"/>
                    <a:pt x="58" y="15"/>
                    <a:pt x="56" y="12"/>
                  </a:cubicBezTo>
                  <a:cubicBezTo>
                    <a:pt x="48" y="4"/>
                    <a:pt x="39" y="0"/>
                    <a:pt x="33" y="3"/>
                  </a:cubicBezTo>
                  <a:cubicBezTo>
                    <a:pt x="27" y="6"/>
                    <a:pt x="24" y="14"/>
                    <a:pt x="26" y="26"/>
                  </a:cubicBezTo>
                  <a:cubicBezTo>
                    <a:pt x="26" y="27"/>
                    <a:pt x="26" y="28"/>
                    <a:pt x="26" y="29"/>
                  </a:cubicBezTo>
                  <a:cubicBezTo>
                    <a:pt x="35" y="29"/>
                    <a:pt x="35" y="29"/>
                    <a:pt x="35" y="29"/>
                  </a:cubicBezTo>
                  <a:cubicBezTo>
                    <a:pt x="35" y="27"/>
                    <a:pt x="35" y="26"/>
                    <a:pt x="34" y="25"/>
                  </a:cubicBezTo>
                  <a:cubicBezTo>
                    <a:pt x="34" y="17"/>
                    <a:pt x="34" y="12"/>
                    <a:pt x="37" y="11"/>
                  </a:cubicBezTo>
                  <a:cubicBezTo>
                    <a:pt x="39" y="10"/>
                    <a:pt x="44" y="13"/>
                    <a:pt x="49" y="18"/>
                  </a:cubicBezTo>
                  <a:cubicBezTo>
                    <a:pt x="51" y="20"/>
                    <a:pt x="53" y="23"/>
                    <a:pt x="55" y="25"/>
                  </a:cubicBezTo>
                  <a:cubicBezTo>
                    <a:pt x="53" y="27"/>
                    <a:pt x="50" y="30"/>
                    <a:pt x="48" y="32"/>
                  </a:cubicBezTo>
                  <a:close/>
                  <a:moveTo>
                    <a:pt x="75" y="42"/>
                  </a:moveTo>
                  <a:cubicBezTo>
                    <a:pt x="82" y="43"/>
                    <a:pt x="87" y="44"/>
                    <a:pt x="92" y="45"/>
                  </a:cubicBezTo>
                  <a:cubicBezTo>
                    <a:pt x="99" y="48"/>
                    <a:pt x="104" y="51"/>
                    <a:pt x="104" y="54"/>
                  </a:cubicBezTo>
                  <a:cubicBezTo>
                    <a:pt x="104" y="56"/>
                    <a:pt x="99" y="59"/>
                    <a:pt x="92" y="62"/>
                  </a:cubicBezTo>
                  <a:cubicBezTo>
                    <a:pt x="89" y="63"/>
                    <a:pt x="87" y="63"/>
                    <a:pt x="84" y="64"/>
                  </a:cubicBezTo>
                  <a:cubicBezTo>
                    <a:pt x="82" y="58"/>
                    <a:pt x="80" y="51"/>
                    <a:pt x="77" y="44"/>
                  </a:cubicBezTo>
                  <a:cubicBezTo>
                    <a:pt x="76" y="44"/>
                    <a:pt x="76" y="43"/>
                    <a:pt x="75" y="42"/>
                  </a:cubicBezTo>
                  <a:close/>
                  <a:moveTo>
                    <a:pt x="75" y="66"/>
                  </a:moveTo>
                  <a:cubicBezTo>
                    <a:pt x="73" y="60"/>
                    <a:pt x="71" y="54"/>
                    <a:pt x="69" y="48"/>
                  </a:cubicBezTo>
                  <a:cubicBezTo>
                    <a:pt x="67" y="46"/>
                    <a:pt x="66" y="43"/>
                    <a:pt x="65" y="41"/>
                  </a:cubicBezTo>
                  <a:cubicBezTo>
                    <a:pt x="62" y="41"/>
                    <a:pt x="59" y="41"/>
                    <a:pt x="57" y="41"/>
                  </a:cubicBezTo>
                  <a:cubicBezTo>
                    <a:pt x="55" y="41"/>
                    <a:pt x="53" y="41"/>
                    <a:pt x="51" y="41"/>
                  </a:cubicBezTo>
                  <a:cubicBezTo>
                    <a:pt x="50" y="42"/>
                    <a:pt x="49" y="43"/>
                    <a:pt x="47" y="44"/>
                  </a:cubicBezTo>
                  <a:cubicBezTo>
                    <a:pt x="47" y="44"/>
                    <a:pt x="47" y="44"/>
                    <a:pt x="47" y="44"/>
                  </a:cubicBezTo>
                  <a:cubicBezTo>
                    <a:pt x="41" y="51"/>
                    <a:pt x="35" y="58"/>
                    <a:pt x="31" y="64"/>
                  </a:cubicBezTo>
                  <a:cubicBezTo>
                    <a:pt x="38" y="66"/>
                    <a:pt x="47" y="67"/>
                    <a:pt x="57" y="67"/>
                  </a:cubicBezTo>
                  <a:cubicBezTo>
                    <a:pt x="63" y="67"/>
                    <a:pt x="69" y="66"/>
                    <a:pt x="75" y="66"/>
                  </a:cubicBezTo>
                  <a:close/>
                  <a:moveTo>
                    <a:pt x="22" y="62"/>
                  </a:moveTo>
                  <a:cubicBezTo>
                    <a:pt x="22" y="62"/>
                    <a:pt x="22" y="62"/>
                    <a:pt x="22" y="62"/>
                  </a:cubicBezTo>
                  <a:cubicBezTo>
                    <a:pt x="14" y="59"/>
                    <a:pt x="9" y="56"/>
                    <a:pt x="9" y="54"/>
                  </a:cubicBezTo>
                  <a:cubicBezTo>
                    <a:pt x="9" y="51"/>
                    <a:pt x="14" y="48"/>
                    <a:pt x="22" y="45"/>
                  </a:cubicBezTo>
                  <a:cubicBezTo>
                    <a:pt x="26" y="44"/>
                    <a:pt x="31" y="43"/>
                    <a:pt x="37" y="42"/>
                  </a:cubicBezTo>
                  <a:cubicBezTo>
                    <a:pt x="31" y="49"/>
                    <a:pt x="26" y="56"/>
                    <a:pt x="22" y="62"/>
                  </a:cubicBezTo>
                  <a:close/>
                  <a:moveTo>
                    <a:pt x="64" y="50"/>
                  </a:moveTo>
                  <a:cubicBezTo>
                    <a:pt x="63" y="55"/>
                    <a:pt x="61" y="59"/>
                    <a:pt x="57" y="62"/>
                  </a:cubicBezTo>
                  <a:cubicBezTo>
                    <a:pt x="63" y="62"/>
                    <a:pt x="66" y="55"/>
                    <a:pt x="64" y="50"/>
                  </a:cubicBezTo>
                  <a:close/>
                  <a:moveTo>
                    <a:pt x="49" y="57"/>
                  </a:moveTo>
                  <a:cubicBezTo>
                    <a:pt x="49" y="55"/>
                    <a:pt x="50" y="54"/>
                    <a:pt x="50" y="53"/>
                  </a:cubicBezTo>
                  <a:cubicBezTo>
                    <a:pt x="49" y="52"/>
                    <a:pt x="49" y="52"/>
                    <a:pt x="49" y="52"/>
                  </a:cubicBezTo>
                  <a:cubicBezTo>
                    <a:pt x="48" y="54"/>
                    <a:pt x="48" y="55"/>
                    <a:pt x="49" y="57"/>
                  </a:cubicBezTo>
                  <a:close/>
                  <a:moveTo>
                    <a:pt x="49" y="50"/>
                  </a:moveTo>
                  <a:cubicBezTo>
                    <a:pt x="51" y="52"/>
                    <a:pt x="51" y="52"/>
                    <a:pt x="51" y="52"/>
                  </a:cubicBezTo>
                  <a:cubicBezTo>
                    <a:pt x="53" y="50"/>
                    <a:pt x="55" y="49"/>
                    <a:pt x="57" y="47"/>
                  </a:cubicBezTo>
                  <a:cubicBezTo>
                    <a:pt x="56" y="45"/>
                    <a:pt x="56" y="45"/>
                    <a:pt x="56" y="45"/>
                  </a:cubicBezTo>
                  <a:cubicBezTo>
                    <a:pt x="53" y="45"/>
                    <a:pt x="50" y="47"/>
                    <a:pt x="49" y="50"/>
                  </a:cubicBezTo>
                  <a:close/>
                  <a:moveTo>
                    <a:pt x="58" y="45"/>
                  </a:moveTo>
                  <a:cubicBezTo>
                    <a:pt x="58" y="47"/>
                    <a:pt x="58" y="47"/>
                    <a:pt x="58" y="47"/>
                  </a:cubicBezTo>
                  <a:cubicBezTo>
                    <a:pt x="59" y="46"/>
                    <a:pt x="59" y="46"/>
                    <a:pt x="60" y="46"/>
                  </a:cubicBezTo>
                  <a:cubicBezTo>
                    <a:pt x="59" y="45"/>
                    <a:pt x="58" y="45"/>
                    <a:pt x="58" y="45"/>
                  </a:cubicBezTo>
                  <a:close/>
                </a:path>
              </a:pathLst>
            </a:custGeom>
            <a:solidFill>
              <a:srgbClr val="7F7F7F"/>
            </a:solidFill>
            <a:ln>
              <a:noFill/>
            </a:ln>
          </p:spPr>
          <p:txBody>
            <a:bodyPr vert="horz" wrap="square" lIns="68580" tIns="34290" rIns="68580" bIns="34290" numCol="1" anchor="t" anchorCtr="0" compatLnSpc="1"/>
            <a:lstStyle/>
            <a:p>
              <a:endParaRPr lang="zh-CN" altLang="en-US"/>
            </a:p>
          </p:txBody>
        </p:sp>
      </p:grpSp>
      <p:grpSp>
        <p:nvGrpSpPr>
          <p:cNvPr id="81" name="组合 80"/>
          <p:cNvGrpSpPr/>
          <p:nvPr/>
        </p:nvGrpSpPr>
        <p:grpSpPr>
          <a:xfrm>
            <a:off x="2370145" y="1676068"/>
            <a:ext cx="679223" cy="152400"/>
            <a:chOff x="2819400" y="387818"/>
            <a:chExt cx="1384660" cy="310682"/>
          </a:xfrm>
        </p:grpSpPr>
        <p:sp>
          <p:nvSpPr>
            <p:cNvPr id="82" name="椭圆 81"/>
            <p:cNvSpPr/>
            <p:nvPr/>
          </p:nvSpPr>
          <p:spPr>
            <a:xfrm>
              <a:off x="2819400" y="393700"/>
              <a:ext cx="304800" cy="304800"/>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3" name="椭圆 82"/>
            <p:cNvSpPr/>
            <p:nvPr/>
          </p:nvSpPr>
          <p:spPr>
            <a:xfrm>
              <a:off x="3899260" y="387818"/>
              <a:ext cx="304800" cy="304800"/>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4" name="圆角矩形 83"/>
            <p:cNvSpPr/>
            <p:nvPr/>
          </p:nvSpPr>
          <p:spPr>
            <a:xfrm>
              <a:off x="2883260" y="466379"/>
              <a:ext cx="1256939" cy="159442"/>
            </a:xfrm>
            <a:prstGeom prst="roundRect">
              <a:avLst>
                <a:gd name="adj" fmla="val 50000"/>
              </a:avLst>
            </a:prstGeom>
            <a:gradFill>
              <a:gsLst>
                <a:gs pos="0">
                  <a:schemeClr val="bg1"/>
                </a:gs>
                <a:gs pos="25000">
                  <a:srgbClr val="FBFBFB"/>
                </a:gs>
                <a:gs pos="37000">
                  <a:srgbClr val="F8F8F8"/>
                </a:gs>
                <a:gs pos="89000">
                  <a:schemeClr val="bg1">
                    <a:lumMod val="85000"/>
                  </a:schemeClr>
                </a:gs>
                <a:gs pos="78000">
                  <a:srgbClr val="E7E7E7"/>
                </a:gs>
              </a:gsLst>
              <a:path path="circle">
                <a:fillToRect l="50000" t="50000" r="50000" b="50000"/>
              </a:path>
            </a:gradFill>
            <a:ln>
              <a:noFill/>
            </a:ln>
            <a:effectLst>
              <a:outerShdw blurRad="88900" sx="101000" sy="101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5" name="圆角矩形 84"/>
            <p:cNvSpPr/>
            <p:nvPr/>
          </p:nvSpPr>
          <p:spPr>
            <a:xfrm>
              <a:off x="2883260" y="466379"/>
              <a:ext cx="1256939" cy="159442"/>
            </a:xfrm>
            <a:prstGeom prst="roundRect">
              <a:avLst>
                <a:gd name="adj" fmla="val 50000"/>
              </a:avLst>
            </a:prstGeom>
            <a:gradFill flip="none" rotWithShape="1">
              <a:gsLst>
                <a:gs pos="29000">
                  <a:schemeClr val="tx1">
                    <a:alpha val="2000"/>
                  </a:schemeClr>
                </a:gs>
                <a:gs pos="100000">
                  <a:schemeClr val="tx1">
                    <a:alpha val="13000"/>
                  </a:schemeClr>
                </a:gs>
              </a:gsLst>
              <a:path path="rect">
                <a:fillToRect l="50000" t="50000" r="50000" b="5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6" name="组合 85"/>
          <p:cNvGrpSpPr/>
          <p:nvPr/>
        </p:nvGrpSpPr>
        <p:grpSpPr>
          <a:xfrm>
            <a:off x="2370145" y="3926342"/>
            <a:ext cx="679223" cy="152400"/>
            <a:chOff x="2819400" y="387818"/>
            <a:chExt cx="1384660" cy="310682"/>
          </a:xfrm>
        </p:grpSpPr>
        <p:sp>
          <p:nvSpPr>
            <p:cNvPr id="87" name="椭圆 86"/>
            <p:cNvSpPr/>
            <p:nvPr/>
          </p:nvSpPr>
          <p:spPr>
            <a:xfrm>
              <a:off x="2819400" y="393700"/>
              <a:ext cx="304800" cy="304800"/>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8" name="椭圆 87"/>
            <p:cNvSpPr/>
            <p:nvPr/>
          </p:nvSpPr>
          <p:spPr>
            <a:xfrm>
              <a:off x="3899260" y="387818"/>
              <a:ext cx="304800" cy="304800"/>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9" name="圆角矩形 88"/>
            <p:cNvSpPr/>
            <p:nvPr/>
          </p:nvSpPr>
          <p:spPr>
            <a:xfrm>
              <a:off x="2883260" y="466379"/>
              <a:ext cx="1256939" cy="159442"/>
            </a:xfrm>
            <a:prstGeom prst="roundRect">
              <a:avLst>
                <a:gd name="adj" fmla="val 50000"/>
              </a:avLst>
            </a:prstGeom>
            <a:gradFill>
              <a:gsLst>
                <a:gs pos="0">
                  <a:schemeClr val="bg1"/>
                </a:gs>
                <a:gs pos="25000">
                  <a:srgbClr val="FBFBFB"/>
                </a:gs>
                <a:gs pos="37000">
                  <a:srgbClr val="F8F8F8"/>
                </a:gs>
                <a:gs pos="89000">
                  <a:schemeClr val="bg1">
                    <a:lumMod val="85000"/>
                  </a:schemeClr>
                </a:gs>
                <a:gs pos="78000">
                  <a:srgbClr val="E7E7E7"/>
                </a:gs>
              </a:gsLst>
              <a:path path="circle">
                <a:fillToRect l="50000" t="50000" r="50000" b="50000"/>
              </a:path>
            </a:gradFill>
            <a:ln>
              <a:noFill/>
            </a:ln>
            <a:effectLst>
              <a:outerShdw blurRad="88900" sx="101000" sy="101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0" name="圆角矩形 89"/>
            <p:cNvSpPr/>
            <p:nvPr/>
          </p:nvSpPr>
          <p:spPr>
            <a:xfrm>
              <a:off x="2883260" y="466379"/>
              <a:ext cx="1256939" cy="159442"/>
            </a:xfrm>
            <a:prstGeom prst="roundRect">
              <a:avLst>
                <a:gd name="adj" fmla="val 50000"/>
              </a:avLst>
            </a:prstGeom>
            <a:gradFill flip="none" rotWithShape="1">
              <a:gsLst>
                <a:gs pos="29000">
                  <a:schemeClr val="tx1">
                    <a:alpha val="2000"/>
                  </a:schemeClr>
                </a:gs>
                <a:gs pos="100000">
                  <a:schemeClr val="tx1">
                    <a:alpha val="13000"/>
                  </a:schemeClr>
                </a:gs>
              </a:gsLst>
              <a:path path="rect">
                <a:fillToRect l="50000" t="50000" r="50000" b="5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1" name="组合 90"/>
          <p:cNvGrpSpPr/>
          <p:nvPr/>
        </p:nvGrpSpPr>
        <p:grpSpPr>
          <a:xfrm>
            <a:off x="4171093" y="1676068"/>
            <a:ext cx="679223" cy="152400"/>
            <a:chOff x="2819400" y="387818"/>
            <a:chExt cx="1384660" cy="310682"/>
          </a:xfrm>
        </p:grpSpPr>
        <p:sp>
          <p:nvSpPr>
            <p:cNvPr id="92" name="椭圆 91"/>
            <p:cNvSpPr/>
            <p:nvPr/>
          </p:nvSpPr>
          <p:spPr>
            <a:xfrm>
              <a:off x="2819400" y="393700"/>
              <a:ext cx="304800" cy="304800"/>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3" name="椭圆 92"/>
            <p:cNvSpPr/>
            <p:nvPr/>
          </p:nvSpPr>
          <p:spPr>
            <a:xfrm>
              <a:off x="3899260" y="387818"/>
              <a:ext cx="304800" cy="304800"/>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4" name="圆角矩形 93"/>
            <p:cNvSpPr/>
            <p:nvPr/>
          </p:nvSpPr>
          <p:spPr>
            <a:xfrm>
              <a:off x="2883260" y="466379"/>
              <a:ext cx="1256939" cy="159442"/>
            </a:xfrm>
            <a:prstGeom prst="roundRect">
              <a:avLst>
                <a:gd name="adj" fmla="val 50000"/>
              </a:avLst>
            </a:prstGeom>
            <a:gradFill>
              <a:gsLst>
                <a:gs pos="0">
                  <a:schemeClr val="bg1"/>
                </a:gs>
                <a:gs pos="25000">
                  <a:srgbClr val="FBFBFB"/>
                </a:gs>
                <a:gs pos="37000">
                  <a:srgbClr val="F8F8F8"/>
                </a:gs>
                <a:gs pos="89000">
                  <a:schemeClr val="bg1">
                    <a:lumMod val="85000"/>
                  </a:schemeClr>
                </a:gs>
                <a:gs pos="78000">
                  <a:srgbClr val="E7E7E7"/>
                </a:gs>
              </a:gsLst>
              <a:path path="circle">
                <a:fillToRect l="50000" t="50000" r="50000" b="50000"/>
              </a:path>
            </a:gradFill>
            <a:ln>
              <a:noFill/>
            </a:ln>
            <a:effectLst>
              <a:outerShdw blurRad="88900" sx="101000" sy="101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5" name="圆角矩形 94"/>
            <p:cNvSpPr/>
            <p:nvPr/>
          </p:nvSpPr>
          <p:spPr>
            <a:xfrm>
              <a:off x="2883260" y="466379"/>
              <a:ext cx="1256939" cy="159442"/>
            </a:xfrm>
            <a:prstGeom prst="roundRect">
              <a:avLst>
                <a:gd name="adj" fmla="val 50000"/>
              </a:avLst>
            </a:prstGeom>
            <a:gradFill flip="none" rotWithShape="1">
              <a:gsLst>
                <a:gs pos="29000">
                  <a:schemeClr val="tx1">
                    <a:alpha val="2000"/>
                  </a:schemeClr>
                </a:gs>
                <a:gs pos="100000">
                  <a:schemeClr val="tx1">
                    <a:alpha val="13000"/>
                  </a:schemeClr>
                </a:gs>
              </a:gsLst>
              <a:path path="rect">
                <a:fillToRect l="50000" t="50000" r="50000" b="5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6" name="组合 95"/>
          <p:cNvGrpSpPr/>
          <p:nvPr/>
        </p:nvGrpSpPr>
        <p:grpSpPr>
          <a:xfrm>
            <a:off x="4171093" y="3926342"/>
            <a:ext cx="679223" cy="152400"/>
            <a:chOff x="2819400" y="387818"/>
            <a:chExt cx="1384660" cy="310682"/>
          </a:xfrm>
        </p:grpSpPr>
        <p:sp>
          <p:nvSpPr>
            <p:cNvPr id="97" name="椭圆 96"/>
            <p:cNvSpPr/>
            <p:nvPr/>
          </p:nvSpPr>
          <p:spPr>
            <a:xfrm>
              <a:off x="2819400" y="393700"/>
              <a:ext cx="304800" cy="304800"/>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8" name="椭圆 97"/>
            <p:cNvSpPr/>
            <p:nvPr/>
          </p:nvSpPr>
          <p:spPr>
            <a:xfrm>
              <a:off x="3899260" y="387818"/>
              <a:ext cx="304800" cy="304800"/>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9" name="圆角矩形 98"/>
            <p:cNvSpPr/>
            <p:nvPr/>
          </p:nvSpPr>
          <p:spPr>
            <a:xfrm>
              <a:off x="2883260" y="466379"/>
              <a:ext cx="1256939" cy="159442"/>
            </a:xfrm>
            <a:prstGeom prst="roundRect">
              <a:avLst>
                <a:gd name="adj" fmla="val 50000"/>
              </a:avLst>
            </a:prstGeom>
            <a:gradFill>
              <a:gsLst>
                <a:gs pos="0">
                  <a:schemeClr val="bg1"/>
                </a:gs>
                <a:gs pos="25000">
                  <a:srgbClr val="FBFBFB"/>
                </a:gs>
                <a:gs pos="37000">
                  <a:srgbClr val="F8F8F8"/>
                </a:gs>
                <a:gs pos="89000">
                  <a:schemeClr val="bg1">
                    <a:lumMod val="85000"/>
                  </a:schemeClr>
                </a:gs>
                <a:gs pos="78000">
                  <a:srgbClr val="E7E7E7"/>
                </a:gs>
              </a:gsLst>
              <a:path path="circle">
                <a:fillToRect l="50000" t="50000" r="50000" b="50000"/>
              </a:path>
            </a:gradFill>
            <a:ln>
              <a:noFill/>
            </a:ln>
            <a:effectLst>
              <a:outerShdw blurRad="88900" sx="101000" sy="101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0" name="圆角矩形 99"/>
            <p:cNvSpPr/>
            <p:nvPr/>
          </p:nvSpPr>
          <p:spPr>
            <a:xfrm>
              <a:off x="2883260" y="466379"/>
              <a:ext cx="1256939" cy="159442"/>
            </a:xfrm>
            <a:prstGeom prst="roundRect">
              <a:avLst>
                <a:gd name="adj" fmla="val 50000"/>
              </a:avLst>
            </a:prstGeom>
            <a:gradFill flip="none" rotWithShape="1">
              <a:gsLst>
                <a:gs pos="29000">
                  <a:schemeClr val="tx1">
                    <a:alpha val="2000"/>
                  </a:schemeClr>
                </a:gs>
                <a:gs pos="100000">
                  <a:schemeClr val="tx1">
                    <a:alpha val="13000"/>
                  </a:schemeClr>
                </a:gs>
              </a:gsLst>
              <a:path path="rect">
                <a:fillToRect l="50000" t="50000" r="50000" b="5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01" name="组合 100"/>
          <p:cNvGrpSpPr/>
          <p:nvPr/>
        </p:nvGrpSpPr>
        <p:grpSpPr>
          <a:xfrm>
            <a:off x="5943466" y="1676068"/>
            <a:ext cx="679223" cy="152400"/>
            <a:chOff x="2819400" y="387818"/>
            <a:chExt cx="1384660" cy="310682"/>
          </a:xfrm>
        </p:grpSpPr>
        <p:sp>
          <p:nvSpPr>
            <p:cNvPr id="102" name="椭圆 101"/>
            <p:cNvSpPr/>
            <p:nvPr/>
          </p:nvSpPr>
          <p:spPr>
            <a:xfrm>
              <a:off x="2819400" y="393700"/>
              <a:ext cx="304800" cy="304800"/>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 name="椭圆 102"/>
            <p:cNvSpPr/>
            <p:nvPr/>
          </p:nvSpPr>
          <p:spPr>
            <a:xfrm>
              <a:off x="3899260" y="387818"/>
              <a:ext cx="304800" cy="304800"/>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 name="圆角矩形 103"/>
            <p:cNvSpPr/>
            <p:nvPr/>
          </p:nvSpPr>
          <p:spPr>
            <a:xfrm>
              <a:off x="2883260" y="466379"/>
              <a:ext cx="1256939" cy="159442"/>
            </a:xfrm>
            <a:prstGeom prst="roundRect">
              <a:avLst>
                <a:gd name="adj" fmla="val 50000"/>
              </a:avLst>
            </a:prstGeom>
            <a:gradFill>
              <a:gsLst>
                <a:gs pos="0">
                  <a:schemeClr val="bg1"/>
                </a:gs>
                <a:gs pos="25000">
                  <a:srgbClr val="FBFBFB"/>
                </a:gs>
                <a:gs pos="37000">
                  <a:srgbClr val="F8F8F8"/>
                </a:gs>
                <a:gs pos="89000">
                  <a:schemeClr val="bg1">
                    <a:lumMod val="85000"/>
                  </a:schemeClr>
                </a:gs>
                <a:gs pos="78000">
                  <a:srgbClr val="E7E7E7"/>
                </a:gs>
              </a:gsLst>
              <a:path path="circle">
                <a:fillToRect l="50000" t="50000" r="50000" b="50000"/>
              </a:path>
            </a:gradFill>
            <a:ln>
              <a:noFill/>
            </a:ln>
            <a:effectLst>
              <a:outerShdw blurRad="88900" sx="101000" sy="101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5" name="圆角矩形 104"/>
            <p:cNvSpPr/>
            <p:nvPr/>
          </p:nvSpPr>
          <p:spPr>
            <a:xfrm>
              <a:off x="2883260" y="466379"/>
              <a:ext cx="1256939" cy="159442"/>
            </a:xfrm>
            <a:prstGeom prst="roundRect">
              <a:avLst>
                <a:gd name="adj" fmla="val 50000"/>
              </a:avLst>
            </a:prstGeom>
            <a:gradFill flip="none" rotWithShape="1">
              <a:gsLst>
                <a:gs pos="29000">
                  <a:schemeClr val="tx1">
                    <a:alpha val="2000"/>
                  </a:schemeClr>
                </a:gs>
                <a:gs pos="100000">
                  <a:schemeClr val="tx1">
                    <a:alpha val="13000"/>
                  </a:schemeClr>
                </a:gs>
              </a:gsLst>
              <a:path path="rect">
                <a:fillToRect l="50000" t="50000" r="50000" b="5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06" name="组合 105"/>
          <p:cNvGrpSpPr/>
          <p:nvPr/>
        </p:nvGrpSpPr>
        <p:grpSpPr>
          <a:xfrm>
            <a:off x="5943466" y="3926342"/>
            <a:ext cx="679223" cy="152400"/>
            <a:chOff x="2819400" y="387818"/>
            <a:chExt cx="1384660" cy="310682"/>
          </a:xfrm>
        </p:grpSpPr>
        <p:sp>
          <p:nvSpPr>
            <p:cNvPr id="107" name="椭圆 106"/>
            <p:cNvSpPr/>
            <p:nvPr/>
          </p:nvSpPr>
          <p:spPr>
            <a:xfrm>
              <a:off x="2819400" y="393700"/>
              <a:ext cx="304800" cy="304800"/>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8" name="椭圆 107"/>
            <p:cNvSpPr/>
            <p:nvPr/>
          </p:nvSpPr>
          <p:spPr>
            <a:xfrm>
              <a:off x="3899260" y="387818"/>
              <a:ext cx="304800" cy="304800"/>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9" name="圆角矩形 108"/>
            <p:cNvSpPr/>
            <p:nvPr/>
          </p:nvSpPr>
          <p:spPr>
            <a:xfrm>
              <a:off x="2883260" y="466379"/>
              <a:ext cx="1256939" cy="159442"/>
            </a:xfrm>
            <a:prstGeom prst="roundRect">
              <a:avLst>
                <a:gd name="adj" fmla="val 50000"/>
              </a:avLst>
            </a:prstGeom>
            <a:gradFill>
              <a:gsLst>
                <a:gs pos="0">
                  <a:schemeClr val="bg1"/>
                </a:gs>
                <a:gs pos="25000">
                  <a:srgbClr val="FBFBFB"/>
                </a:gs>
                <a:gs pos="37000">
                  <a:srgbClr val="F8F8F8"/>
                </a:gs>
                <a:gs pos="89000">
                  <a:schemeClr val="bg1">
                    <a:lumMod val="85000"/>
                  </a:schemeClr>
                </a:gs>
                <a:gs pos="78000">
                  <a:srgbClr val="E7E7E7"/>
                </a:gs>
              </a:gsLst>
              <a:path path="circle">
                <a:fillToRect l="50000" t="50000" r="50000" b="50000"/>
              </a:path>
            </a:gradFill>
            <a:ln>
              <a:noFill/>
            </a:ln>
            <a:effectLst>
              <a:outerShdw blurRad="88900" sx="101000" sy="101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0" name="圆角矩形 109"/>
            <p:cNvSpPr/>
            <p:nvPr/>
          </p:nvSpPr>
          <p:spPr>
            <a:xfrm>
              <a:off x="2883260" y="466379"/>
              <a:ext cx="1256939" cy="159442"/>
            </a:xfrm>
            <a:prstGeom prst="roundRect">
              <a:avLst>
                <a:gd name="adj" fmla="val 50000"/>
              </a:avLst>
            </a:prstGeom>
            <a:gradFill flip="none" rotWithShape="1">
              <a:gsLst>
                <a:gs pos="29000">
                  <a:schemeClr val="tx1">
                    <a:alpha val="2000"/>
                  </a:schemeClr>
                </a:gs>
                <a:gs pos="100000">
                  <a:schemeClr val="tx1">
                    <a:alpha val="13000"/>
                  </a:schemeClr>
                </a:gs>
              </a:gsLst>
              <a:path path="rect">
                <a:fillToRect l="50000" t="50000" r="50000" b="5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ppt_x"/>
                                          </p:val>
                                        </p:tav>
                                        <p:tav tm="100000">
                                          <p:val>
                                            <p:strVal val="#ppt_x"/>
                                          </p:val>
                                        </p:tav>
                                      </p:tavLst>
                                    </p:anim>
                                    <p:anim calcmode="lin" valueType="num">
                                      <p:cBhvr additive="base">
                                        <p:cTn id="8" dur="500" fill="hold"/>
                                        <p:tgtEl>
                                          <p:spTgt spid="2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81"/>
                                        </p:tgtEl>
                                        <p:attrNameLst>
                                          <p:attrName>style.visibility</p:attrName>
                                        </p:attrNameLst>
                                      </p:cBhvr>
                                      <p:to>
                                        <p:strVal val="visible"/>
                                      </p:to>
                                    </p:set>
                                    <p:animEffect transition="in" filter="wipe(left)">
                                      <p:cBhvr>
                                        <p:cTn id="12" dur="500"/>
                                        <p:tgtEl>
                                          <p:spTgt spid="81"/>
                                        </p:tgtEl>
                                      </p:cBhvr>
                                    </p:animEffect>
                                  </p:childTnLst>
                                </p:cTn>
                              </p:par>
                              <p:par>
                                <p:cTn id="13" presetID="22" presetClass="entr" presetSubtype="8" fill="hold" nodeType="withEffect">
                                  <p:stCondLst>
                                    <p:cond delay="0"/>
                                  </p:stCondLst>
                                  <p:childTnLst>
                                    <p:set>
                                      <p:cBhvr>
                                        <p:cTn id="14" dur="1" fill="hold">
                                          <p:stCondLst>
                                            <p:cond delay="0"/>
                                          </p:stCondLst>
                                        </p:cTn>
                                        <p:tgtEl>
                                          <p:spTgt spid="86"/>
                                        </p:tgtEl>
                                        <p:attrNameLst>
                                          <p:attrName>style.visibility</p:attrName>
                                        </p:attrNameLst>
                                      </p:cBhvr>
                                      <p:to>
                                        <p:strVal val="visible"/>
                                      </p:to>
                                    </p:set>
                                    <p:animEffect transition="in" filter="wipe(left)">
                                      <p:cBhvr>
                                        <p:cTn id="15" dur="500"/>
                                        <p:tgtEl>
                                          <p:spTgt spid="86"/>
                                        </p:tgtEl>
                                      </p:cBhvr>
                                    </p:animEffect>
                                  </p:childTnLst>
                                </p:cTn>
                              </p:par>
                            </p:childTnLst>
                          </p:cTn>
                        </p:par>
                        <p:par>
                          <p:cTn id="16" fill="hold">
                            <p:stCondLst>
                              <p:cond delay="1000"/>
                            </p:stCondLst>
                            <p:childTnLst>
                              <p:par>
                                <p:cTn id="17" presetID="2" presetClass="entr" presetSubtype="2"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1+#ppt_w/2"/>
                                          </p:val>
                                        </p:tav>
                                        <p:tav tm="100000">
                                          <p:val>
                                            <p:strVal val="#ppt_x"/>
                                          </p:val>
                                        </p:tav>
                                      </p:tavLst>
                                    </p:anim>
                                    <p:anim calcmode="lin" valueType="num">
                                      <p:cBhvr additive="base">
                                        <p:cTn id="20" dur="500" fill="hold"/>
                                        <p:tgtEl>
                                          <p:spTgt spid="2"/>
                                        </p:tgtEl>
                                        <p:attrNameLst>
                                          <p:attrName>ppt_y</p:attrName>
                                        </p:attrNameLst>
                                      </p:cBhvr>
                                      <p:tavLst>
                                        <p:tav tm="0">
                                          <p:val>
                                            <p:strVal val="#ppt_y"/>
                                          </p:val>
                                        </p:tav>
                                        <p:tav tm="100000">
                                          <p:val>
                                            <p:strVal val="#ppt_y"/>
                                          </p:val>
                                        </p:tav>
                                      </p:tavLst>
                                    </p:anim>
                                  </p:childTnLst>
                                </p:cTn>
                              </p:par>
                            </p:childTnLst>
                          </p:cTn>
                        </p:par>
                        <p:par>
                          <p:cTn id="21" fill="hold">
                            <p:stCondLst>
                              <p:cond delay="1500"/>
                            </p:stCondLst>
                            <p:childTnLst>
                              <p:par>
                                <p:cTn id="22" presetID="22" presetClass="entr" presetSubtype="8" fill="hold" nodeType="afterEffect">
                                  <p:stCondLst>
                                    <p:cond delay="0"/>
                                  </p:stCondLst>
                                  <p:childTnLst>
                                    <p:set>
                                      <p:cBhvr>
                                        <p:cTn id="23" dur="1" fill="hold">
                                          <p:stCondLst>
                                            <p:cond delay="0"/>
                                          </p:stCondLst>
                                        </p:cTn>
                                        <p:tgtEl>
                                          <p:spTgt spid="91"/>
                                        </p:tgtEl>
                                        <p:attrNameLst>
                                          <p:attrName>style.visibility</p:attrName>
                                        </p:attrNameLst>
                                      </p:cBhvr>
                                      <p:to>
                                        <p:strVal val="visible"/>
                                      </p:to>
                                    </p:set>
                                    <p:animEffect transition="in" filter="wipe(left)">
                                      <p:cBhvr>
                                        <p:cTn id="24" dur="500"/>
                                        <p:tgtEl>
                                          <p:spTgt spid="91"/>
                                        </p:tgtEl>
                                      </p:cBhvr>
                                    </p:animEffect>
                                  </p:childTnLst>
                                </p:cTn>
                              </p:par>
                              <p:par>
                                <p:cTn id="25" presetID="22" presetClass="entr" presetSubtype="8" fill="hold" nodeType="withEffect">
                                  <p:stCondLst>
                                    <p:cond delay="0"/>
                                  </p:stCondLst>
                                  <p:childTnLst>
                                    <p:set>
                                      <p:cBhvr>
                                        <p:cTn id="26" dur="1" fill="hold">
                                          <p:stCondLst>
                                            <p:cond delay="0"/>
                                          </p:stCondLst>
                                        </p:cTn>
                                        <p:tgtEl>
                                          <p:spTgt spid="96"/>
                                        </p:tgtEl>
                                        <p:attrNameLst>
                                          <p:attrName>style.visibility</p:attrName>
                                        </p:attrNameLst>
                                      </p:cBhvr>
                                      <p:to>
                                        <p:strVal val="visible"/>
                                      </p:to>
                                    </p:set>
                                    <p:animEffect transition="in" filter="wipe(left)">
                                      <p:cBhvr>
                                        <p:cTn id="27" dur="500"/>
                                        <p:tgtEl>
                                          <p:spTgt spid="96"/>
                                        </p:tgtEl>
                                      </p:cBhvr>
                                    </p:animEffect>
                                  </p:childTnLst>
                                </p:cTn>
                              </p:par>
                            </p:childTnLst>
                          </p:cTn>
                        </p:par>
                        <p:par>
                          <p:cTn id="28" fill="hold">
                            <p:stCondLst>
                              <p:cond delay="2000"/>
                            </p:stCondLst>
                            <p:childTnLst>
                              <p:par>
                                <p:cTn id="29" presetID="2" presetClass="entr" presetSubtype="2" fill="hold" nodeType="afterEffect">
                                  <p:stCondLst>
                                    <p:cond delay="0"/>
                                  </p:stCondLst>
                                  <p:childTnLst>
                                    <p:set>
                                      <p:cBhvr>
                                        <p:cTn id="30" dur="1" fill="hold">
                                          <p:stCondLst>
                                            <p:cond delay="0"/>
                                          </p:stCondLst>
                                        </p:cTn>
                                        <p:tgtEl>
                                          <p:spTgt spid="43"/>
                                        </p:tgtEl>
                                        <p:attrNameLst>
                                          <p:attrName>style.visibility</p:attrName>
                                        </p:attrNameLst>
                                      </p:cBhvr>
                                      <p:to>
                                        <p:strVal val="visible"/>
                                      </p:to>
                                    </p:set>
                                    <p:anim calcmode="lin" valueType="num">
                                      <p:cBhvr additive="base">
                                        <p:cTn id="31" dur="500" fill="hold"/>
                                        <p:tgtEl>
                                          <p:spTgt spid="43"/>
                                        </p:tgtEl>
                                        <p:attrNameLst>
                                          <p:attrName>ppt_x</p:attrName>
                                        </p:attrNameLst>
                                      </p:cBhvr>
                                      <p:tavLst>
                                        <p:tav tm="0">
                                          <p:val>
                                            <p:strVal val="1+#ppt_w/2"/>
                                          </p:val>
                                        </p:tav>
                                        <p:tav tm="100000">
                                          <p:val>
                                            <p:strVal val="#ppt_x"/>
                                          </p:val>
                                        </p:tav>
                                      </p:tavLst>
                                    </p:anim>
                                    <p:anim calcmode="lin" valueType="num">
                                      <p:cBhvr additive="base">
                                        <p:cTn id="32" dur="500" fill="hold"/>
                                        <p:tgtEl>
                                          <p:spTgt spid="43"/>
                                        </p:tgtEl>
                                        <p:attrNameLst>
                                          <p:attrName>ppt_y</p:attrName>
                                        </p:attrNameLst>
                                      </p:cBhvr>
                                      <p:tavLst>
                                        <p:tav tm="0">
                                          <p:val>
                                            <p:strVal val="#ppt_y"/>
                                          </p:val>
                                        </p:tav>
                                        <p:tav tm="100000">
                                          <p:val>
                                            <p:strVal val="#ppt_y"/>
                                          </p:val>
                                        </p:tav>
                                      </p:tavLst>
                                    </p:anim>
                                  </p:childTnLst>
                                </p:cTn>
                              </p:par>
                            </p:childTnLst>
                          </p:cTn>
                        </p:par>
                        <p:par>
                          <p:cTn id="33" fill="hold">
                            <p:stCondLst>
                              <p:cond delay="2500"/>
                            </p:stCondLst>
                            <p:childTnLst>
                              <p:par>
                                <p:cTn id="34" presetID="22" presetClass="entr" presetSubtype="8" fill="hold" nodeType="afterEffect">
                                  <p:stCondLst>
                                    <p:cond delay="0"/>
                                  </p:stCondLst>
                                  <p:childTnLst>
                                    <p:set>
                                      <p:cBhvr>
                                        <p:cTn id="35" dur="1" fill="hold">
                                          <p:stCondLst>
                                            <p:cond delay="0"/>
                                          </p:stCondLst>
                                        </p:cTn>
                                        <p:tgtEl>
                                          <p:spTgt spid="101"/>
                                        </p:tgtEl>
                                        <p:attrNameLst>
                                          <p:attrName>style.visibility</p:attrName>
                                        </p:attrNameLst>
                                      </p:cBhvr>
                                      <p:to>
                                        <p:strVal val="visible"/>
                                      </p:to>
                                    </p:set>
                                    <p:animEffect transition="in" filter="wipe(left)">
                                      <p:cBhvr>
                                        <p:cTn id="36" dur="500"/>
                                        <p:tgtEl>
                                          <p:spTgt spid="101"/>
                                        </p:tgtEl>
                                      </p:cBhvr>
                                    </p:animEffect>
                                  </p:childTnLst>
                                </p:cTn>
                              </p:par>
                              <p:par>
                                <p:cTn id="37" presetID="22" presetClass="entr" presetSubtype="8" fill="hold" nodeType="withEffect">
                                  <p:stCondLst>
                                    <p:cond delay="0"/>
                                  </p:stCondLst>
                                  <p:childTnLst>
                                    <p:set>
                                      <p:cBhvr>
                                        <p:cTn id="38" dur="1" fill="hold">
                                          <p:stCondLst>
                                            <p:cond delay="0"/>
                                          </p:stCondLst>
                                        </p:cTn>
                                        <p:tgtEl>
                                          <p:spTgt spid="106"/>
                                        </p:tgtEl>
                                        <p:attrNameLst>
                                          <p:attrName>style.visibility</p:attrName>
                                        </p:attrNameLst>
                                      </p:cBhvr>
                                      <p:to>
                                        <p:strVal val="visible"/>
                                      </p:to>
                                    </p:set>
                                    <p:animEffect transition="in" filter="wipe(left)">
                                      <p:cBhvr>
                                        <p:cTn id="39" dur="500"/>
                                        <p:tgtEl>
                                          <p:spTgt spid="106"/>
                                        </p:tgtEl>
                                      </p:cBhvr>
                                    </p:animEffect>
                                  </p:childTnLst>
                                </p:cTn>
                              </p:par>
                            </p:childTnLst>
                          </p:cTn>
                        </p:par>
                        <p:par>
                          <p:cTn id="40" fill="hold">
                            <p:stCondLst>
                              <p:cond delay="3000"/>
                            </p:stCondLst>
                            <p:childTnLst>
                              <p:par>
                                <p:cTn id="41" presetID="2" presetClass="entr" presetSubtype="2" fill="hold" nodeType="afterEffect">
                                  <p:stCondLst>
                                    <p:cond delay="0"/>
                                  </p:stCondLst>
                                  <p:childTnLst>
                                    <p:set>
                                      <p:cBhvr>
                                        <p:cTn id="42" dur="1" fill="hold">
                                          <p:stCondLst>
                                            <p:cond delay="0"/>
                                          </p:stCondLst>
                                        </p:cTn>
                                        <p:tgtEl>
                                          <p:spTgt spid="63"/>
                                        </p:tgtEl>
                                        <p:attrNameLst>
                                          <p:attrName>style.visibility</p:attrName>
                                        </p:attrNameLst>
                                      </p:cBhvr>
                                      <p:to>
                                        <p:strVal val="visible"/>
                                      </p:to>
                                    </p:set>
                                    <p:anim calcmode="lin" valueType="num">
                                      <p:cBhvr additive="base">
                                        <p:cTn id="43" dur="500" fill="hold"/>
                                        <p:tgtEl>
                                          <p:spTgt spid="63"/>
                                        </p:tgtEl>
                                        <p:attrNameLst>
                                          <p:attrName>ppt_x</p:attrName>
                                        </p:attrNameLst>
                                      </p:cBhvr>
                                      <p:tavLst>
                                        <p:tav tm="0">
                                          <p:val>
                                            <p:strVal val="1+#ppt_w/2"/>
                                          </p:val>
                                        </p:tav>
                                        <p:tav tm="100000">
                                          <p:val>
                                            <p:strVal val="#ppt_x"/>
                                          </p:val>
                                        </p:tav>
                                      </p:tavLst>
                                    </p:anim>
                                    <p:anim calcmode="lin" valueType="num">
                                      <p:cBhvr additive="base">
                                        <p:cTn id="44" dur="500" fill="hold"/>
                                        <p:tgtEl>
                                          <p:spTgt spid="6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2682875" y="2578783"/>
            <a:ext cx="352532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eaLnBrk="1" hangingPunct="1"/>
            <a:r>
              <a:rPr lang="en-US" altLang="zh-CN" sz="6000" b="1" dirty="0">
                <a:solidFill>
                  <a:schemeClr val="tx1">
                    <a:lumMod val="65000"/>
                    <a:lumOff val="35000"/>
                  </a:schemeClr>
                </a:solidFill>
                <a:latin typeface="微软雅黑" panose="020B0503020204020204" pitchFamily="34" charset="-122"/>
                <a:ea typeface="微软雅黑" panose="020B0503020204020204" pitchFamily="34" charset="-122"/>
              </a:rPr>
              <a:t>THANKS</a:t>
            </a:r>
          </a:p>
        </p:txBody>
      </p:sp>
      <p:sp>
        <p:nvSpPr>
          <p:cNvPr id="3" name="空心弧 2"/>
          <p:cNvSpPr/>
          <p:nvPr/>
        </p:nvSpPr>
        <p:spPr bwMode="auto">
          <a:xfrm rot="7086271">
            <a:off x="4967288" y="2339365"/>
            <a:ext cx="1482725" cy="1482725"/>
          </a:xfrm>
          <a:prstGeom prst="blockArc">
            <a:avLst>
              <a:gd name="adj1" fmla="val 5502533"/>
              <a:gd name="adj2" fmla="val 1980318"/>
              <a:gd name="adj3" fmla="val 1053"/>
            </a:avLst>
          </a:prstGeom>
          <a:solidFill>
            <a:schemeClr val="tx1">
              <a:lumMod val="65000"/>
              <a:lumOff val="35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chemeClr val="tx1"/>
              </a:solidFill>
            </a:endParaRPr>
          </a:p>
        </p:txBody>
      </p:sp>
      <p:sp>
        <p:nvSpPr>
          <p:cNvPr id="4" name="TextBox 8"/>
          <p:cNvSpPr txBox="1">
            <a:spLocks noChangeArrowheads="1"/>
          </p:cNvSpPr>
          <p:nvPr/>
        </p:nvSpPr>
        <p:spPr bwMode="auto">
          <a:xfrm>
            <a:off x="2830513" y="3423627"/>
            <a:ext cx="21923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Calibri" panose="020F0502020204030204" charset="0"/>
                <a:ea typeface="宋体" panose="02010600030101010101" pitchFamily="2" charset="-122"/>
              </a:defRPr>
            </a:lvl1pPr>
            <a:lvl2pPr marL="742950" indent="-285750">
              <a:defRPr sz="2400">
                <a:solidFill>
                  <a:schemeClr val="tx1"/>
                </a:solidFill>
                <a:latin typeface="Calibri" panose="020F0502020204030204" charset="0"/>
                <a:ea typeface="宋体" panose="02010600030101010101" pitchFamily="2" charset="-122"/>
              </a:defRPr>
            </a:lvl2pPr>
            <a:lvl3pPr>
              <a:defRPr sz="2000">
                <a:solidFill>
                  <a:schemeClr val="tx1"/>
                </a:solidFill>
                <a:latin typeface="Calibri" panose="020F0502020204030204" charset="0"/>
                <a:ea typeface="宋体" panose="02010600030101010101" pitchFamily="2" charset="-122"/>
              </a:defRPr>
            </a:lvl3pPr>
            <a:lvl4pPr>
              <a:defRPr>
                <a:solidFill>
                  <a:schemeClr val="tx1"/>
                </a:solidFill>
                <a:latin typeface="Calibri" panose="020F0502020204030204" charset="0"/>
                <a:ea typeface="宋体" panose="02010600030101010101" pitchFamily="2" charset="-122"/>
              </a:defRPr>
            </a:lvl4pPr>
            <a:lvl5pPr>
              <a:defRPr>
                <a:solidFill>
                  <a:schemeClr val="tx1"/>
                </a:solidFill>
                <a:latin typeface="Calibri" panose="020F0502020204030204" charset="0"/>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dist" eaLnBrk="1" hangingPunct="1">
              <a:defRPr/>
            </a:pPr>
            <a:r>
              <a:rPr lang="zh-CN" altLang="en-US" sz="1800" dirty="0">
                <a:solidFill>
                  <a:schemeClr val="tx1">
                    <a:lumMod val="75000"/>
                    <a:lumOff val="25000"/>
                  </a:schemeClr>
                </a:solidFill>
                <a:latin typeface="微软雅黑" panose="020B0503020204020204" pitchFamily="34" charset="-122"/>
                <a:ea typeface="微软雅黑" panose="020B0503020204020204" pitchFamily="34" charset="-122"/>
              </a:rPr>
              <a:t>谢谢聆听</a:t>
            </a:r>
          </a:p>
        </p:txBody>
      </p:sp>
      <p:sp>
        <p:nvSpPr>
          <p:cNvPr id="5" name="TextBox 4"/>
          <p:cNvSpPr txBox="1"/>
          <p:nvPr/>
        </p:nvSpPr>
        <p:spPr>
          <a:xfrm>
            <a:off x="1707902" y="4083918"/>
            <a:ext cx="5995116" cy="246221"/>
          </a:xfrm>
          <a:prstGeom prst="rect">
            <a:avLst/>
          </a:prstGeom>
          <a:noFill/>
        </p:spPr>
        <p:txBody>
          <a:bodyPr wrap="square" rtlCol="0">
            <a:spAutoFit/>
          </a:bodyPr>
          <a:lstStyle/>
          <a:p>
            <a:r>
              <a:rPr lang="en-US" altLang="zh-CN" sz="1000" dirty="0">
                <a:solidFill>
                  <a:srgbClr val="DF0024"/>
                </a:solidFill>
                <a:latin typeface="Impact" panose="020B0806030902050204" pitchFamily="34" charset="0"/>
              </a:rPr>
              <a:t>COMPANY</a:t>
            </a:r>
            <a:r>
              <a:rPr lang="zh-CN" altLang="en-US" sz="1000" dirty="0">
                <a:solidFill>
                  <a:srgbClr val="DF0024"/>
                </a:solidFill>
                <a:latin typeface="Impact" panose="020B0806030902050204" pitchFamily="34" charset="0"/>
              </a:rPr>
              <a:t>：</a:t>
            </a:r>
            <a:r>
              <a:rPr lang="en-US" altLang="zh-CN" sz="1000" dirty="0">
                <a:solidFill>
                  <a:srgbClr val="DF0024"/>
                </a:solidFill>
                <a:latin typeface="Impact" panose="020B0806030902050204" pitchFamily="34" charset="0"/>
              </a:rPr>
              <a:t>DESIGNER:</a:t>
            </a:r>
            <a:r>
              <a:rPr lang="en-US" altLang="zh-CN" sz="1000" dirty="0">
                <a:solidFill>
                  <a:srgbClr val="E74C2E"/>
                </a:solidFill>
                <a:latin typeface="Impact" panose="020B0806030902050204" pitchFamily="34" charset="0"/>
              </a:rPr>
              <a:t>  </a:t>
            </a:r>
            <a:r>
              <a:rPr lang="en-US" altLang="zh-CN" sz="1000" dirty="0">
                <a:solidFill>
                  <a:srgbClr val="DF0024"/>
                </a:solidFill>
                <a:latin typeface="Impact" panose="020B0806030902050204" pitchFamily="34" charset="0"/>
                <a:ea typeface="微软雅黑" panose="020B0503020204020204" pitchFamily="34" charset="-122"/>
              </a:rPr>
              <a:t>DATE:</a:t>
            </a:r>
            <a:endParaRPr lang="zh-CN" altLang="en-US" sz="1000" dirty="0">
              <a:solidFill>
                <a:schemeClr val="bg1">
                  <a:lumMod val="50000"/>
                </a:schemeClr>
              </a:solidFill>
              <a:latin typeface="Impact" panose="020B0806030902050204" pitchFamily="34" charset="0"/>
              <a:ea typeface="微软雅黑" panose="020B0503020204020204" pitchFamily="34" charset="-122"/>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1000"/>
                                        <p:tgtEl>
                                          <p:spTgt spid="4"/>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500"/>
                                        <p:tgtEl>
                                          <p:spTgt spid="3"/>
                                        </p:tgtEl>
                                      </p:cBhvr>
                                    </p:animEffect>
                                  </p:childTnLst>
                                </p:cTn>
                              </p:par>
                              <p:par>
                                <p:cTn id="16" presetID="56" presetClass="entr" presetSubtype="0" fill="hold" grpId="0" nodeType="withEffect">
                                  <p:stCondLst>
                                    <p:cond delay="0"/>
                                  </p:stCondLst>
                                  <p:iterate type="lt">
                                    <p:tmPct val="10000"/>
                                  </p:iterate>
                                  <p:childTnLst>
                                    <p:set>
                                      <p:cBhvr>
                                        <p:cTn id="17" dur="1" fill="hold">
                                          <p:stCondLst>
                                            <p:cond delay="0"/>
                                          </p:stCondLst>
                                        </p:cTn>
                                        <p:tgtEl>
                                          <p:spTgt spid="5"/>
                                        </p:tgtEl>
                                        <p:attrNameLst>
                                          <p:attrName>style.visibility</p:attrName>
                                        </p:attrNameLst>
                                      </p:cBhvr>
                                      <p:to>
                                        <p:strVal val="visible"/>
                                      </p:to>
                                    </p:set>
                                    <p:anim by="(-#ppt_w*2)" calcmode="lin" valueType="num">
                                      <p:cBhvr rctx="PPT">
                                        <p:cTn id="18" dur="500" autoRev="1" fill="hold">
                                          <p:stCondLst>
                                            <p:cond delay="0"/>
                                          </p:stCondLst>
                                        </p:cTn>
                                        <p:tgtEl>
                                          <p:spTgt spid="5"/>
                                        </p:tgtEl>
                                        <p:attrNameLst>
                                          <p:attrName>ppt_w</p:attrName>
                                        </p:attrNameLst>
                                      </p:cBhvr>
                                    </p:anim>
                                    <p:anim by="(#ppt_w*0.50)" calcmode="lin" valueType="num">
                                      <p:cBhvr>
                                        <p:cTn id="19" dur="500" decel="50000" autoRev="1" fill="hold">
                                          <p:stCondLst>
                                            <p:cond delay="0"/>
                                          </p:stCondLst>
                                        </p:cTn>
                                        <p:tgtEl>
                                          <p:spTgt spid="5"/>
                                        </p:tgtEl>
                                        <p:attrNameLst>
                                          <p:attrName>ppt_x</p:attrName>
                                        </p:attrNameLst>
                                      </p:cBhvr>
                                    </p:anim>
                                    <p:anim from="(-#ppt_h/2)" to="(#ppt_y)" calcmode="lin" valueType="num">
                                      <p:cBhvr>
                                        <p:cTn id="20" dur="1000" fill="hold">
                                          <p:stCondLst>
                                            <p:cond delay="0"/>
                                          </p:stCondLst>
                                        </p:cTn>
                                        <p:tgtEl>
                                          <p:spTgt spid="5"/>
                                        </p:tgtEl>
                                        <p:attrNameLst>
                                          <p:attrName>ppt_y</p:attrName>
                                        </p:attrNameLst>
                                      </p:cBhvr>
                                    </p:anim>
                                    <p:animRot by="21600000">
                                      <p:cBhvr>
                                        <p:cTn id="21" dur="1000"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圆角矩形 6"/>
          <p:cNvSpPr/>
          <p:nvPr/>
        </p:nvSpPr>
        <p:spPr>
          <a:xfrm>
            <a:off x="611141" y="2199516"/>
            <a:ext cx="2157793" cy="228218"/>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latin typeface="+mn-ea"/>
              </a:rPr>
              <a:t>PERSONAL PROFILE</a:t>
            </a:r>
            <a:endParaRPr lang="zh-CN" altLang="en-US" sz="1600" dirty="0">
              <a:latin typeface="+mn-ea"/>
            </a:endParaRPr>
          </a:p>
        </p:txBody>
      </p:sp>
      <p:sp>
        <p:nvSpPr>
          <p:cNvPr id="10" name="KSO_Shape"/>
          <p:cNvSpPr/>
          <p:nvPr/>
        </p:nvSpPr>
        <p:spPr bwMode="auto">
          <a:xfrm>
            <a:off x="5868144" y="1813931"/>
            <a:ext cx="1696864" cy="1168008"/>
          </a:xfrm>
          <a:custGeom>
            <a:avLst/>
            <a:gdLst>
              <a:gd name="T0" fmla="*/ 916918 w 2135188"/>
              <a:gd name="T1" fmla="*/ 998510 h 1470026"/>
              <a:gd name="T2" fmla="*/ 1171524 w 2135188"/>
              <a:gd name="T3" fmla="*/ 954961 h 1470026"/>
              <a:gd name="T4" fmla="*/ 1391257 w 2135188"/>
              <a:gd name="T5" fmla="*/ 1012367 h 1470026"/>
              <a:gd name="T6" fmla="*/ 1548614 w 2135188"/>
              <a:gd name="T7" fmla="*/ 1213147 h 1470026"/>
              <a:gd name="T8" fmla="*/ 390975 w 2135188"/>
              <a:gd name="T9" fmla="*/ 1146691 h 1470026"/>
              <a:gd name="T10" fmla="*/ 567612 w 2135188"/>
              <a:gd name="T11" fmla="*/ 978998 h 1470026"/>
              <a:gd name="T12" fmla="*/ 1475303 w 2135188"/>
              <a:gd name="T13" fmla="*/ 772068 h 1470026"/>
              <a:gd name="T14" fmla="*/ 1614198 w 2135188"/>
              <a:gd name="T15" fmla="*/ 782560 h 1470026"/>
              <a:gd name="T16" fmla="*/ 1742061 w 2135188"/>
              <a:gd name="T17" fmla="*/ 761290 h 1470026"/>
              <a:gd name="T18" fmla="*/ 1847009 w 2135188"/>
              <a:gd name="T19" fmla="*/ 835028 h 1470026"/>
              <a:gd name="T20" fmla="*/ 1488598 w 2135188"/>
              <a:gd name="T21" fmla="*/ 944500 h 1470026"/>
              <a:gd name="T22" fmla="*/ 1287469 w 2135188"/>
              <a:gd name="T23" fmla="*/ 834745 h 1470026"/>
              <a:gd name="T24" fmla="*/ 1415331 w 2135188"/>
              <a:gd name="T25" fmla="*/ 753633 h 1470026"/>
              <a:gd name="T26" fmla="*/ 309614 w 2135188"/>
              <a:gd name="T27" fmla="*/ 784830 h 1470026"/>
              <a:gd name="T28" fmla="*/ 446875 w 2135188"/>
              <a:gd name="T29" fmla="*/ 765544 h 1470026"/>
              <a:gd name="T30" fmla="*/ 580174 w 2135188"/>
              <a:gd name="T31" fmla="*/ 798443 h 1470026"/>
              <a:gd name="T32" fmla="*/ 476592 w 2135188"/>
              <a:gd name="T33" fmla="*/ 900541 h 1470026"/>
              <a:gd name="T34" fmla="*/ 31697 w 2135188"/>
              <a:gd name="T35" fmla="*/ 874166 h 1470026"/>
              <a:gd name="T36" fmla="*/ 123676 w 2135188"/>
              <a:gd name="T37" fmla="*/ 779441 h 1470026"/>
              <a:gd name="T38" fmla="*/ 696116 w 2135188"/>
              <a:gd name="T39" fmla="*/ 627155 h 1470026"/>
              <a:gd name="T40" fmla="*/ 835292 w 2135188"/>
              <a:gd name="T41" fmla="*/ 751282 h 1470026"/>
              <a:gd name="T42" fmla="*/ 1010183 w 2135188"/>
              <a:gd name="T43" fmla="*/ 782740 h 1470026"/>
              <a:gd name="T44" fmla="*/ 1173736 w 2135188"/>
              <a:gd name="T45" fmla="*/ 711324 h 1470026"/>
              <a:gd name="T46" fmla="*/ 661251 w 2135188"/>
              <a:gd name="T47" fmla="*/ 569626 h 1470026"/>
              <a:gd name="T48" fmla="*/ 454681 w 2135188"/>
              <a:gd name="T49" fmla="*/ 279586 h 1470026"/>
              <a:gd name="T50" fmla="*/ 452417 w 2135188"/>
              <a:gd name="T51" fmla="*/ 512523 h 1470026"/>
              <a:gd name="T52" fmla="*/ 237852 w 2135188"/>
              <a:gd name="T53" fmla="*/ 627715 h 1470026"/>
              <a:gd name="T54" fmla="*/ 324187 w 2135188"/>
              <a:gd name="T55" fmla="*/ 669706 h 1470026"/>
              <a:gd name="T56" fmla="*/ 442509 w 2135188"/>
              <a:gd name="T57" fmla="*/ 642469 h 1470026"/>
              <a:gd name="T58" fmla="*/ 445057 w 2135188"/>
              <a:gd name="T59" fmla="*/ 695241 h 1470026"/>
              <a:gd name="T60" fmla="*/ 279745 w 2135188"/>
              <a:gd name="T61" fmla="*/ 713399 h 1470026"/>
              <a:gd name="T62" fmla="*/ 143590 w 2135188"/>
              <a:gd name="T63" fmla="*/ 616933 h 1470026"/>
              <a:gd name="T64" fmla="*/ 105942 w 2135188"/>
              <a:gd name="T65" fmla="*/ 448969 h 1470026"/>
              <a:gd name="T66" fmla="*/ 188881 w 2135188"/>
              <a:gd name="T67" fmla="*/ 302851 h 1470026"/>
              <a:gd name="T68" fmla="*/ 1558032 w 2135188"/>
              <a:gd name="T69" fmla="*/ 249227 h 1470026"/>
              <a:gd name="T70" fmla="*/ 1717290 w 2135188"/>
              <a:gd name="T71" fmla="*/ 302851 h 1470026"/>
              <a:gd name="T72" fmla="*/ 1800468 w 2135188"/>
              <a:gd name="T73" fmla="*/ 448969 h 1470026"/>
              <a:gd name="T74" fmla="*/ 1762995 w 2135188"/>
              <a:gd name="T75" fmla="*/ 616933 h 1470026"/>
              <a:gd name="T76" fmla="*/ 1626164 w 2135188"/>
              <a:gd name="T77" fmla="*/ 713399 h 1470026"/>
              <a:gd name="T78" fmla="*/ 1460661 w 2135188"/>
              <a:gd name="T79" fmla="*/ 695241 h 1470026"/>
              <a:gd name="T80" fmla="*/ 1472583 w 2135188"/>
              <a:gd name="T81" fmla="*/ 632822 h 1470026"/>
              <a:gd name="T82" fmla="*/ 1604872 w 2135188"/>
              <a:gd name="T83" fmla="*/ 669706 h 1470026"/>
              <a:gd name="T84" fmla="*/ 1691457 w 2135188"/>
              <a:gd name="T85" fmla="*/ 627715 h 1470026"/>
              <a:gd name="T86" fmla="*/ 1452712 w 2135188"/>
              <a:gd name="T87" fmla="*/ 512523 h 1470026"/>
              <a:gd name="T88" fmla="*/ 1450441 w 2135188"/>
              <a:gd name="T89" fmla="*/ 280153 h 1470026"/>
              <a:gd name="T90" fmla="*/ 952358 w 2135188"/>
              <a:gd name="T91" fmla="*/ 0 h 1470026"/>
              <a:gd name="T92" fmla="*/ 1113361 w 2135188"/>
              <a:gd name="T93" fmla="*/ 30324 h 1470026"/>
              <a:gd name="T94" fmla="*/ 1247151 w 2135188"/>
              <a:gd name="T95" fmla="*/ 113642 h 1470026"/>
              <a:gd name="T96" fmla="*/ 1342959 w 2135188"/>
              <a:gd name="T97" fmla="*/ 238619 h 1470026"/>
              <a:gd name="T98" fmla="*/ 1388596 w 2135188"/>
              <a:gd name="T99" fmla="*/ 393353 h 1470026"/>
              <a:gd name="T100" fmla="*/ 1374140 w 2135188"/>
              <a:gd name="T101" fmla="*/ 558006 h 1470026"/>
              <a:gd name="T102" fmla="*/ 1303843 w 2135188"/>
              <a:gd name="T103" fmla="*/ 700271 h 1470026"/>
              <a:gd name="T104" fmla="*/ 1188760 w 2135188"/>
              <a:gd name="T105" fmla="*/ 807395 h 1470026"/>
              <a:gd name="T106" fmla="*/ 1040797 w 2135188"/>
              <a:gd name="T107" fmla="*/ 867475 h 1470026"/>
              <a:gd name="T108" fmla="*/ 874976 w 2135188"/>
              <a:gd name="T109" fmla="*/ 869742 h 1470026"/>
              <a:gd name="T110" fmla="*/ 725311 w 2135188"/>
              <a:gd name="T111" fmla="*/ 813063 h 1470026"/>
              <a:gd name="T112" fmla="*/ 607678 w 2135188"/>
              <a:gd name="T113" fmla="*/ 708773 h 1470026"/>
              <a:gd name="T114" fmla="*/ 533979 w 2135188"/>
              <a:gd name="T115" fmla="*/ 568492 h 1470026"/>
              <a:gd name="T116" fmla="*/ 515555 w 2135188"/>
              <a:gd name="T117" fmla="*/ 404406 h 1470026"/>
              <a:gd name="T118" fmla="*/ 557506 w 2135188"/>
              <a:gd name="T119" fmla="*/ 248255 h 1470026"/>
              <a:gd name="T120" fmla="*/ 650196 w 2135188"/>
              <a:gd name="T121" fmla="*/ 121010 h 1470026"/>
              <a:gd name="T122" fmla="*/ 782002 w 2135188"/>
              <a:gd name="T123" fmla="*/ 34574 h 1470026"/>
              <a:gd name="T124" fmla="*/ 941020 w 2135188"/>
              <a:gd name="T125" fmla="*/ 0 h 147002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135188" h="1470026">
                <a:moveTo>
                  <a:pt x="770940" y="1046163"/>
                </a:moveTo>
                <a:lnTo>
                  <a:pt x="788101" y="1054723"/>
                </a:lnTo>
                <a:lnTo>
                  <a:pt x="804944" y="1062965"/>
                </a:lnTo>
                <a:lnTo>
                  <a:pt x="822104" y="1070574"/>
                </a:lnTo>
                <a:lnTo>
                  <a:pt x="839582" y="1077549"/>
                </a:lnTo>
                <a:lnTo>
                  <a:pt x="857696" y="1084523"/>
                </a:lnTo>
                <a:lnTo>
                  <a:pt x="875810" y="1090547"/>
                </a:lnTo>
                <a:lnTo>
                  <a:pt x="893606" y="1095936"/>
                </a:lnTo>
                <a:lnTo>
                  <a:pt x="912037" y="1101008"/>
                </a:lnTo>
                <a:lnTo>
                  <a:pt x="931105" y="1105447"/>
                </a:lnTo>
                <a:lnTo>
                  <a:pt x="950172" y="1109568"/>
                </a:lnTo>
                <a:lnTo>
                  <a:pt x="968921" y="1112421"/>
                </a:lnTo>
                <a:lnTo>
                  <a:pt x="988624" y="1115592"/>
                </a:lnTo>
                <a:lnTo>
                  <a:pt x="1008009" y="1117494"/>
                </a:lnTo>
                <a:lnTo>
                  <a:pt x="1027712" y="1119396"/>
                </a:lnTo>
                <a:lnTo>
                  <a:pt x="1047732" y="1120030"/>
                </a:lnTo>
                <a:lnTo>
                  <a:pt x="1067435" y="1120347"/>
                </a:lnTo>
                <a:lnTo>
                  <a:pt x="1087455" y="1120030"/>
                </a:lnTo>
                <a:lnTo>
                  <a:pt x="1107476" y="1119396"/>
                </a:lnTo>
                <a:lnTo>
                  <a:pt x="1127179" y="1117494"/>
                </a:lnTo>
                <a:lnTo>
                  <a:pt x="1146564" y="1115592"/>
                </a:lnTo>
                <a:lnTo>
                  <a:pt x="1166266" y="1112421"/>
                </a:lnTo>
                <a:lnTo>
                  <a:pt x="1185334" y="1109568"/>
                </a:lnTo>
                <a:lnTo>
                  <a:pt x="1204083" y="1105447"/>
                </a:lnTo>
                <a:lnTo>
                  <a:pt x="1223150" y="1101008"/>
                </a:lnTo>
                <a:lnTo>
                  <a:pt x="1241582" y="1095936"/>
                </a:lnTo>
                <a:lnTo>
                  <a:pt x="1260013" y="1090547"/>
                </a:lnTo>
                <a:lnTo>
                  <a:pt x="1277809" y="1084523"/>
                </a:lnTo>
                <a:lnTo>
                  <a:pt x="1295605" y="1077549"/>
                </a:lnTo>
                <a:lnTo>
                  <a:pt x="1313084" y="1070574"/>
                </a:lnTo>
                <a:lnTo>
                  <a:pt x="1330244" y="1062965"/>
                </a:lnTo>
                <a:lnTo>
                  <a:pt x="1347722" y="1054723"/>
                </a:lnTo>
                <a:lnTo>
                  <a:pt x="1364247" y="1046163"/>
                </a:lnTo>
                <a:lnTo>
                  <a:pt x="1381725" y="1050918"/>
                </a:lnTo>
                <a:lnTo>
                  <a:pt x="1399521" y="1056308"/>
                </a:lnTo>
                <a:lnTo>
                  <a:pt x="1416682" y="1062331"/>
                </a:lnTo>
                <a:lnTo>
                  <a:pt x="1433842" y="1068355"/>
                </a:lnTo>
                <a:lnTo>
                  <a:pt x="1450685" y="1075012"/>
                </a:lnTo>
                <a:lnTo>
                  <a:pt x="1466892" y="1082304"/>
                </a:lnTo>
                <a:lnTo>
                  <a:pt x="1483099" y="1089596"/>
                </a:lnTo>
                <a:lnTo>
                  <a:pt x="1499307" y="1097521"/>
                </a:lnTo>
                <a:lnTo>
                  <a:pt x="1514560" y="1106081"/>
                </a:lnTo>
                <a:lnTo>
                  <a:pt x="1530132" y="1115275"/>
                </a:lnTo>
                <a:lnTo>
                  <a:pt x="1544750" y="1124785"/>
                </a:lnTo>
                <a:lnTo>
                  <a:pt x="1559368" y="1134930"/>
                </a:lnTo>
                <a:lnTo>
                  <a:pt x="1573669" y="1145709"/>
                </a:lnTo>
                <a:lnTo>
                  <a:pt x="1587651" y="1156805"/>
                </a:lnTo>
                <a:lnTo>
                  <a:pt x="1601634" y="1168852"/>
                </a:lnTo>
                <a:lnTo>
                  <a:pt x="1614663" y="1181216"/>
                </a:lnTo>
                <a:lnTo>
                  <a:pt x="1627692" y="1193897"/>
                </a:lnTo>
                <a:lnTo>
                  <a:pt x="1640404" y="1207846"/>
                </a:lnTo>
                <a:lnTo>
                  <a:pt x="1652479" y="1222112"/>
                </a:lnTo>
                <a:lnTo>
                  <a:pt x="1664238" y="1236695"/>
                </a:lnTo>
                <a:lnTo>
                  <a:pt x="1675678" y="1252547"/>
                </a:lnTo>
                <a:lnTo>
                  <a:pt x="1686800" y="1268715"/>
                </a:lnTo>
                <a:lnTo>
                  <a:pt x="1697287" y="1285517"/>
                </a:lnTo>
                <a:lnTo>
                  <a:pt x="1707456" y="1303271"/>
                </a:lnTo>
                <a:lnTo>
                  <a:pt x="1716990" y="1321341"/>
                </a:lnTo>
                <a:lnTo>
                  <a:pt x="1726524" y="1340363"/>
                </a:lnTo>
                <a:lnTo>
                  <a:pt x="1735739" y="1360018"/>
                </a:lnTo>
                <a:lnTo>
                  <a:pt x="1744002" y="1380625"/>
                </a:lnTo>
                <a:lnTo>
                  <a:pt x="1752264" y="1401549"/>
                </a:lnTo>
                <a:lnTo>
                  <a:pt x="1759573" y="1423740"/>
                </a:lnTo>
                <a:lnTo>
                  <a:pt x="1766882" y="1446249"/>
                </a:lnTo>
                <a:lnTo>
                  <a:pt x="1773238" y="1470026"/>
                </a:lnTo>
                <a:lnTo>
                  <a:pt x="361950" y="1470026"/>
                </a:lnTo>
                <a:lnTo>
                  <a:pt x="368623" y="1446249"/>
                </a:lnTo>
                <a:lnTo>
                  <a:pt x="375932" y="1423740"/>
                </a:lnTo>
                <a:lnTo>
                  <a:pt x="383559" y="1401549"/>
                </a:lnTo>
                <a:lnTo>
                  <a:pt x="391186" y="1380625"/>
                </a:lnTo>
                <a:lnTo>
                  <a:pt x="400084" y="1360018"/>
                </a:lnTo>
                <a:lnTo>
                  <a:pt x="408982" y="1340363"/>
                </a:lnTo>
                <a:lnTo>
                  <a:pt x="418198" y="1321341"/>
                </a:lnTo>
                <a:lnTo>
                  <a:pt x="427731" y="1303271"/>
                </a:lnTo>
                <a:lnTo>
                  <a:pt x="438218" y="1285517"/>
                </a:lnTo>
                <a:lnTo>
                  <a:pt x="449023" y="1268715"/>
                </a:lnTo>
                <a:lnTo>
                  <a:pt x="459828" y="1252547"/>
                </a:lnTo>
                <a:lnTo>
                  <a:pt x="470950" y="1236695"/>
                </a:lnTo>
                <a:lnTo>
                  <a:pt x="483026" y="1222112"/>
                </a:lnTo>
                <a:lnTo>
                  <a:pt x="495102" y="1207846"/>
                </a:lnTo>
                <a:lnTo>
                  <a:pt x="507496" y="1193897"/>
                </a:lnTo>
                <a:lnTo>
                  <a:pt x="520843" y="1181216"/>
                </a:lnTo>
                <a:lnTo>
                  <a:pt x="533872" y="1168852"/>
                </a:lnTo>
                <a:lnTo>
                  <a:pt x="547537" y="1156805"/>
                </a:lnTo>
                <a:lnTo>
                  <a:pt x="561519" y="1145709"/>
                </a:lnTo>
                <a:lnTo>
                  <a:pt x="575820" y="1134930"/>
                </a:lnTo>
                <a:lnTo>
                  <a:pt x="590438" y="1124785"/>
                </a:lnTo>
                <a:lnTo>
                  <a:pt x="605374" y="1115275"/>
                </a:lnTo>
                <a:lnTo>
                  <a:pt x="620945" y="1106081"/>
                </a:lnTo>
                <a:lnTo>
                  <a:pt x="636199" y="1097521"/>
                </a:lnTo>
                <a:lnTo>
                  <a:pt x="652088" y="1089596"/>
                </a:lnTo>
                <a:lnTo>
                  <a:pt x="668296" y="1082304"/>
                </a:lnTo>
                <a:lnTo>
                  <a:pt x="684820" y="1075012"/>
                </a:lnTo>
                <a:lnTo>
                  <a:pt x="701345" y="1068355"/>
                </a:lnTo>
                <a:lnTo>
                  <a:pt x="718824" y="1062331"/>
                </a:lnTo>
                <a:lnTo>
                  <a:pt x="735666" y="1056308"/>
                </a:lnTo>
                <a:lnTo>
                  <a:pt x="753462" y="1050918"/>
                </a:lnTo>
                <a:lnTo>
                  <a:pt x="770940" y="1046163"/>
                </a:lnTo>
                <a:close/>
                <a:moveTo>
                  <a:pt x="1597448" y="841375"/>
                </a:moveTo>
                <a:lnTo>
                  <a:pt x="1606643" y="846144"/>
                </a:lnTo>
                <a:lnTo>
                  <a:pt x="1615521" y="850277"/>
                </a:lnTo>
                <a:lnTo>
                  <a:pt x="1625033" y="854411"/>
                </a:lnTo>
                <a:lnTo>
                  <a:pt x="1634228" y="858226"/>
                </a:lnTo>
                <a:lnTo>
                  <a:pt x="1643740" y="862041"/>
                </a:lnTo>
                <a:lnTo>
                  <a:pt x="1653569" y="865539"/>
                </a:lnTo>
                <a:lnTo>
                  <a:pt x="1663080" y="868400"/>
                </a:lnTo>
                <a:lnTo>
                  <a:pt x="1672909" y="871262"/>
                </a:lnTo>
                <a:lnTo>
                  <a:pt x="1683055" y="873487"/>
                </a:lnTo>
                <a:lnTo>
                  <a:pt x="1693201" y="875713"/>
                </a:lnTo>
                <a:lnTo>
                  <a:pt x="1703665" y="877302"/>
                </a:lnTo>
                <a:lnTo>
                  <a:pt x="1713811" y="878574"/>
                </a:lnTo>
                <a:lnTo>
                  <a:pt x="1724274" y="879846"/>
                </a:lnTo>
                <a:lnTo>
                  <a:pt x="1735054" y="880800"/>
                </a:lnTo>
                <a:lnTo>
                  <a:pt x="1745834" y="881436"/>
                </a:lnTo>
                <a:lnTo>
                  <a:pt x="1756297" y="881436"/>
                </a:lnTo>
                <a:lnTo>
                  <a:pt x="1767077" y="881436"/>
                </a:lnTo>
                <a:lnTo>
                  <a:pt x="1777857" y="880800"/>
                </a:lnTo>
                <a:lnTo>
                  <a:pt x="1788321" y="879846"/>
                </a:lnTo>
                <a:lnTo>
                  <a:pt x="1798784" y="878574"/>
                </a:lnTo>
                <a:lnTo>
                  <a:pt x="1809247" y="877302"/>
                </a:lnTo>
                <a:lnTo>
                  <a:pt x="1819393" y="875713"/>
                </a:lnTo>
                <a:lnTo>
                  <a:pt x="1829539" y="873487"/>
                </a:lnTo>
                <a:lnTo>
                  <a:pt x="1839685" y="871262"/>
                </a:lnTo>
                <a:lnTo>
                  <a:pt x="1849831" y="868082"/>
                </a:lnTo>
                <a:lnTo>
                  <a:pt x="1859660" y="865539"/>
                </a:lnTo>
                <a:lnTo>
                  <a:pt x="1868855" y="862041"/>
                </a:lnTo>
                <a:lnTo>
                  <a:pt x="1878684" y="858226"/>
                </a:lnTo>
                <a:lnTo>
                  <a:pt x="1888196" y="854411"/>
                </a:lnTo>
                <a:lnTo>
                  <a:pt x="1897390" y="850277"/>
                </a:lnTo>
                <a:lnTo>
                  <a:pt x="1906585" y="846144"/>
                </a:lnTo>
                <a:lnTo>
                  <a:pt x="1915463" y="841375"/>
                </a:lnTo>
                <a:lnTo>
                  <a:pt x="1924975" y="843919"/>
                </a:lnTo>
                <a:lnTo>
                  <a:pt x="1934170" y="847098"/>
                </a:lnTo>
                <a:lnTo>
                  <a:pt x="1943682" y="849959"/>
                </a:lnTo>
                <a:lnTo>
                  <a:pt x="1952560" y="853457"/>
                </a:lnTo>
                <a:lnTo>
                  <a:pt x="1961754" y="856954"/>
                </a:lnTo>
                <a:lnTo>
                  <a:pt x="1970632" y="860452"/>
                </a:lnTo>
                <a:lnTo>
                  <a:pt x="1979193" y="864585"/>
                </a:lnTo>
                <a:lnTo>
                  <a:pt x="1988071" y="869354"/>
                </a:lnTo>
                <a:lnTo>
                  <a:pt x="1996314" y="873805"/>
                </a:lnTo>
                <a:lnTo>
                  <a:pt x="2004558" y="878574"/>
                </a:lnTo>
                <a:lnTo>
                  <a:pt x="2012485" y="883979"/>
                </a:lnTo>
                <a:lnTo>
                  <a:pt x="2020411" y="889066"/>
                </a:lnTo>
                <a:lnTo>
                  <a:pt x="2027704" y="895107"/>
                </a:lnTo>
                <a:lnTo>
                  <a:pt x="2035313" y="901148"/>
                </a:lnTo>
                <a:lnTo>
                  <a:pt x="2042923" y="907507"/>
                </a:lnTo>
                <a:lnTo>
                  <a:pt x="2049898" y="914184"/>
                </a:lnTo>
                <a:lnTo>
                  <a:pt x="2056556" y="921178"/>
                </a:lnTo>
                <a:lnTo>
                  <a:pt x="2063532" y="928809"/>
                </a:lnTo>
                <a:lnTo>
                  <a:pt x="2070190" y="936122"/>
                </a:lnTo>
                <a:lnTo>
                  <a:pt x="2076531" y="944070"/>
                </a:lnTo>
                <a:lnTo>
                  <a:pt x="2082556" y="952973"/>
                </a:lnTo>
                <a:lnTo>
                  <a:pt x="2088580" y="961557"/>
                </a:lnTo>
                <a:lnTo>
                  <a:pt x="2094287" y="970459"/>
                </a:lnTo>
                <a:lnTo>
                  <a:pt x="2099360" y="979998"/>
                </a:lnTo>
                <a:lnTo>
                  <a:pt x="2104750" y="989854"/>
                </a:lnTo>
                <a:lnTo>
                  <a:pt x="2110140" y="1000028"/>
                </a:lnTo>
                <a:lnTo>
                  <a:pt x="2114579" y="1010838"/>
                </a:lnTo>
                <a:lnTo>
                  <a:pt x="2119335" y="1021648"/>
                </a:lnTo>
                <a:lnTo>
                  <a:pt x="2123457" y="1033094"/>
                </a:lnTo>
                <a:lnTo>
                  <a:pt x="2127579" y="1045176"/>
                </a:lnTo>
                <a:lnTo>
                  <a:pt x="2131383" y="1057257"/>
                </a:lnTo>
                <a:lnTo>
                  <a:pt x="2135188" y="1069975"/>
                </a:lnTo>
                <a:lnTo>
                  <a:pt x="1680836" y="1069975"/>
                </a:lnTo>
                <a:lnTo>
                  <a:pt x="1668471" y="1058847"/>
                </a:lnTo>
                <a:lnTo>
                  <a:pt x="1655154" y="1048355"/>
                </a:lnTo>
                <a:lnTo>
                  <a:pt x="1642154" y="1038181"/>
                </a:lnTo>
                <a:lnTo>
                  <a:pt x="1628520" y="1028643"/>
                </a:lnTo>
                <a:lnTo>
                  <a:pt x="1614887" y="1018786"/>
                </a:lnTo>
                <a:lnTo>
                  <a:pt x="1600936" y="1009566"/>
                </a:lnTo>
                <a:lnTo>
                  <a:pt x="1586351" y="1000664"/>
                </a:lnTo>
                <a:lnTo>
                  <a:pt x="1571449" y="992079"/>
                </a:lnTo>
                <a:lnTo>
                  <a:pt x="1556547" y="984131"/>
                </a:lnTo>
                <a:lnTo>
                  <a:pt x="1541011" y="976182"/>
                </a:lnTo>
                <a:lnTo>
                  <a:pt x="1525792" y="968552"/>
                </a:lnTo>
                <a:lnTo>
                  <a:pt x="1509622" y="961557"/>
                </a:lnTo>
                <a:lnTo>
                  <a:pt x="1493451" y="954244"/>
                </a:lnTo>
                <a:lnTo>
                  <a:pt x="1476964" y="947885"/>
                </a:lnTo>
                <a:lnTo>
                  <a:pt x="1460477" y="941845"/>
                </a:lnTo>
                <a:lnTo>
                  <a:pt x="1443038" y="935804"/>
                </a:lnTo>
                <a:lnTo>
                  <a:pt x="1450965" y="926901"/>
                </a:lnTo>
                <a:lnTo>
                  <a:pt x="1458891" y="918635"/>
                </a:lnTo>
                <a:lnTo>
                  <a:pt x="1467452" y="910368"/>
                </a:lnTo>
                <a:lnTo>
                  <a:pt x="1475696" y="902738"/>
                </a:lnTo>
                <a:lnTo>
                  <a:pt x="1484891" y="895107"/>
                </a:lnTo>
                <a:lnTo>
                  <a:pt x="1493768" y="888430"/>
                </a:lnTo>
                <a:lnTo>
                  <a:pt x="1503280" y="882072"/>
                </a:lnTo>
                <a:lnTo>
                  <a:pt x="1513109" y="876031"/>
                </a:lnTo>
                <a:lnTo>
                  <a:pt x="1522621" y="870308"/>
                </a:lnTo>
                <a:lnTo>
                  <a:pt x="1532450" y="865539"/>
                </a:lnTo>
                <a:lnTo>
                  <a:pt x="1542913" y="860452"/>
                </a:lnTo>
                <a:lnTo>
                  <a:pt x="1553693" y="856000"/>
                </a:lnTo>
                <a:lnTo>
                  <a:pt x="1564157" y="851867"/>
                </a:lnTo>
                <a:lnTo>
                  <a:pt x="1574937" y="848052"/>
                </a:lnTo>
                <a:lnTo>
                  <a:pt x="1586351" y="844872"/>
                </a:lnTo>
                <a:lnTo>
                  <a:pt x="1597448" y="841375"/>
                </a:lnTo>
                <a:close/>
                <a:moveTo>
                  <a:pt x="219508" y="841375"/>
                </a:moveTo>
                <a:lnTo>
                  <a:pt x="228390" y="846144"/>
                </a:lnTo>
                <a:lnTo>
                  <a:pt x="237589" y="850277"/>
                </a:lnTo>
                <a:lnTo>
                  <a:pt x="247106" y="854411"/>
                </a:lnTo>
                <a:lnTo>
                  <a:pt x="256305" y="858226"/>
                </a:lnTo>
                <a:lnTo>
                  <a:pt x="265821" y="862041"/>
                </a:lnTo>
                <a:lnTo>
                  <a:pt x="275654" y="865539"/>
                </a:lnTo>
                <a:lnTo>
                  <a:pt x="285171" y="868400"/>
                </a:lnTo>
                <a:lnTo>
                  <a:pt x="295321" y="871262"/>
                </a:lnTo>
                <a:lnTo>
                  <a:pt x="305472" y="873487"/>
                </a:lnTo>
                <a:lnTo>
                  <a:pt x="315623" y="875713"/>
                </a:lnTo>
                <a:lnTo>
                  <a:pt x="325773" y="877302"/>
                </a:lnTo>
                <a:lnTo>
                  <a:pt x="336241" y="878574"/>
                </a:lnTo>
                <a:lnTo>
                  <a:pt x="347026" y="879846"/>
                </a:lnTo>
                <a:lnTo>
                  <a:pt x="357494" y="880800"/>
                </a:lnTo>
                <a:lnTo>
                  <a:pt x="367962" y="881436"/>
                </a:lnTo>
                <a:lnTo>
                  <a:pt x="378747" y="881436"/>
                </a:lnTo>
                <a:lnTo>
                  <a:pt x="389215" y="881436"/>
                </a:lnTo>
                <a:lnTo>
                  <a:pt x="400318" y="880800"/>
                </a:lnTo>
                <a:lnTo>
                  <a:pt x="410785" y="879846"/>
                </a:lnTo>
                <a:lnTo>
                  <a:pt x="421253" y="878574"/>
                </a:lnTo>
                <a:lnTo>
                  <a:pt x="431404" y="877302"/>
                </a:lnTo>
                <a:lnTo>
                  <a:pt x="441872" y="875713"/>
                </a:lnTo>
                <a:lnTo>
                  <a:pt x="452023" y="873487"/>
                </a:lnTo>
                <a:lnTo>
                  <a:pt x="462173" y="871262"/>
                </a:lnTo>
                <a:lnTo>
                  <a:pt x="472007" y="868082"/>
                </a:lnTo>
                <a:lnTo>
                  <a:pt x="481840" y="865539"/>
                </a:lnTo>
                <a:lnTo>
                  <a:pt x="491356" y="862041"/>
                </a:lnTo>
                <a:lnTo>
                  <a:pt x="500873" y="858226"/>
                </a:lnTo>
                <a:lnTo>
                  <a:pt x="510706" y="854411"/>
                </a:lnTo>
                <a:lnTo>
                  <a:pt x="519588" y="850277"/>
                </a:lnTo>
                <a:lnTo>
                  <a:pt x="528787" y="846144"/>
                </a:lnTo>
                <a:lnTo>
                  <a:pt x="537669" y="841375"/>
                </a:lnTo>
                <a:lnTo>
                  <a:pt x="549089" y="844872"/>
                </a:lnTo>
                <a:lnTo>
                  <a:pt x="560191" y="848052"/>
                </a:lnTo>
                <a:lnTo>
                  <a:pt x="570976" y="851867"/>
                </a:lnTo>
                <a:lnTo>
                  <a:pt x="581761" y="856000"/>
                </a:lnTo>
                <a:lnTo>
                  <a:pt x="592229" y="860452"/>
                </a:lnTo>
                <a:lnTo>
                  <a:pt x="602697" y="865539"/>
                </a:lnTo>
                <a:lnTo>
                  <a:pt x="612530" y="870308"/>
                </a:lnTo>
                <a:lnTo>
                  <a:pt x="622681" y="876031"/>
                </a:lnTo>
                <a:lnTo>
                  <a:pt x="631880" y="882072"/>
                </a:lnTo>
                <a:lnTo>
                  <a:pt x="641396" y="888430"/>
                </a:lnTo>
                <a:lnTo>
                  <a:pt x="650278" y="895107"/>
                </a:lnTo>
                <a:lnTo>
                  <a:pt x="659477" y="902738"/>
                </a:lnTo>
                <a:lnTo>
                  <a:pt x="668042" y="910368"/>
                </a:lnTo>
                <a:lnTo>
                  <a:pt x="676289" y="918317"/>
                </a:lnTo>
                <a:lnTo>
                  <a:pt x="684220" y="926901"/>
                </a:lnTo>
                <a:lnTo>
                  <a:pt x="692150" y="935804"/>
                </a:lnTo>
                <a:lnTo>
                  <a:pt x="674703" y="941845"/>
                </a:lnTo>
                <a:lnTo>
                  <a:pt x="658208" y="947885"/>
                </a:lnTo>
                <a:lnTo>
                  <a:pt x="641714" y="954244"/>
                </a:lnTo>
                <a:lnTo>
                  <a:pt x="625536" y="961239"/>
                </a:lnTo>
                <a:lnTo>
                  <a:pt x="609358" y="968552"/>
                </a:lnTo>
                <a:lnTo>
                  <a:pt x="594132" y="976182"/>
                </a:lnTo>
                <a:lnTo>
                  <a:pt x="578589" y="983813"/>
                </a:lnTo>
                <a:lnTo>
                  <a:pt x="563680" y="992079"/>
                </a:lnTo>
                <a:lnTo>
                  <a:pt x="549089" y="1000664"/>
                </a:lnTo>
                <a:lnTo>
                  <a:pt x="534180" y="1009566"/>
                </a:lnTo>
                <a:lnTo>
                  <a:pt x="520540" y="1018786"/>
                </a:lnTo>
                <a:lnTo>
                  <a:pt x="506583" y="1028007"/>
                </a:lnTo>
                <a:lnTo>
                  <a:pt x="492943" y="1038181"/>
                </a:lnTo>
                <a:lnTo>
                  <a:pt x="479937" y="1048355"/>
                </a:lnTo>
                <a:lnTo>
                  <a:pt x="466614" y="1058847"/>
                </a:lnTo>
                <a:lnTo>
                  <a:pt x="453926" y="1069975"/>
                </a:lnTo>
                <a:lnTo>
                  <a:pt x="0" y="1069975"/>
                </a:lnTo>
                <a:lnTo>
                  <a:pt x="3489" y="1057257"/>
                </a:lnTo>
                <a:lnTo>
                  <a:pt x="7296" y="1045176"/>
                </a:lnTo>
                <a:lnTo>
                  <a:pt x="11419" y="1033094"/>
                </a:lnTo>
                <a:lnTo>
                  <a:pt x="15860" y="1021648"/>
                </a:lnTo>
                <a:lnTo>
                  <a:pt x="20301" y="1010838"/>
                </a:lnTo>
                <a:lnTo>
                  <a:pt x="25377" y="1000028"/>
                </a:lnTo>
                <a:lnTo>
                  <a:pt x="30135" y="989854"/>
                </a:lnTo>
                <a:lnTo>
                  <a:pt x="35527" y="979998"/>
                </a:lnTo>
                <a:lnTo>
                  <a:pt x="40603" y="970459"/>
                </a:lnTo>
                <a:lnTo>
                  <a:pt x="46630" y="961557"/>
                </a:lnTo>
                <a:lnTo>
                  <a:pt x="52339" y="952973"/>
                </a:lnTo>
                <a:lnTo>
                  <a:pt x="58684" y="944070"/>
                </a:lnTo>
                <a:lnTo>
                  <a:pt x="65028" y="936122"/>
                </a:lnTo>
                <a:lnTo>
                  <a:pt x="71372" y="928809"/>
                </a:lnTo>
                <a:lnTo>
                  <a:pt x="78350" y="921178"/>
                </a:lnTo>
                <a:lnTo>
                  <a:pt x="85012" y="914184"/>
                </a:lnTo>
                <a:lnTo>
                  <a:pt x="92308" y="907507"/>
                </a:lnTo>
                <a:lnTo>
                  <a:pt x="99603" y="901148"/>
                </a:lnTo>
                <a:lnTo>
                  <a:pt x="107217" y="895107"/>
                </a:lnTo>
                <a:lnTo>
                  <a:pt x="114830" y="889066"/>
                </a:lnTo>
                <a:lnTo>
                  <a:pt x="122760" y="883979"/>
                </a:lnTo>
                <a:lnTo>
                  <a:pt x="130373" y="878574"/>
                </a:lnTo>
                <a:lnTo>
                  <a:pt x="138620" y="873805"/>
                </a:lnTo>
                <a:lnTo>
                  <a:pt x="146868" y="869354"/>
                </a:lnTo>
                <a:lnTo>
                  <a:pt x="155749" y="864585"/>
                </a:lnTo>
                <a:lnTo>
                  <a:pt x="164314" y="860452"/>
                </a:lnTo>
                <a:lnTo>
                  <a:pt x="173196" y="856954"/>
                </a:lnTo>
                <a:lnTo>
                  <a:pt x="182395" y="853457"/>
                </a:lnTo>
                <a:lnTo>
                  <a:pt x="191277" y="849959"/>
                </a:lnTo>
                <a:lnTo>
                  <a:pt x="200793" y="847098"/>
                </a:lnTo>
                <a:lnTo>
                  <a:pt x="209992" y="843919"/>
                </a:lnTo>
                <a:lnTo>
                  <a:pt x="219508" y="841375"/>
                </a:lnTo>
                <a:close/>
                <a:moveTo>
                  <a:pt x="741152" y="638588"/>
                </a:moveTo>
                <a:lnTo>
                  <a:pt x="748459" y="651932"/>
                </a:lnTo>
                <a:lnTo>
                  <a:pt x="755766" y="665275"/>
                </a:lnTo>
                <a:lnTo>
                  <a:pt x="763709" y="678301"/>
                </a:lnTo>
                <a:lnTo>
                  <a:pt x="771969" y="690692"/>
                </a:lnTo>
                <a:lnTo>
                  <a:pt x="780230" y="703082"/>
                </a:lnTo>
                <a:lnTo>
                  <a:pt x="788808" y="715155"/>
                </a:lnTo>
                <a:lnTo>
                  <a:pt x="797703" y="726275"/>
                </a:lnTo>
                <a:lnTo>
                  <a:pt x="806917" y="737712"/>
                </a:lnTo>
                <a:lnTo>
                  <a:pt x="816766" y="748514"/>
                </a:lnTo>
                <a:lnTo>
                  <a:pt x="825979" y="758998"/>
                </a:lnTo>
                <a:lnTo>
                  <a:pt x="836146" y="769165"/>
                </a:lnTo>
                <a:lnTo>
                  <a:pt x="846312" y="779014"/>
                </a:lnTo>
                <a:lnTo>
                  <a:pt x="856797" y="788545"/>
                </a:lnTo>
                <a:lnTo>
                  <a:pt x="867281" y="797441"/>
                </a:lnTo>
                <a:lnTo>
                  <a:pt x="878401" y="805701"/>
                </a:lnTo>
                <a:lnTo>
                  <a:pt x="889520" y="813961"/>
                </a:lnTo>
                <a:lnTo>
                  <a:pt x="900958" y="821586"/>
                </a:lnTo>
                <a:lnTo>
                  <a:pt x="912713" y="829211"/>
                </a:lnTo>
                <a:lnTo>
                  <a:pt x="924150" y="835883"/>
                </a:lnTo>
                <a:lnTo>
                  <a:pt x="936223" y="842237"/>
                </a:lnTo>
                <a:lnTo>
                  <a:pt x="948296" y="848274"/>
                </a:lnTo>
                <a:lnTo>
                  <a:pt x="960369" y="853675"/>
                </a:lnTo>
                <a:lnTo>
                  <a:pt x="972759" y="858440"/>
                </a:lnTo>
                <a:lnTo>
                  <a:pt x="985467" y="862888"/>
                </a:lnTo>
                <a:lnTo>
                  <a:pt x="998493" y="867018"/>
                </a:lnTo>
                <a:lnTo>
                  <a:pt x="1011202" y="870513"/>
                </a:lnTo>
                <a:lnTo>
                  <a:pt x="1024227" y="873372"/>
                </a:lnTo>
                <a:lnTo>
                  <a:pt x="1037571" y="875596"/>
                </a:lnTo>
                <a:lnTo>
                  <a:pt x="1050915" y="877503"/>
                </a:lnTo>
                <a:lnTo>
                  <a:pt x="1064258" y="879091"/>
                </a:lnTo>
                <a:lnTo>
                  <a:pt x="1077602" y="879726"/>
                </a:lnTo>
                <a:lnTo>
                  <a:pt x="1091581" y="880362"/>
                </a:lnTo>
                <a:lnTo>
                  <a:pt x="1105242" y="879726"/>
                </a:lnTo>
                <a:lnTo>
                  <a:pt x="1118904" y="879091"/>
                </a:lnTo>
                <a:lnTo>
                  <a:pt x="1132247" y="877503"/>
                </a:lnTo>
                <a:lnTo>
                  <a:pt x="1145591" y="875596"/>
                </a:lnTo>
                <a:lnTo>
                  <a:pt x="1158617" y="873372"/>
                </a:lnTo>
                <a:lnTo>
                  <a:pt x="1171961" y="870513"/>
                </a:lnTo>
                <a:lnTo>
                  <a:pt x="1184669" y="867018"/>
                </a:lnTo>
                <a:lnTo>
                  <a:pt x="1197377" y="862888"/>
                </a:lnTo>
                <a:lnTo>
                  <a:pt x="1210085" y="858440"/>
                </a:lnTo>
                <a:lnTo>
                  <a:pt x="1222476" y="853675"/>
                </a:lnTo>
                <a:lnTo>
                  <a:pt x="1234866" y="848274"/>
                </a:lnTo>
                <a:lnTo>
                  <a:pt x="1246939" y="842237"/>
                </a:lnTo>
                <a:lnTo>
                  <a:pt x="1258694" y="835883"/>
                </a:lnTo>
                <a:lnTo>
                  <a:pt x="1270767" y="829211"/>
                </a:lnTo>
                <a:lnTo>
                  <a:pt x="1282204" y="821586"/>
                </a:lnTo>
                <a:lnTo>
                  <a:pt x="1293324" y="813961"/>
                </a:lnTo>
                <a:lnTo>
                  <a:pt x="1304761" y="805701"/>
                </a:lnTo>
                <a:lnTo>
                  <a:pt x="1315563" y="797441"/>
                </a:lnTo>
                <a:lnTo>
                  <a:pt x="1326048" y="788545"/>
                </a:lnTo>
                <a:lnTo>
                  <a:pt x="1336532" y="779014"/>
                </a:lnTo>
                <a:lnTo>
                  <a:pt x="1346699" y="769165"/>
                </a:lnTo>
                <a:lnTo>
                  <a:pt x="1356865" y="758998"/>
                </a:lnTo>
                <a:lnTo>
                  <a:pt x="1366714" y="748514"/>
                </a:lnTo>
                <a:lnTo>
                  <a:pt x="1376245" y="737712"/>
                </a:lnTo>
                <a:lnTo>
                  <a:pt x="1385141" y="726275"/>
                </a:lnTo>
                <a:lnTo>
                  <a:pt x="1394037" y="715155"/>
                </a:lnTo>
                <a:lnTo>
                  <a:pt x="1402932" y="703082"/>
                </a:lnTo>
                <a:lnTo>
                  <a:pt x="1411193" y="690692"/>
                </a:lnTo>
                <a:lnTo>
                  <a:pt x="1419453" y="678301"/>
                </a:lnTo>
                <a:lnTo>
                  <a:pt x="1427396" y="665275"/>
                </a:lnTo>
                <a:lnTo>
                  <a:pt x="1434703" y="651932"/>
                </a:lnTo>
                <a:lnTo>
                  <a:pt x="1442010" y="638588"/>
                </a:lnTo>
                <a:lnTo>
                  <a:pt x="741152" y="638588"/>
                </a:lnTo>
                <a:close/>
                <a:moveTo>
                  <a:pt x="379541" y="279400"/>
                </a:moveTo>
                <a:lnTo>
                  <a:pt x="389693" y="279400"/>
                </a:lnTo>
                <a:lnTo>
                  <a:pt x="399529" y="280036"/>
                </a:lnTo>
                <a:lnTo>
                  <a:pt x="409681" y="280672"/>
                </a:lnTo>
                <a:lnTo>
                  <a:pt x="419517" y="282263"/>
                </a:lnTo>
                <a:lnTo>
                  <a:pt x="428718" y="283853"/>
                </a:lnTo>
                <a:lnTo>
                  <a:pt x="438553" y="286080"/>
                </a:lnTo>
                <a:lnTo>
                  <a:pt x="448071" y="288306"/>
                </a:lnTo>
                <a:lnTo>
                  <a:pt x="457272" y="290851"/>
                </a:lnTo>
                <a:lnTo>
                  <a:pt x="466473" y="294031"/>
                </a:lnTo>
                <a:lnTo>
                  <a:pt x="475357" y="297530"/>
                </a:lnTo>
                <a:lnTo>
                  <a:pt x="483923" y="300711"/>
                </a:lnTo>
                <a:lnTo>
                  <a:pt x="492807" y="304846"/>
                </a:lnTo>
                <a:lnTo>
                  <a:pt x="501373" y="308981"/>
                </a:lnTo>
                <a:lnTo>
                  <a:pt x="509622" y="313434"/>
                </a:lnTo>
                <a:lnTo>
                  <a:pt x="517871" y="318523"/>
                </a:lnTo>
                <a:lnTo>
                  <a:pt x="525803" y="323612"/>
                </a:lnTo>
                <a:lnTo>
                  <a:pt x="520092" y="343651"/>
                </a:lnTo>
                <a:lnTo>
                  <a:pt x="514698" y="364008"/>
                </a:lnTo>
                <a:lnTo>
                  <a:pt x="510574" y="384364"/>
                </a:lnTo>
                <a:lnTo>
                  <a:pt x="507084" y="405039"/>
                </a:lnTo>
                <a:lnTo>
                  <a:pt x="504228" y="426350"/>
                </a:lnTo>
                <a:lnTo>
                  <a:pt x="502007" y="447661"/>
                </a:lnTo>
                <a:lnTo>
                  <a:pt x="501056" y="469290"/>
                </a:lnTo>
                <a:lnTo>
                  <a:pt x="500421" y="490919"/>
                </a:lnTo>
                <a:lnTo>
                  <a:pt x="501056" y="507777"/>
                </a:lnTo>
                <a:lnTo>
                  <a:pt x="501690" y="524953"/>
                </a:lnTo>
                <a:lnTo>
                  <a:pt x="502959" y="541492"/>
                </a:lnTo>
                <a:lnTo>
                  <a:pt x="504863" y="558032"/>
                </a:lnTo>
                <a:lnTo>
                  <a:pt x="507084" y="574572"/>
                </a:lnTo>
                <a:lnTo>
                  <a:pt x="509622" y="590794"/>
                </a:lnTo>
                <a:lnTo>
                  <a:pt x="512477" y="607016"/>
                </a:lnTo>
                <a:lnTo>
                  <a:pt x="516285" y="623237"/>
                </a:lnTo>
                <a:lnTo>
                  <a:pt x="204089" y="623237"/>
                </a:lnTo>
                <a:lnTo>
                  <a:pt x="212021" y="637551"/>
                </a:lnTo>
                <a:lnTo>
                  <a:pt x="220588" y="650910"/>
                </a:lnTo>
                <a:lnTo>
                  <a:pt x="225029" y="657907"/>
                </a:lnTo>
                <a:lnTo>
                  <a:pt x="229788" y="664269"/>
                </a:lnTo>
                <a:lnTo>
                  <a:pt x="234548" y="670312"/>
                </a:lnTo>
                <a:lnTo>
                  <a:pt x="239307" y="676356"/>
                </a:lnTo>
                <a:lnTo>
                  <a:pt x="244700" y="682399"/>
                </a:lnTo>
                <a:lnTo>
                  <a:pt x="250094" y="688124"/>
                </a:lnTo>
                <a:lnTo>
                  <a:pt x="255170" y="693213"/>
                </a:lnTo>
                <a:lnTo>
                  <a:pt x="260881" y="698621"/>
                </a:lnTo>
                <a:lnTo>
                  <a:pt x="266592" y="703710"/>
                </a:lnTo>
                <a:lnTo>
                  <a:pt x="271986" y="708163"/>
                </a:lnTo>
                <a:lnTo>
                  <a:pt x="277696" y="713252"/>
                </a:lnTo>
                <a:lnTo>
                  <a:pt x="283725" y="717387"/>
                </a:lnTo>
                <a:lnTo>
                  <a:pt x="290070" y="721522"/>
                </a:lnTo>
                <a:lnTo>
                  <a:pt x="296098" y="725657"/>
                </a:lnTo>
                <a:lnTo>
                  <a:pt x="302444" y="729156"/>
                </a:lnTo>
                <a:lnTo>
                  <a:pt x="309106" y="732655"/>
                </a:lnTo>
                <a:lnTo>
                  <a:pt x="315452" y="735835"/>
                </a:lnTo>
                <a:lnTo>
                  <a:pt x="322115" y="738698"/>
                </a:lnTo>
                <a:lnTo>
                  <a:pt x="328460" y="741561"/>
                </a:lnTo>
                <a:lnTo>
                  <a:pt x="335757" y="743787"/>
                </a:lnTo>
                <a:lnTo>
                  <a:pt x="342420" y="746014"/>
                </a:lnTo>
                <a:lnTo>
                  <a:pt x="349083" y="747922"/>
                </a:lnTo>
                <a:lnTo>
                  <a:pt x="356380" y="749512"/>
                </a:lnTo>
                <a:lnTo>
                  <a:pt x="363360" y="750785"/>
                </a:lnTo>
                <a:lnTo>
                  <a:pt x="370657" y="751739"/>
                </a:lnTo>
                <a:lnTo>
                  <a:pt x="377637" y="752375"/>
                </a:lnTo>
                <a:lnTo>
                  <a:pt x="384934" y="753011"/>
                </a:lnTo>
                <a:lnTo>
                  <a:pt x="392232" y="753011"/>
                </a:lnTo>
                <a:lnTo>
                  <a:pt x="402384" y="752693"/>
                </a:lnTo>
                <a:lnTo>
                  <a:pt x="412537" y="752057"/>
                </a:lnTo>
                <a:lnTo>
                  <a:pt x="422372" y="750467"/>
                </a:lnTo>
                <a:lnTo>
                  <a:pt x="432208" y="748558"/>
                </a:lnTo>
                <a:lnTo>
                  <a:pt x="442043" y="746014"/>
                </a:lnTo>
                <a:lnTo>
                  <a:pt x="451244" y="742833"/>
                </a:lnTo>
                <a:lnTo>
                  <a:pt x="460445" y="739652"/>
                </a:lnTo>
                <a:lnTo>
                  <a:pt x="469646" y="735517"/>
                </a:lnTo>
                <a:lnTo>
                  <a:pt x="478529" y="731064"/>
                </a:lnTo>
                <a:lnTo>
                  <a:pt x="487413" y="725975"/>
                </a:lnTo>
                <a:lnTo>
                  <a:pt x="495979" y="720250"/>
                </a:lnTo>
                <a:lnTo>
                  <a:pt x="504228" y="714206"/>
                </a:lnTo>
                <a:lnTo>
                  <a:pt x="512160" y="708163"/>
                </a:lnTo>
                <a:lnTo>
                  <a:pt x="520092" y="701483"/>
                </a:lnTo>
                <a:lnTo>
                  <a:pt x="528024" y="694486"/>
                </a:lnTo>
                <a:lnTo>
                  <a:pt x="535004" y="686852"/>
                </a:lnTo>
                <a:lnTo>
                  <a:pt x="540397" y="699893"/>
                </a:lnTo>
                <a:lnTo>
                  <a:pt x="545791" y="712934"/>
                </a:lnTo>
                <a:lnTo>
                  <a:pt x="551185" y="725975"/>
                </a:lnTo>
                <a:lnTo>
                  <a:pt x="557213" y="738380"/>
                </a:lnTo>
                <a:lnTo>
                  <a:pt x="548329" y="746332"/>
                </a:lnTo>
                <a:lnTo>
                  <a:pt x="539128" y="753965"/>
                </a:lnTo>
                <a:lnTo>
                  <a:pt x="529610" y="760963"/>
                </a:lnTo>
                <a:lnTo>
                  <a:pt x="519457" y="767961"/>
                </a:lnTo>
                <a:lnTo>
                  <a:pt x="509305" y="774004"/>
                </a:lnTo>
                <a:lnTo>
                  <a:pt x="498835" y="779411"/>
                </a:lnTo>
                <a:lnTo>
                  <a:pt x="487730" y="784819"/>
                </a:lnTo>
                <a:lnTo>
                  <a:pt x="476626" y="789590"/>
                </a:lnTo>
                <a:lnTo>
                  <a:pt x="465204" y="793725"/>
                </a:lnTo>
                <a:lnTo>
                  <a:pt x="453465" y="797542"/>
                </a:lnTo>
                <a:lnTo>
                  <a:pt x="441726" y="800722"/>
                </a:lnTo>
                <a:lnTo>
                  <a:pt x="429670" y="803267"/>
                </a:lnTo>
                <a:lnTo>
                  <a:pt x="417613" y="805493"/>
                </a:lnTo>
                <a:lnTo>
                  <a:pt x="404922" y="807084"/>
                </a:lnTo>
                <a:lnTo>
                  <a:pt x="392232" y="807720"/>
                </a:lnTo>
                <a:lnTo>
                  <a:pt x="379541" y="808038"/>
                </a:lnTo>
                <a:lnTo>
                  <a:pt x="366215" y="807720"/>
                </a:lnTo>
                <a:lnTo>
                  <a:pt x="352573" y="807084"/>
                </a:lnTo>
                <a:lnTo>
                  <a:pt x="339247" y="805175"/>
                </a:lnTo>
                <a:lnTo>
                  <a:pt x="326239" y="802949"/>
                </a:lnTo>
                <a:lnTo>
                  <a:pt x="313548" y="799768"/>
                </a:lnTo>
                <a:lnTo>
                  <a:pt x="301175" y="796587"/>
                </a:lnTo>
                <a:lnTo>
                  <a:pt x="288801" y="792452"/>
                </a:lnTo>
                <a:lnTo>
                  <a:pt x="276745" y="787363"/>
                </a:lnTo>
                <a:lnTo>
                  <a:pt x="265006" y="782274"/>
                </a:lnTo>
                <a:lnTo>
                  <a:pt x="253584" y="776231"/>
                </a:lnTo>
                <a:lnTo>
                  <a:pt x="242797" y="770187"/>
                </a:lnTo>
                <a:lnTo>
                  <a:pt x="232009" y="762872"/>
                </a:lnTo>
                <a:lnTo>
                  <a:pt x="221857" y="755874"/>
                </a:lnTo>
                <a:lnTo>
                  <a:pt x="211704" y="747922"/>
                </a:lnTo>
                <a:lnTo>
                  <a:pt x="202186" y="739652"/>
                </a:lnTo>
                <a:lnTo>
                  <a:pt x="192985" y="731064"/>
                </a:lnTo>
                <a:lnTo>
                  <a:pt x="184101" y="721522"/>
                </a:lnTo>
                <a:lnTo>
                  <a:pt x="175852" y="711980"/>
                </a:lnTo>
                <a:lnTo>
                  <a:pt x="167920" y="701801"/>
                </a:lnTo>
                <a:lnTo>
                  <a:pt x="160940" y="691623"/>
                </a:lnTo>
                <a:lnTo>
                  <a:pt x="153643" y="680809"/>
                </a:lnTo>
                <a:lnTo>
                  <a:pt x="147298" y="669994"/>
                </a:lnTo>
                <a:lnTo>
                  <a:pt x="141904" y="658225"/>
                </a:lnTo>
                <a:lnTo>
                  <a:pt x="136511" y="646457"/>
                </a:lnTo>
                <a:lnTo>
                  <a:pt x="131751" y="634370"/>
                </a:lnTo>
                <a:lnTo>
                  <a:pt x="127627" y="622283"/>
                </a:lnTo>
                <a:lnTo>
                  <a:pt x="124137" y="609560"/>
                </a:lnTo>
                <a:lnTo>
                  <a:pt x="120964" y="596837"/>
                </a:lnTo>
                <a:lnTo>
                  <a:pt x="118743" y="584114"/>
                </a:lnTo>
                <a:lnTo>
                  <a:pt x="116840" y="570755"/>
                </a:lnTo>
                <a:lnTo>
                  <a:pt x="116205" y="557396"/>
                </a:lnTo>
                <a:lnTo>
                  <a:pt x="115888" y="543719"/>
                </a:lnTo>
                <a:lnTo>
                  <a:pt x="116205" y="530042"/>
                </a:lnTo>
                <a:lnTo>
                  <a:pt x="116840" y="516683"/>
                </a:lnTo>
                <a:lnTo>
                  <a:pt x="118743" y="503324"/>
                </a:lnTo>
                <a:lnTo>
                  <a:pt x="120964" y="490283"/>
                </a:lnTo>
                <a:lnTo>
                  <a:pt x="124137" y="477560"/>
                </a:lnTo>
                <a:lnTo>
                  <a:pt x="127627" y="465155"/>
                </a:lnTo>
                <a:lnTo>
                  <a:pt x="131751" y="453068"/>
                </a:lnTo>
                <a:lnTo>
                  <a:pt x="136511" y="440981"/>
                </a:lnTo>
                <a:lnTo>
                  <a:pt x="141904" y="429213"/>
                </a:lnTo>
                <a:lnTo>
                  <a:pt x="147298" y="417444"/>
                </a:lnTo>
                <a:lnTo>
                  <a:pt x="153643" y="406629"/>
                </a:lnTo>
                <a:lnTo>
                  <a:pt x="160940" y="395815"/>
                </a:lnTo>
                <a:lnTo>
                  <a:pt x="167920" y="385637"/>
                </a:lnTo>
                <a:lnTo>
                  <a:pt x="175852" y="375458"/>
                </a:lnTo>
                <a:lnTo>
                  <a:pt x="184101" y="365916"/>
                </a:lnTo>
                <a:lnTo>
                  <a:pt x="192985" y="356374"/>
                </a:lnTo>
                <a:lnTo>
                  <a:pt x="202186" y="347786"/>
                </a:lnTo>
                <a:lnTo>
                  <a:pt x="211704" y="339516"/>
                </a:lnTo>
                <a:lnTo>
                  <a:pt x="221857" y="331564"/>
                </a:lnTo>
                <a:lnTo>
                  <a:pt x="232009" y="324567"/>
                </a:lnTo>
                <a:lnTo>
                  <a:pt x="242797" y="317251"/>
                </a:lnTo>
                <a:lnTo>
                  <a:pt x="253584" y="311207"/>
                </a:lnTo>
                <a:lnTo>
                  <a:pt x="265006" y="305164"/>
                </a:lnTo>
                <a:lnTo>
                  <a:pt x="276745" y="300075"/>
                </a:lnTo>
                <a:lnTo>
                  <a:pt x="288801" y="294986"/>
                </a:lnTo>
                <a:lnTo>
                  <a:pt x="301175" y="290851"/>
                </a:lnTo>
                <a:lnTo>
                  <a:pt x="313548" y="287670"/>
                </a:lnTo>
                <a:lnTo>
                  <a:pt x="326239" y="284489"/>
                </a:lnTo>
                <a:lnTo>
                  <a:pt x="339247" y="282263"/>
                </a:lnTo>
                <a:lnTo>
                  <a:pt x="352573" y="280354"/>
                </a:lnTo>
                <a:lnTo>
                  <a:pt x="366215" y="279718"/>
                </a:lnTo>
                <a:lnTo>
                  <a:pt x="379541" y="279400"/>
                </a:lnTo>
                <a:close/>
                <a:moveTo>
                  <a:pt x="1746295" y="279400"/>
                </a:moveTo>
                <a:lnTo>
                  <a:pt x="1756477" y="279400"/>
                </a:lnTo>
                <a:lnTo>
                  <a:pt x="1770159" y="279718"/>
                </a:lnTo>
                <a:lnTo>
                  <a:pt x="1783523" y="280354"/>
                </a:lnTo>
                <a:lnTo>
                  <a:pt x="1796886" y="282263"/>
                </a:lnTo>
                <a:lnTo>
                  <a:pt x="1809932" y="284489"/>
                </a:lnTo>
                <a:lnTo>
                  <a:pt x="1822659" y="287670"/>
                </a:lnTo>
                <a:lnTo>
                  <a:pt x="1835387" y="290851"/>
                </a:lnTo>
                <a:lnTo>
                  <a:pt x="1847796" y="294986"/>
                </a:lnTo>
                <a:lnTo>
                  <a:pt x="1859569" y="300075"/>
                </a:lnTo>
                <a:lnTo>
                  <a:pt x="1871341" y="305164"/>
                </a:lnTo>
                <a:lnTo>
                  <a:pt x="1882796" y="311207"/>
                </a:lnTo>
                <a:lnTo>
                  <a:pt x="1893614" y="317251"/>
                </a:lnTo>
                <a:lnTo>
                  <a:pt x="1904433" y="324566"/>
                </a:lnTo>
                <a:lnTo>
                  <a:pt x="1914615" y="331564"/>
                </a:lnTo>
                <a:lnTo>
                  <a:pt x="1924796" y="339516"/>
                </a:lnTo>
                <a:lnTo>
                  <a:pt x="1934342" y="347786"/>
                </a:lnTo>
                <a:lnTo>
                  <a:pt x="1943888" y="356374"/>
                </a:lnTo>
                <a:lnTo>
                  <a:pt x="1952479" y="365916"/>
                </a:lnTo>
                <a:lnTo>
                  <a:pt x="1960751" y="375458"/>
                </a:lnTo>
                <a:lnTo>
                  <a:pt x="1968706" y="385637"/>
                </a:lnTo>
                <a:lnTo>
                  <a:pt x="1976024" y="395815"/>
                </a:lnTo>
                <a:lnTo>
                  <a:pt x="1983024" y="406629"/>
                </a:lnTo>
                <a:lnTo>
                  <a:pt x="1989388" y="417444"/>
                </a:lnTo>
                <a:lnTo>
                  <a:pt x="1995115" y="429213"/>
                </a:lnTo>
                <a:lnTo>
                  <a:pt x="2000206" y="440981"/>
                </a:lnTo>
                <a:lnTo>
                  <a:pt x="2005297" y="453068"/>
                </a:lnTo>
                <a:lnTo>
                  <a:pt x="2009434" y="465155"/>
                </a:lnTo>
                <a:lnTo>
                  <a:pt x="2012615" y="477560"/>
                </a:lnTo>
                <a:lnTo>
                  <a:pt x="2015797" y="490283"/>
                </a:lnTo>
                <a:lnTo>
                  <a:pt x="2018025" y="503324"/>
                </a:lnTo>
                <a:lnTo>
                  <a:pt x="2019934" y="516683"/>
                </a:lnTo>
                <a:lnTo>
                  <a:pt x="2020888" y="530042"/>
                </a:lnTo>
                <a:lnTo>
                  <a:pt x="2020888" y="543719"/>
                </a:lnTo>
                <a:lnTo>
                  <a:pt x="2020888" y="557396"/>
                </a:lnTo>
                <a:lnTo>
                  <a:pt x="2019934" y="570755"/>
                </a:lnTo>
                <a:lnTo>
                  <a:pt x="2018025" y="584114"/>
                </a:lnTo>
                <a:lnTo>
                  <a:pt x="2015797" y="596837"/>
                </a:lnTo>
                <a:lnTo>
                  <a:pt x="2012615" y="609560"/>
                </a:lnTo>
                <a:lnTo>
                  <a:pt x="2009434" y="622283"/>
                </a:lnTo>
                <a:lnTo>
                  <a:pt x="2005297" y="634370"/>
                </a:lnTo>
                <a:lnTo>
                  <a:pt x="2000206" y="646457"/>
                </a:lnTo>
                <a:lnTo>
                  <a:pt x="1995115" y="658225"/>
                </a:lnTo>
                <a:lnTo>
                  <a:pt x="1989388" y="669994"/>
                </a:lnTo>
                <a:lnTo>
                  <a:pt x="1983024" y="680809"/>
                </a:lnTo>
                <a:lnTo>
                  <a:pt x="1976024" y="691623"/>
                </a:lnTo>
                <a:lnTo>
                  <a:pt x="1968706" y="701801"/>
                </a:lnTo>
                <a:lnTo>
                  <a:pt x="1960751" y="711980"/>
                </a:lnTo>
                <a:lnTo>
                  <a:pt x="1952479" y="721522"/>
                </a:lnTo>
                <a:lnTo>
                  <a:pt x="1943888" y="731064"/>
                </a:lnTo>
                <a:lnTo>
                  <a:pt x="1934342" y="739652"/>
                </a:lnTo>
                <a:lnTo>
                  <a:pt x="1924796" y="747922"/>
                </a:lnTo>
                <a:lnTo>
                  <a:pt x="1914615" y="755874"/>
                </a:lnTo>
                <a:lnTo>
                  <a:pt x="1904433" y="762872"/>
                </a:lnTo>
                <a:lnTo>
                  <a:pt x="1893614" y="770187"/>
                </a:lnTo>
                <a:lnTo>
                  <a:pt x="1882796" y="776231"/>
                </a:lnTo>
                <a:lnTo>
                  <a:pt x="1871341" y="782274"/>
                </a:lnTo>
                <a:lnTo>
                  <a:pt x="1859569" y="787363"/>
                </a:lnTo>
                <a:lnTo>
                  <a:pt x="1847796" y="792452"/>
                </a:lnTo>
                <a:lnTo>
                  <a:pt x="1835387" y="796587"/>
                </a:lnTo>
                <a:lnTo>
                  <a:pt x="1822659" y="799768"/>
                </a:lnTo>
                <a:lnTo>
                  <a:pt x="1809932" y="802949"/>
                </a:lnTo>
                <a:lnTo>
                  <a:pt x="1796886" y="805175"/>
                </a:lnTo>
                <a:lnTo>
                  <a:pt x="1783523" y="807084"/>
                </a:lnTo>
                <a:lnTo>
                  <a:pt x="1770159" y="807720"/>
                </a:lnTo>
                <a:lnTo>
                  <a:pt x="1756477" y="808038"/>
                </a:lnTo>
                <a:lnTo>
                  <a:pt x="1743749" y="807720"/>
                </a:lnTo>
                <a:lnTo>
                  <a:pt x="1730704" y="807084"/>
                </a:lnTo>
                <a:lnTo>
                  <a:pt x="1718295" y="805493"/>
                </a:lnTo>
                <a:lnTo>
                  <a:pt x="1706522" y="803267"/>
                </a:lnTo>
                <a:lnTo>
                  <a:pt x="1693794" y="800722"/>
                </a:lnTo>
                <a:lnTo>
                  <a:pt x="1682340" y="797542"/>
                </a:lnTo>
                <a:lnTo>
                  <a:pt x="1670567" y="793725"/>
                </a:lnTo>
                <a:lnTo>
                  <a:pt x="1658794" y="789590"/>
                </a:lnTo>
                <a:lnTo>
                  <a:pt x="1647976" y="784819"/>
                </a:lnTo>
                <a:lnTo>
                  <a:pt x="1637158" y="779411"/>
                </a:lnTo>
                <a:lnTo>
                  <a:pt x="1626339" y="774004"/>
                </a:lnTo>
                <a:lnTo>
                  <a:pt x="1615839" y="767325"/>
                </a:lnTo>
                <a:lnTo>
                  <a:pt x="1606294" y="760963"/>
                </a:lnTo>
                <a:lnTo>
                  <a:pt x="1596430" y="753965"/>
                </a:lnTo>
                <a:lnTo>
                  <a:pt x="1586884" y="746332"/>
                </a:lnTo>
                <a:lnTo>
                  <a:pt x="1577975" y="738380"/>
                </a:lnTo>
                <a:lnTo>
                  <a:pt x="1586248" y="720250"/>
                </a:lnTo>
                <a:lnTo>
                  <a:pt x="1594203" y="702438"/>
                </a:lnTo>
                <a:lnTo>
                  <a:pt x="1601203" y="683353"/>
                </a:lnTo>
                <a:lnTo>
                  <a:pt x="1607566" y="664587"/>
                </a:lnTo>
                <a:lnTo>
                  <a:pt x="1615521" y="674765"/>
                </a:lnTo>
                <a:lnTo>
                  <a:pt x="1623476" y="684307"/>
                </a:lnTo>
                <a:lnTo>
                  <a:pt x="1632067" y="692895"/>
                </a:lnTo>
                <a:lnTo>
                  <a:pt x="1641294" y="701483"/>
                </a:lnTo>
                <a:lnTo>
                  <a:pt x="1650521" y="709435"/>
                </a:lnTo>
                <a:lnTo>
                  <a:pt x="1660067" y="716751"/>
                </a:lnTo>
                <a:lnTo>
                  <a:pt x="1669931" y="723431"/>
                </a:lnTo>
                <a:lnTo>
                  <a:pt x="1680113" y="729474"/>
                </a:lnTo>
                <a:lnTo>
                  <a:pt x="1690613" y="734563"/>
                </a:lnTo>
                <a:lnTo>
                  <a:pt x="1701113" y="739652"/>
                </a:lnTo>
                <a:lnTo>
                  <a:pt x="1711931" y="743787"/>
                </a:lnTo>
                <a:lnTo>
                  <a:pt x="1723067" y="746968"/>
                </a:lnTo>
                <a:lnTo>
                  <a:pt x="1734204" y="749831"/>
                </a:lnTo>
                <a:lnTo>
                  <a:pt x="1745977" y="751739"/>
                </a:lnTo>
                <a:lnTo>
                  <a:pt x="1757750" y="752693"/>
                </a:lnTo>
                <a:lnTo>
                  <a:pt x="1769204" y="753011"/>
                </a:lnTo>
                <a:lnTo>
                  <a:pt x="1776841" y="753011"/>
                </a:lnTo>
                <a:lnTo>
                  <a:pt x="1783841" y="752375"/>
                </a:lnTo>
                <a:lnTo>
                  <a:pt x="1791477" y="751739"/>
                </a:lnTo>
                <a:lnTo>
                  <a:pt x="1798795" y="750785"/>
                </a:lnTo>
                <a:lnTo>
                  <a:pt x="1805795" y="749512"/>
                </a:lnTo>
                <a:lnTo>
                  <a:pt x="1812477" y="747922"/>
                </a:lnTo>
                <a:lnTo>
                  <a:pt x="1819796" y="746014"/>
                </a:lnTo>
                <a:lnTo>
                  <a:pt x="1826477" y="743787"/>
                </a:lnTo>
                <a:lnTo>
                  <a:pt x="1833477" y="741561"/>
                </a:lnTo>
                <a:lnTo>
                  <a:pt x="1840159" y="738698"/>
                </a:lnTo>
                <a:lnTo>
                  <a:pt x="1846523" y="735835"/>
                </a:lnTo>
                <a:lnTo>
                  <a:pt x="1853205" y="732655"/>
                </a:lnTo>
                <a:lnTo>
                  <a:pt x="1859569" y="729156"/>
                </a:lnTo>
                <a:lnTo>
                  <a:pt x="1865614" y="725657"/>
                </a:lnTo>
                <a:lnTo>
                  <a:pt x="1872296" y="721522"/>
                </a:lnTo>
                <a:lnTo>
                  <a:pt x="1878342" y="717387"/>
                </a:lnTo>
                <a:lnTo>
                  <a:pt x="1884069" y="713252"/>
                </a:lnTo>
                <a:lnTo>
                  <a:pt x="1890114" y="708163"/>
                </a:lnTo>
                <a:lnTo>
                  <a:pt x="1895842" y="703710"/>
                </a:lnTo>
                <a:lnTo>
                  <a:pt x="1901569" y="698621"/>
                </a:lnTo>
                <a:lnTo>
                  <a:pt x="1906978" y="693213"/>
                </a:lnTo>
                <a:lnTo>
                  <a:pt x="1912387" y="688124"/>
                </a:lnTo>
                <a:lnTo>
                  <a:pt x="1917796" y="682399"/>
                </a:lnTo>
                <a:lnTo>
                  <a:pt x="1922569" y="676356"/>
                </a:lnTo>
                <a:lnTo>
                  <a:pt x="1927660" y="670312"/>
                </a:lnTo>
                <a:lnTo>
                  <a:pt x="1932433" y="664269"/>
                </a:lnTo>
                <a:lnTo>
                  <a:pt x="1936887" y="657907"/>
                </a:lnTo>
                <a:lnTo>
                  <a:pt x="1941342" y="650910"/>
                </a:lnTo>
                <a:lnTo>
                  <a:pt x="1950251" y="637551"/>
                </a:lnTo>
                <a:lnTo>
                  <a:pt x="1958206" y="623237"/>
                </a:lnTo>
                <a:lnTo>
                  <a:pt x="1619021" y="623237"/>
                </a:lnTo>
                <a:lnTo>
                  <a:pt x="1622839" y="607016"/>
                </a:lnTo>
                <a:lnTo>
                  <a:pt x="1625703" y="590794"/>
                </a:lnTo>
                <a:lnTo>
                  <a:pt x="1628248" y="574572"/>
                </a:lnTo>
                <a:lnTo>
                  <a:pt x="1630476" y="558032"/>
                </a:lnTo>
                <a:lnTo>
                  <a:pt x="1632385" y="541492"/>
                </a:lnTo>
                <a:lnTo>
                  <a:pt x="1633658" y="524953"/>
                </a:lnTo>
                <a:lnTo>
                  <a:pt x="1634294" y="507777"/>
                </a:lnTo>
                <a:lnTo>
                  <a:pt x="1634930" y="490919"/>
                </a:lnTo>
                <a:lnTo>
                  <a:pt x="1634294" y="469290"/>
                </a:lnTo>
                <a:lnTo>
                  <a:pt x="1633339" y="447661"/>
                </a:lnTo>
                <a:lnTo>
                  <a:pt x="1631112" y="426668"/>
                </a:lnTo>
                <a:lnTo>
                  <a:pt x="1628248" y="405357"/>
                </a:lnTo>
                <a:lnTo>
                  <a:pt x="1625067" y="384364"/>
                </a:lnTo>
                <a:lnTo>
                  <a:pt x="1620612" y="364008"/>
                </a:lnTo>
                <a:lnTo>
                  <a:pt x="1615521" y="343651"/>
                </a:lnTo>
                <a:lnTo>
                  <a:pt x="1609476" y="323612"/>
                </a:lnTo>
                <a:lnTo>
                  <a:pt x="1617748" y="318523"/>
                </a:lnTo>
                <a:lnTo>
                  <a:pt x="1625703" y="314070"/>
                </a:lnTo>
                <a:lnTo>
                  <a:pt x="1633976" y="308981"/>
                </a:lnTo>
                <a:lnTo>
                  <a:pt x="1642567" y="304846"/>
                </a:lnTo>
                <a:lnTo>
                  <a:pt x="1651476" y="301029"/>
                </a:lnTo>
                <a:lnTo>
                  <a:pt x="1660385" y="297530"/>
                </a:lnTo>
                <a:lnTo>
                  <a:pt x="1669294" y="294031"/>
                </a:lnTo>
                <a:lnTo>
                  <a:pt x="1678522" y="290851"/>
                </a:lnTo>
                <a:lnTo>
                  <a:pt x="1687749" y="288306"/>
                </a:lnTo>
                <a:lnTo>
                  <a:pt x="1697294" y="286080"/>
                </a:lnTo>
                <a:lnTo>
                  <a:pt x="1706840" y="283853"/>
                </a:lnTo>
                <a:lnTo>
                  <a:pt x="1716386" y="282263"/>
                </a:lnTo>
                <a:lnTo>
                  <a:pt x="1726249" y="280672"/>
                </a:lnTo>
                <a:lnTo>
                  <a:pt x="1736431" y="280036"/>
                </a:lnTo>
                <a:lnTo>
                  <a:pt x="1746295" y="279400"/>
                </a:lnTo>
                <a:close/>
                <a:moveTo>
                  <a:pt x="1054727" y="0"/>
                </a:moveTo>
                <a:lnTo>
                  <a:pt x="1067435" y="0"/>
                </a:lnTo>
                <a:lnTo>
                  <a:pt x="1080461" y="0"/>
                </a:lnTo>
                <a:lnTo>
                  <a:pt x="1092852" y="635"/>
                </a:lnTo>
                <a:lnTo>
                  <a:pt x="1105242" y="1271"/>
                </a:lnTo>
                <a:lnTo>
                  <a:pt x="1117951" y="2542"/>
                </a:lnTo>
                <a:lnTo>
                  <a:pt x="1130023" y="3813"/>
                </a:lnTo>
                <a:lnTo>
                  <a:pt x="1142414" y="5401"/>
                </a:lnTo>
                <a:lnTo>
                  <a:pt x="1154487" y="7307"/>
                </a:lnTo>
                <a:lnTo>
                  <a:pt x="1166560" y="10167"/>
                </a:lnTo>
                <a:lnTo>
                  <a:pt x="1178632" y="12391"/>
                </a:lnTo>
                <a:lnTo>
                  <a:pt x="1190387" y="15250"/>
                </a:lnTo>
                <a:lnTo>
                  <a:pt x="1202143" y="18745"/>
                </a:lnTo>
                <a:lnTo>
                  <a:pt x="1213580" y="22239"/>
                </a:lnTo>
                <a:lnTo>
                  <a:pt x="1225335" y="25734"/>
                </a:lnTo>
                <a:lnTo>
                  <a:pt x="1236455" y="29547"/>
                </a:lnTo>
                <a:lnTo>
                  <a:pt x="1247892" y="33995"/>
                </a:lnTo>
                <a:lnTo>
                  <a:pt x="1258694" y="38760"/>
                </a:lnTo>
                <a:lnTo>
                  <a:pt x="1270132" y="43208"/>
                </a:lnTo>
                <a:lnTo>
                  <a:pt x="1280616" y="48291"/>
                </a:lnTo>
                <a:lnTo>
                  <a:pt x="1291418" y="53692"/>
                </a:lnTo>
                <a:lnTo>
                  <a:pt x="1301902" y="59411"/>
                </a:lnTo>
                <a:lnTo>
                  <a:pt x="1312069" y="65130"/>
                </a:lnTo>
                <a:lnTo>
                  <a:pt x="1322235" y="71166"/>
                </a:lnTo>
                <a:lnTo>
                  <a:pt x="1332402" y="77520"/>
                </a:lnTo>
                <a:lnTo>
                  <a:pt x="1342251" y="83874"/>
                </a:lnTo>
                <a:lnTo>
                  <a:pt x="1352100" y="90546"/>
                </a:lnTo>
                <a:lnTo>
                  <a:pt x="1361313" y="97218"/>
                </a:lnTo>
                <a:lnTo>
                  <a:pt x="1370844" y="104525"/>
                </a:lnTo>
                <a:lnTo>
                  <a:pt x="1380375" y="112150"/>
                </a:lnTo>
                <a:lnTo>
                  <a:pt x="1389271" y="119457"/>
                </a:lnTo>
                <a:lnTo>
                  <a:pt x="1397849" y="127400"/>
                </a:lnTo>
                <a:lnTo>
                  <a:pt x="1406427" y="135660"/>
                </a:lnTo>
                <a:lnTo>
                  <a:pt x="1415323" y="143603"/>
                </a:lnTo>
                <a:lnTo>
                  <a:pt x="1423266" y="152181"/>
                </a:lnTo>
                <a:lnTo>
                  <a:pt x="1431526" y="161077"/>
                </a:lnTo>
                <a:lnTo>
                  <a:pt x="1439469" y="169655"/>
                </a:lnTo>
                <a:lnTo>
                  <a:pt x="1446776" y="178551"/>
                </a:lnTo>
                <a:lnTo>
                  <a:pt x="1454083" y="188082"/>
                </a:lnTo>
                <a:lnTo>
                  <a:pt x="1461391" y="197295"/>
                </a:lnTo>
                <a:lnTo>
                  <a:pt x="1468380" y="206826"/>
                </a:lnTo>
                <a:lnTo>
                  <a:pt x="1475052" y="216675"/>
                </a:lnTo>
                <a:lnTo>
                  <a:pt x="1481406" y="226524"/>
                </a:lnTo>
                <a:lnTo>
                  <a:pt x="1487760" y="236691"/>
                </a:lnTo>
                <a:lnTo>
                  <a:pt x="1493797" y="246857"/>
                </a:lnTo>
                <a:lnTo>
                  <a:pt x="1499515" y="256706"/>
                </a:lnTo>
                <a:lnTo>
                  <a:pt x="1505234" y="267508"/>
                </a:lnTo>
                <a:lnTo>
                  <a:pt x="1510317" y="278310"/>
                </a:lnTo>
                <a:lnTo>
                  <a:pt x="1515718" y="288794"/>
                </a:lnTo>
                <a:lnTo>
                  <a:pt x="1520166" y="300232"/>
                </a:lnTo>
                <a:lnTo>
                  <a:pt x="1524614" y="311034"/>
                </a:lnTo>
                <a:lnTo>
                  <a:pt x="1529380" y="322471"/>
                </a:lnTo>
                <a:lnTo>
                  <a:pt x="1532874" y="333591"/>
                </a:lnTo>
                <a:lnTo>
                  <a:pt x="1536687" y="345346"/>
                </a:lnTo>
                <a:lnTo>
                  <a:pt x="1540182" y="356466"/>
                </a:lnTo>
                <a:lnTo>
                  <a:pt x="1543676" y="368221"/>
                </a:lnTo>
                <a:lnTo>
                  <a:pt x="1546218" y="380294"/>
                </a:lnTo>
                <a:lnTo>
                  <a:pt x="1548760" y="392366"/>
                </a:lnTo>
                <a:lnTo>
                  <a:pt x="1551301" y="404439"/>
                </a:lnTo>
                <a:lnTo>
                  <a:pt x="1553208" y="416512"/>
                </a:lnTo>
                <a:lnTo>
                  <a:pt x="1554796" y="428902"/>
                </a:lnTo>
                <a:lnTo>
                  <a:pt x="1556385" y="440975"/>
                </a:lnTo>
                <a:lnTo>
                  <a:pt x="1557338" y="453366"/>
                </a:lnTo>
                <a:lnTo>
                  <a:pt x="1558291" y="466074"/>
                </a:lnTo>
                <a:lnTo>
                  <a:pt x="1558609" y="478464"/>
                </a:lnTo>
                <a:lnTo>
                  <a:pt x="1558926" y="491173"/>
                </a:lnTo>
                <a:lnTo>
                  <a:pt x="1558609" y="503881"/>
                </a:lnTo>
                <a:lnTo>
                  <a:pt x="1558291" y="516589"/>
                </a:lnTo>
                <a:lnTo>
                  <a:pt x="1557338" y="528980"/>
                </a:lnTo>
                <a:lnTo>
                  <a:pt x="1556385" y="541370"/>
                </a:lnTo>
                <a:lnTo>
                  <a:pt x="1554796" y="553761"/>
                </a:lnTo>
                <a:lnTo>
                  <a:pt x="1553208" y="566151"/>
                </a:lnTo>
                <a:lnTo>
                  <a:pt x="1551301" y="578224"/>
                </a:lnTo>
                <a:lnTo>
                  <a:pt x="1548760" y="590297"/>
                </a:lnTo>
                <a:lnTo>
                  <a:pt x="1546218" y="602370"/>
                </a:lnTo>
                <a:lnTo>
                  <a:pt x="1543676" y="613807"/>
                </a:lnTo>
                <a:lnTo>
                  <a:pt x="1540182" y="625562"/>
                </a:lnTo>
                <a:lnTo>
                  <a:pt x="1536687" y="637317"/>
                </a:lnTo>
                <a:lnTo>
                  <a:pt x="1532874" y="648755"/>
                </a:lnTo>
                <a:lnTo>
                  <a:pt x="1529380" y="660192"/>
                </a:lnTo>
                <a:lnTo>
                  <a:pt x="1524614" y="671312"/>
                </a:lnTo>
                <a:lnTo>
                  <a:pt x="1520166" y="682431"/>
                </a:lnTo>
                <a:lnTo>
                  <a:pt x="1515718" y="693233"/>
                </a:lnTo>
                <a:lnTo>
                  <a:pt x="1510317" y="704035"/>
                </a:lnTo>
                <a:lnTo>
                  <a:pt x="1505234" y="715155"/>
                </a:lnTo>
                <a:lnTo>
                  <a:pt x="1499515" y="725322"/>
                </a:lnTo>
                <a:lnTo>
                  <a:pt x="1493797" y="735806"/>
                </a:lnTo>
                <a:lnTo>
                  <a:pt x="1487760" y="745972"/>
                </a:lnTo>
                <a:lnTo>
                  <a:pt x="1481406" y="756139"/>
                </a:lnTo>
                <a:lnTo>
                  <a:pt x="1475052" y="765988"/>
                </a:lnTo>
                <a:lnTo>
                  <a:pt x="1468380" y="775519"/>
                </a:lnTo>
                <a:lnTo>
                  <a:pt x="1461391" y="785050"/>
                </a:lnTo>
                <a:lnTo>
                  <a:pt x="1454083" y="794581"/>
                </a:lnTo>
                <a:lnTo>
                  <a:pt x="1446776" y="803795"/>
                </a:lnTo>
                <a:lnTo>
                  <a:pt x="1439469" y="813008"/>
                </a:lnTo>
                <a:lnTo>
                  <a:pt x="1431526" y="821586"/>
                </a:lnTo>
                <a:lnTo>
                  <a:pt x="1423266" y="830164"/>
                </a:lnTo>
                <a:lnTo>
                  <a:pt x="1415323" y="838425"/>
                </a:lnTo>
                <a:lnTo>
                  <a:pt x="1406427" y="846685"/>
                </a:lnTo>
                <a:lnTo>
                  <a:pt x="1397849" y="854945"/>
                </a:lnTo>
                <a:lnTo>
                  <a:pt x="1389271" y="862888"/>
                </a:lnTo>
                <a:lnTo>
                  <a:pt x="1380375" y="870513"/>
                </a:lnTo>
                <a:lnTo>
                  <a:pt x="1370844" y="877503"/>
                </a:lnTo>
                <a:lnTo>
                  <a:pt x="1361313" y="885127"/>
                </a:lnTo>
                <a:lnTo>
                  <a:pt x="1352100" y="891799"/>
                </a:lnTo>
                <a:lnTo>
                  <a:pt x="1342251" y="898789"/>
                </a:lnTo>
                <a:lnTo>
                  <a:pt x="1332402" y="905143"/>
                </a:lnTo>
                <a:lnTo>
                  <a:pt x="1322235" y="911497"/>
                </a:lnTo>
                <a:lnTo>
                  <a:pt x="1312069" y="917533"/>
                </a:lnTo>
                <a:lnTo>
                  <a:pt x="1301902" y="923252"/>
                </a:lnTo>
                <a:lnTo>
                  <a:pt x="1291418" y="928653"/>
                </a:lnTo>
                <a:lnTo>
                  <a:pt x="1280616" y="934054"/>
                </a:lnTo>
                <a:lnTo>
                  <a:pt x="1270132" y="939455"/>
                </a:lnTo>
                <a:lnTo>
                  <a:pt x="1258694" y="943903"/>
                </a:lnTo>
                <a:lnTo>
                  <a:pt x="1247892" y="948351"/>
                </a:lnTo>
                <a:lnTo>
                  <a:pt x="1236455" y="952799"/>
                </a:lnTo>
                <a:lnTo>
                  <a:pt x="1225335" y="956611"/>
                </a:lnTo>
                <a:lnTo>
                  <a:pt x="1213580" y="960424"/>
                </a:lnTo>
                <a:lnTo>
                  <a:pt x="1202143" y="963601"/>
                </a:lnTo>
                <a:lnTo>
                  <a:pt x="1190387" y="967096"/>
                </a:lnTo>
                <a:lnTo>
                  <a:pt x="1178632" y="970273"/>
                </a:lnTo>
                <a:lnTo>
                  <a:pt x="1166560" y="972497"/>
                </a:lnTo>
                <a:lnTo>
                  <a:pt x="1154487" y="975038"/>
                </a:lnTo>
                <a:lnTo>
                  <a:pt x="1142414" y="976944"/>
                </a:lnTo>
                <a:lnTo>
                  <a:pt x="1130023" y="978533"/>
                </a:lnTo>
                <a:lnTo>
                  <a:pt x="1117951" y="979804"/>
                </a:lnTo>
                <a:lnTo>
                  <a:pt x="1105242" y="981075"/>
                </a:lnTo>
                <a:lnTo>
                  <a:pt x="1092852" y="981710"/>
                </a:lnTo>
                <a:lnTo>
                  <a:pt x="1080461" y="982663"/>
                </a:lnTo>
                <a:lnTo>
                  <a:pt x="1067435" y="982663"/>
                </a:lnTo>
                <a:lnTo>
                  <a:pt x="1054727" y="982663"/>
                </a:lnTo>
                <a:lnTo>
                  <a:pt x="1042337" y="981710"/>
                </a:lnTo>
                <a:lnTo>
                  <a:pt x="1029628" y="981075"/>
                </a:lnTo>
                <a:lnTo>
                  <a:pt x="1017238" y="979804"/>
                </a:lnTo>
                <a:lnTo>
                  <a:pt x="1005165" y="978533"/>
                </a:lnTo>
                <a:lnTo>
                  <a:pt x="992775" y="976944"/>
                </a:lnTo>
                <a:lnTo>
                  <a:pt x="980702" y="975038"/>
                </a:lnTo>
                <a:lnTo>
                  <a:pt x="968629" y="972497"/>
                </a:lnTo>
                <a:lnTo>
                  <a:pt x="956556" y="970273"/>
                </a:lnTo>
                <a:lnTo>
                  <a:pt x="944801" y="967096"/>
                </a:lnTo>
                <a:lnTo>
                  <a:pt x="933046" y="963601"/>
                </a:lnTo>
                <a:lnTo>
                  <a:pt x="921609" y="960424"/>
                </a:lnTo>
                <a:lnTo>
                  <a:pt x="909854" y="956611"/>
                </a:lnTo>
                <a:lnTo>
                  <a:pt x="898734" y="952799"/>
                </a:lnTo>
                <a:lnTo>
                  <a:pt x="887296" y="948351"/>
                </a:lnTo>
                <a:lnTo>
                  <a:pt x="876494" y="943903"/>
                </a:lnTo>
                <a:lnTo>
                  <a:pt x="865692" y="939455"/>
                </a:lnTo>
                <a:lnTo>
                  <a:pt x="854573" y="934054"/>
                </a:lnTo>
                <a:lnTo>
                  <a:pt x="843771" y="928653"/>
                </a:lnTo>
                <a:lnTo>
                  <a:pt x="833604" y="923252"/>
                </a:lnTo>
                <a:lnTo>
                  <a:pt x="823120" y="917533"/>
                </a:lnTo>
                <a:lnTo>
                  <a:pt x="812953" y="911497"/>
                </a:lnTo>
                <a:lnTo>
                  <a:pt x="802787" y="905143"/>
                </a:lnTo>
                <a:lnTo>
                  <a:pt x="792938" y="898789"/>
                </a:lnTo>
                <a:lnTo>
                  <a:pt x="783089" y="891799"/>
                </a:lnTo>
                <a:lnTo>
                  <a:pt x="773876" y="885127"/>
                </a:lnTo>
                <a:lnTo>
                  <a:pt x="764344" y="877503"/>
                </a:lnTo>
                <a:lnTo>
                  <a:pt x="754813" y="870513"/>
                </a:lnTo>
                <a:lnTo>
                  <a:pt x="745917" y="862888"/>
                </a:lnTo>
                <a:lnTo>
                  <a:pt x="737339" y="854945"/>
                </a:lnTo>
                <a:lnTo>
                  <a:pt x="728761" y="846685"/>
                </a:lnTo>
                <a:lnTo>
                  <a:pt x="720183" y="838425"/>
                </a:lnTo>
                <a:lnTo>
                  <a:pt x="711923" y="830164"/>
                </a:lnTo>
                <a:lnTo>
                  <a:pt x="703663" y="821586"/>
                </a:lnTo>
                <a:lnTo>
                  <a:pt x="696355" y="813008"/>
                </a:lnTo>
                <a:lnTo>
                  <a:pt x="688413" y="803795"/>
                </a:lnTo>
                <a:lnTo>
                  <a:pt x="681106" y="794581"/>
                </a:lnTo>
                <a:lnTo>
                  <a:pt x="674116" y="785050"/>
                </a:lnTo>
                <a:lnTo>
                  <a:pt x="666809" y="775519"/>
                </a:lnTo>
                <a:lnTo>
                  <a:pt x="660137" y="765988"/>
                </a:lnTo>
                <a:lnTo>
                  <a:pt x="653783" y="756139"/>
                </a:lnTo>
                <a:lnTo>
                  <a:pt x="647429" y="745972"/>
                </a:lnTo>
                <a:lnTo>
                  <a:pt x="641392" y="735806"/>
                </a:lnTo>
                <a:lnTo>
                  <a:pt x="635674" y="725322"/>
                </a:lnTo>
                <a:lnTo>
                  <a:pt x="629955" y="715155"/>
                </a:lnTo>
                <a:lnTo>
                  <a:pt x="624872" y="704035"/>
                </a:lnTo>
                <a:lnTo>
                  <a:pt x="619788" y="693233"/>
                </a:lnTo>
                <a:lnTo>
                  <a:pt x="615023" y="682431"/>
                </a:lnTo>
                <a:lnTo>
                  <a:pt x="610575" y="671312"/>
                </a:lnTo>
                <a:lnTo>
                  <a:pt x="605809" y="660192"/>
                </a:lnTo>
                <a:lnTo>
                  <a:pt x="602315" y="648755"/>
                </a:lnTo>
                <a:lnTo>
                  <a:pt x="598502" y="637317"/>
                </a:lnTo>
                <a:lnTo>
                  <a:pt x="595007" y="625562"/>
                </a:lnTo>
                <a:lnTo>
                  <a:pt x="591513" y="613807"/>
                </a:lnTo>
                <a:lnTo>
                  <a:pt x="588971" y="602370"/>
                </a:lnTo>
                <a:lnTo>
                  <a:pt x="586429" y="590297"/>
                </a:lnTo>
                <a:lnTo>
                  <a:pt x="584205" y="578224"/>
                </a:lnTo>
                <a:lnTo>
                  <a:pt x="581981" y="566151"/>
                </a:lnTo>
                <a:lnTo>
                  <a:pt x="580393" y="553761"/>
                </a:lnTo>
                <a:lnTo>
                  <a:pt x="578804" y="541370"/>
                </a:lnTo>
                <a:lnTo>
                  <a:pt x="577851" y="528980"/>
                </a:lnTo>
                <a:lnTo>
                  <a:pt x="576898" y="516589"/>
                </a:lnTo>
                <a:lnTo>
                  <a:pt x="576580" y="503881"/>
                </a:lnTo>
                <a:lnTo>
                  <a:pt x="576263" y="491173"/>
                </a:lnTo>
                <a:lnTo>
                  <a:pt x="576580" y="478464"/>
                </a:lnTo>
                <a:lnTo>
                  <a:pt x="576898" y="466074"/>
                </a:lnTo>
                <a:lnTo>
                  <a:pt x="577851" y="453366"/>
                </a:lnTo>
                <a:lnTo>
                  <a:pt x="578804" y="440975"/>
                </a:lnTo>
                <a:lnTo>
                  <a:pt x="580393" y="428902"/>
                </a:lnTo>
                <a:lnTo>
                  <a:pt x="581981" y="416512"/>
                </a:lnTo>
                <a:lnTo>
                  <a:pt x="584205" y="404439"/>
                </a:lnTo>
                <a:lnTo>
                  <a:pt x="586429" y="392366"/>
                </a:lnTo>
                <a:lnTo>
                  <a:pt x="588971" y="380294"/>
                </a:lnTo>
                <a:lnTo>
                  <a:pt x="591513" y="368221"/>
                </a:lnTo>
                <a:lnTo>
                  <a:pt x="595007" y="356466"/>
                </a:lnTo>
                <a:lnTo>
                  <a:pt x="598502" y="345346"/>
                </a:lnTo>
                <a:lnTo>
                  <a:pt x="602315" y="333591"/>
                </a:lnTo>
                <a:lnTo>
                  <a:pt x="605809" y="322471"/>
                </a:lnTo>
                <a:lnTo>
                  <a:pt x="610575" y="311034"/>
                </a:lnTo>
                <a:lnTo>
                  <a:pt x="615023" y="300232"/>
                </a:lnTo>
                <a:lnTo>
                  <a:pt x="619788" y="288794"/>
                </a:lnTo>
                <a:lnTo>
                  <a:pt x="624872" y="278310"/>
                </a:lnTo>
                <a:lnTo>
                  <a:pt x="629955" y="267508"/>
                </a:lnTo>
                <a:lnTo>
                  <a:pt x="635674" y="256706"/>
                </a:lnTo>
                <a:lnTo>
                  <a:pt x="641392" y="246857"/>
                </a:lnTo>
                <a:lnTo>
                  <a:pt x="647429" y="236691"/>
                </a:lnTo>
                <a:lnTo>
                  <a:pt x="653783" y="226524"/>
                </a:lnTo>
                <a:lnTo>
                  <a:pt x="660137" y="216675"/>
                </a:lnTo>
                <a:lnTo>
                  <a:pt x="666809" y="206826"/>
                </a:lnTo>
                <a:lnTo>
                  <a:pt x="674116" y="197295"/>
                </a:lnTo>
                <a:lnTo>
                  <a:pt x="681106" y="188082"/>
                </a:lnTo>
                <a:lnTo>
                  <a:pt x="688413" y="178551"/>
                </a:lnTo>
                <a:lnTo>
                  <a:pt x="696355" y="169655"/>
                </a:lnTo>
                <a:lnTo>
                  <a:pt x="703663" y="161077"/>
                </a:lnTo>
                <a:lnTo>
                  <a:pt x="711923" y="152181"/>
                </a:lnTo>
                <a:lnTo>
                  <a:pt x="720183" y="143603"/>
                </a:lnTo>
                <a:lnTo>
                  <a:pt x="728761" y="135660"/>
                </a:lnTo>
                <a:lnTo>
                  <a:pt x="737339" y="127400"/>
                </a:lnTo>
                <a:lnTo>
                  <a:pt x="745917" y="119457"/>
                </a:lnTo>
                <a:lnTo>
                  <a:pt x="754813" y="112150"/>
                </a:lnTo>
                <a:lnTo>
                  <a:pt x="764344" y="104525"/>
                </a:lnTo>
                <a:lnTo>
                  <a:pt x="773876" y="97218"/>
                </a:lnTo>
                <a:lnTo>
                  <a:pt x="783089" y="90546"/>
                </a:lnTo>
                <a:lnTo>
                  <a:pt x="792938" y="83874"/>
                </a:lnTo>
                <a:lnTo>
                  <a:pt x="802787" y="77520"/>
                </a:lnTo>
                <a:lnTo>
                  <a:pt x="812953" y="71166"/>
                </a:lnTo>
                <a:lnTo>
                  <a:pt x="823120" y="65130"/>
                </a:lnTo>
                <a:lnTo>
                  <a:pt x="833604" y="59411"/>
                </a:lnTo>
                <a:lnTo>
                  <a:pt x="843771" y="53692"/>
                </a:lnTo>
                <a:lnTo>
                  <a:pt x="854573" y="48291"/>
                </a:lnTo>
                <a:lnTo>
                  <a:pt x="865692" y="43208"/>
                </a:lnTo>
                <a:lnTo>
                  <a:pt x="876494" y="38760"/>
                </a:lnTo>
                <a:lnTo>
                  <a:pt x="887296" y="33995"/>
                </a:lnTo>
                <a:lnTo>
                  <a:pt x="898734" y="29547"/>
                </a:lnTo>
                <a:lnTo>
                  <a:pt x="909854" y="25734"/>
                </a:lnTo>
                <a:lnTo>
                  <a:pt x="921609" y="22239"/>
                </a:lnTo>
                <a:lnTo>
                  <a:pt x="933046" y="18745"/>
                </a:lnTo>
                <a:lnTo>
                  <a:pt x="944801" y="15250"/>
                </a:lnTo>
                <a:lnTo>
                  <a:pt x="956556" y="12391"/>
                </a:lnTo>
                <a:lnTo>
                  <a:pt x="968629" y="10167"/>
                </a:lnTo>
                <a:lnTo>
                  <a:pt x="980702" y="7307"/>
                </a:lnTo>
                <a:lnTo>
                  <a:pt x="992775" y="5401"/>
                </a:lnTo>
                <a:lnTo>
                  <a:pt x="1005165" y="3813"/>
                </a:lnTo>
                <a:lnTo>
                  <a:pt x="1017238" y="2542"/>
                </a:lnTo>
                <a:lnTo>
                  <a:pt x="1029628" y="1271"/>
                </a:lnTo>
                <a:lnTo>
                  <a:pt x="1042337" y="635"/>
                </a:lnTo>
                <a:lnTo>
                  <a:pt x="1054727" y="0"/>
                </a:lnTo>
                <a:close/>
              </a:path>
            </a:pathLst>
          </a:custGeom>
          <a:solidFill>
            <a:schemeClr val="bg1">
              <a:lumMod val="50000"/>
            </a:schemeClr>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a typeface="宋体" panose="02010600030101010101" pitchFamily="2" charset="-122"/>
            </a:endParaRPr>
          </a:p>
        </p:txBody>
      </p:sp>
      <p:sp>
        <p:nvSpPr>
          <p:cNvPr id="11" name="矩形 26"/>
          <p:cNvSpPr>
            <a:spLocks noChangeArrowheads="1"/>
          </p:cNvSpPr>
          <p:nvPr/>
        </p:nvSpPr>
        <p:spPr bwMode="auto">
          <a:xfrm>
            <a:off x="593877" y="1567323"/>
            <a:ext cx="2465677" cy="493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lstStyle/>
          <a:p>
            <a:r>
              <a:rPr lang="zh-CN" altLang="en-US" sz="4400" b="1" dirty="0">
                <a:solidFill>
                  <a:schemeClr val="tx1">
                    <a:lumMod val="65000"/>
                    <a:lumOff val="35000"/>
                  </a:schemeClr>
                </a:solidFill>
                <a:latin typeface="微软雅黑" panose="020B0503020204020204" pitchFamily="34" charset="-122"/>
                <a:ea typeface="微软雅黑" panose="020B0503020204020204" pitchFamily="34" charset="-122"/>
              </a:rPr>
              <a:t>个人简介</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11"/>
                                        </p:tgtEl>
                                        <p:attrNameLst>
                                          <p:attrName>style.visibility</p:attrName>
                                        </p:attrNameLst>
                                      </p:cBhvr>
                                      <p:to>
                                        <p:strVal val="visible"/>
                                      </p:to>
                                    </p:set>
                                    <p:anim calcmode="discrete" valueType="clr">
                                      <p:cBhvr override="childStyle">
                                        <p:cTn id="7" dur="250"/>
                                        <p:tgtEl>
                                          <p:spTgt spid="11"/>
                                        </p:tgtEl>
                                        <p:attrNameLst>
                                          <p:attrName>style.color</p:attrName>
                                        </p:attrNameLst>
                                      </p:cBhvr>
                                      <p:tavLst>
                                        <p:tav tm="0">
                                          <p:val>
                                            <p:clrVal>
                                              <a:schemeClr val="accent2"/>
                                            </p:clrVal>
                                          </p:val>
                                        </p:tav>
                                        <p:tav tm="50000">
                                          <p:val>
                                            <p:clrVal>
                                              <a:schemeClr val="hlink"/>
                                            </p:clrVal>
                                          </p:val>
                                        </p:tav>
                                      </p:tavLst>
                                    </p:anim>
                                    <p:anim calcmode="discrete" valueType="clr">
                                      <p:cBhvr>
                                        <p:cTn id="8" dur="250"/>
                                        <p:tgtEl>
                                          <p:spTgt spid="11"/>
                                        </p:tgtEl>
                                        <p:attrNameLst>
                                          <p:attrName>fillcolor</p:attrName>
                                        </p:attrNameLst>
                                      </p:cBhvr>
                                      <p:tavLst>
                                        <p:tav tm="0">
                                          <p:val>
                                            <p:clrVal>
                                              <a:schemeClr val="accent2"/>
                                            </p:clrVal>
                                          </p:val>
                                        </p:tav>
                                        <p:tav tm="50000">
                                          <p:val>
                                            <p:clrVal>
                                              <a:schemeClr val="hlink"/>
                                            </p:clrVal>
                                          </p:val>
                                        </p:tav>
                                      </p:tavLst>
                                    </p:anim>
                                    <p:set>
                                      <p:cBhvr>
                                        <p:cTn id="9" dur="250"/>
                                        <p:tgtEl>
                                          <p:spTgt spid="11"/>
                                        </p:tgtEl>
                                        <p:attrNameLst>
                                          <p:attrName>fill.type</p:attrName>
                                        </p:attrNameLst>
                                      </p:cBhvr>
                                      <p:to>
                                        <p:strVal val="solid"/>
                                      </p:to>
                                    </p:set>
                                  </p:childTnLst>
                                </p:cTn>
                              </p:par>
                              <p:par>
                                <p:cTn id="10" presetID="22" presetClass="entr" presetSubtype="8"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1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bldLvl="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3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92525" y="1608576"/>
            <a:ext cx="1838240" cy="2209800"/>
          </a:xfrm>
          <a:prstGeom prst="rect">
            <a:avLst/>
          </a:prstGeom>
          <a:solidFill>
            <a:srgbClr val="2D2D49"/>
          </a:solidFill>
          <a:ln w="57150" cmpd="sng">
            <a:solidFill>
              <a:srgbClr val="DF0024"/>
            </a:solidFill>
            <a:bevel/>
          </a:ln>
        </p:spPr>
      </p:pic>
      <p:grpSp>
        <p:nvGrpSpPr>
          <p:cNvPr id="4" name="组合 3"/>
          <p:cNvGrpSpPr/>
          <p:nvPr/>
        </p:nvGrpSpPr>
        <p:grpSpPr>
          <a:xfrm>
            <a:off x="3487040" y="1515309"/>
            <a:ext cx="3733801" cy="548101"/>
            <a:chOff x="4648197" y="1981200"/>
            <a:chExt cx="4671835" cy="685800"/>
          </a:xfrm>
        </p:grpSpPr>
        <p:sp>
          <p:nvSpPr>
            <p:cNvPr id="5" name="矩形 33"/>
            <p:cNvSpPr>
              <a:spLocks noChangeArrowheads="1"/>
            </p:cNvSpPr>
            <p:nvPr/>
          </p:nvSpPr>
          <p:spPr bwMode="auto">
            <a:xfrm>
              <a:off x="4648197" y="1981200"/>
              <a:ext cx="4671835" cy="685800"/>
            </a:xfrm>
            <a:prstGeom prst="rect">
              <a:avLst/>
            </a:prstGeom>
            <a:solidFill>
              <a:srgbClr val="FF0066"/>
            </a:solidFill>
            <a:ln>
              <a:noFill/>
            </a:ln>
            <a:extLst>
              <a:ext uri="{91240B29-F687-4F45-9708-019B960494DF}">
                <a14:hiddenLine xmlns:a14="http://schemas.microsoft.com/office/drawing/2010/main" w="9525">
                  <a:solidFill>
                    <a:srgbClr val="000000"/>
                  </a:solidFill>
                  <a:bevel/>
                </a14:hiddenLine>
              </a:ext>
            </a:extLst>
          </p:spPr>
          <p:txBody>
            <a:bodyPr anchor="ctr"/>
            <a:lstStyle/>
            <a:p>
              <a:pPr marL="0" marR="0" lvl="0" indent="0" defTabSz="914400" eaLnBrk="1" fontAlgn="auto" latinLnBrk="0" hangingPunct="1">
                <a:lnSpc>
                  <a:spcPct val="12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endParaRPr>
            </a:p>
          </p:txBody>
        </p:sp>
        <p:sp>
          <p:nvSpPr>
            <p:cNvPr id="6" name="Rectangle 6"/>
            <p:cNvSpPr>
              <a:spLocks noChangeArrowheads="1"/>
            </p:cNvSpPr>
            <p:nvPr/>
          </p:nvSpPr>
          <p:spPr bwMode="gray">
            <a:xfrm>
              <a:off x="5257800" y="2039148"/>
              <a:ext cx="3966890" cy="540544"/>
            </a:xfrm>
            <a:prstGeom prst="rect">
              <a:avLst/>
            </a:prstGeom>
            <a:solidFill>
              <a:schemeClr val="bg1">
                <a:lumMod val="95000"/>
              </a:schemeClr>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sy="-100000" rotWithShape="0">
                      <a:schemeClr val="bg2">
                        <a:alpha val="50000"/>
                      </a:schemeClr>
                    </a:outerShdw>
                  </a:effectLst>
                </a14:hiddenEffects>
              </a:ext>
            </a:extLst>
          </p:spPr>
          <p:txBody>
            <a:bodyPr wrap="none" anchor="ctr"/>
            <a:lstStyle/>
            <a:p>
              <a:pPr marL="0" marR="0" lvl="0" indent="0" defTabSz="865505" eaLnBrk="1" fontAlgn="auto" latinLnBrk="1" hangingPunct="1">
                <a:lnSpc>
                  <a:spcPct val="100000"/>
                </a:lnSpc>
                <a:spcBef>
                  <a:spcPts val="0"/>
                </a:spcBef>
                <a:spcAft>
                  <a:spcPts val="0"/>
                </a:spcAft>
                <a:buClrTx/>
                <a:buSzTx/>
                <a:buFontTx/>
                <a:buNone/>
                <a:defRPr/>
              </a:pPr>
              <a:r>
                <a:rPr kumimoji="1" lang="zh-CN" altLang="en-US" sz="14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rPr>
                <a:t>姓名：</a:t>
              </a:r>
              <a:r>
                <a:rPr kumimoji="1" lang="en-US" altLang="zh-CN" sz="14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rPr>
                <a:t>JONG</a:t>
              </a:r>
              <a:endParaRPr kumimoji="1" lang="en-US" altLang="ko-KR" sz="14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7" name="Freeform 231"/>
            <p:cNvSpPr>
              <a:spLocks noEditPoints="1"/>
            </p:cNvSpPr>
            <p:nvPr/>
          </p:nvSpPr>
          <p:spPr bwMode="auto">
            <a:xfrm>
              <a:off x="4741976" y="2130454"/>
              <a:ext cx="515824" cy="387292"/>
            </a:xfrm>
            <a:custGeom>
              <a:avLst/>
              <a:gdLst>
                <a:gd name="T0" fmla="*/ 184 w 316"/>
                <a:gd name="T1" fmla="*/ 0 h 237"/>
                <a:gd name="T2" fmla="*/ 316 w 316"/>
                <a:gd name="T3" fmla="*/ 72 h 237"/>
                <a:gd name="T4" fmla="*/ 174 w 316"/>
                <a:gd name="T5" fmla="*/ 200 h 237"/>
                <a:gd name="T6" fmla="*/ 192 w 316"/>
                <a:gd name="T7" fmla="*/ 157 h 237"/>
                <a:gd name="T8" fmla="*/ 222 w 316"/>
                <a:gd name="T9" fmla="*/ 173 h 237"/>
                <a:gd name="T10" fmla="*/ 196 w 316"/>
                <a:gd name="T11" fmla="*/ 124 h 237"/>
                <a:gd name="T12" fmla="*/ 195 w 316"/>
                <a:gd name="T13" fmla="*/ 80 h 237"/>
                <a:gd name="T14" fmla="*/ 211 w 316"/>
                <a:gd name="T15" fmla="*/ 83 h 237"/>
                <a:gd name="T16" fmla="*/ 192 w 316"/>
                <a:gd name="T17" fmla="*/ 53 h 237"/>
                <a:gd name="T18" fmla="*/ 190 w 316"/>
                <a:gd name="T19" fmla="*/ 47 h 237"/>
                <a:gd name="T20" fmla="*/ 187 w 316"/>
                <a:gd name="T21" fmla="*/ 26 h 237"/>
                <a:gd name="T22" fmla="*/ 166 w 316"/>
                <a:gd name="T23" fmla="*/ 30 h 237"/>
                <a:gd name="T24" fmla="*/ 162 w 316"/>
                <a:gd name="T25" fmla="*/ 31 h 237"/>
                <a:gd name="T26" fmla="*/ 184 w 316"/>
                <a:gd name="T27" fmla="*/ 0 h 237"/>
                <a:gd name="T28" fmla="*/ 16 w 316"/>
                <a:gd name="T29" fmla="*/ 53 h 237"/>
                <a:gd name="T30" fmla="*/ 91 w 316"/>
                <a:gd name="T31" fmla="*/ 237 h 237"/>
                <a:gd name="T32" fmla="*/ 166 w 316"/>
                <a:gd name="T33" fmla="*/ 53 h 237"/>
                <a:gd name="T34" fmla="*/ 16 w 316"/>
                <a:gd name="T35" fmla="*/ 53 h 237"/>
                <a:gd name="T36" fmla="*/ 52 w 316"/>
                <a:gd name="T37" fmla="*/ 165 h 237"/>
                <a:gd name="T38" fmla="*/ 131 w 316"/>
                <a:gd name="T39" fmla="*/ 165 h 237"/>
                <a:gd name="T40" fmla="*/ 52 w 316"/>
                <a:gd name="T41" fmla="*/ 165 h 237"/>
                <a:gd name="T42" fmla="*/ 76 w 316"/>
                <a:gd name="T43" fmla="*/ 118 h 237"/>
                <a:gd name="T44" fmla="*/ 36 w 316"/>
                <a:gd name="T45" fmla="*/ 110 h 237"/>
                <a:gd name="T46" fmla="*/ 76 w 316"/>
                <a:gd name="T47" fmla="*/ 118 h 237"/>
                <a:gd name="T48" fmla="*/ 107 w 316"/>
                <a:gd name="T49" fmla="*/ 118 h 237"/>
                <a:gd name="T50" fmla="*/ 148 w 316"/>
                <a:gd name="T51" fmla="*/ 110 h 237"/>
                <a:gd name="T52" fmla="*/ 107 w 316"/>
                <a:gd name="T53" fmla="*/ 118 h 237"/>
                <a:gd name="T54" fmla="*/ 233 w 316"/>
                <a:gd name="T55" fmla="*/ 94 h 237"/>
                <a:gd name="T56" fmla="*/ 268 w 316"/>
                <a:gd name="T57" fmla="*/ 117 h 237"/>
                <a:gd name="T58" fmla="*/ 233 w 316"/>
                <a:gd name="T59" fmla="*/ 94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16" h="237">
                  <a:moveTo>
                    <a:pt x="184" y="0"/>
                  </a:moveTo>
                  <a:cubicBezTo>
                    <a:pt x="223" y="31"/>
                    <a:pt x="269" y="56"/>
                    <a:pt x="316" y="72"/>
                  </a:cubicBezTo>
                  <a:cubicBezTo>
                    <a:pt x="291" y="148"/>
                    <a:pt x="251" y="206"/>
                    <a:pt x="174" y="200"/>
                  </a:cubicBezTo>
                  <a:cubicBezTo>
                    <a:pt x="182" y="187"/>
                    <a:pt x="188" y="172"/>
                    <a:pt x="192" y="157"/>
                  </a:cubicBezTo>
                  <a:cubicBezTo>
                    <a:pt x="222" y="173"/>
                    <a:pt x="222" y="173"/>
                    <a:pt x="222" y="173"/>
                  </a:cubicBezTo>
                  <a:cubicBezTo>
                    <a:pt x="233" y="153"/>
                    <a:pt x="217" y="132"/>
                    <a:pt x="196" y="124"/>
                  </a:cubicBezTo>
                  <a:cubicBezTo>
                    <a:pt x="197" y="109"/>
                    <a:pt x="197" y="95"/>
                    <a:pt x="195" y="80"/>
                  </a:cubicBezTo>
                  <a:cubicBezTo>
                    <a:pt x="200" y="81"/>
                    <a:pt x="205" y="82"/>
                    <a:pt x="211" y="83"/>
                  </a:cubicBezTo>
                  <a:cubicBezTo>
                    <a:pt x="215" y="69"/>
                    <a:pt x="205" y="52"/>
                    <a:pt x="192" y="53"/>
                  </a:cubicBezTo>
                  <a:cubicBezTo>
                    <a:pt x="191" y="51"/>
                    <a:pt x="191" y="49"/>
                    <a:pt x="190" y="47"/>
                  </a:cubicBezTo>
                  <a:cubicBezTo>
                    <a:pt x="187" y="26"/>
                    <a:pt x="187" y="26"/>
                    <a:pt x="187" y="26"/>
                  </a:cubicBezTo>
                  <a:cubicBezTo>
                    <a:pt x="166" y="30"/>
                    <a:pt x="166" y="30"/>
                    <a:pt x="166" y="30"/>
                  </a:cubicBezTo>
                  <a:cubicBezTo>
                    <a:pt x="165" y="30"/>
                    <a:pt x="163" y="31"/>
                    <a:pt x="162" y="31"/>
                  </a:cubicBezTo>
                  <a:cubicBezTo>
                    <a:pt x="169" y="21"/>
                    <a:pt x="176" y="10"/>
                    <a:pt x="184" y="0"/>
                  </a:cubicBezTo>
                  <a:close/>
                  <a:moveTo>
                    <a:pt x="16" y="53"/>
                  </a:moveTo>
                  <a:cubicBezTo>
                    <a:pt x="0" y="135"/>
                    <a:pt x="10" y="208"/>
                    <a:pt x="91" y="237"/>
                  </a:cubicBezTo>
                  <a:cubicBezTo>
                    <a:pt x="172" y="208"/>
                    <a:pt x="181" y="135"/>
                    <a:pt x="166" y="53"/>
                  </a:cubicBezTo>
                  <a:cubicBezTo>
                    <a:pt x="117" y="62"/>
                    <a:pt x="65" y="61"/>
                    <a:pt x="16" y="53"/>
                  </a:cubicBezTo>
                  <a:close/>
                  <a:moveTo>
                    <a:pt x="52" y="165"/>
                  </a:moveTo>
                  <a:cubicBezTo>
                    <a:pt x="131" y="165"/>
                    <a:pt x="131" y="165"/>
                    <a:pt x="131" y="165"/>
                  </a:cubicBezTo>
                  <a:cubicBezTo>
                    <a:pt x="131" y="207"/>
                    <a:pt x="52" y="207"/>
                    <a:pt x="52" y="165"/>
                  </a:cubicBezTo>
                  <a:close/>
                  <a:moveTo>
                    <a:pt x="76" y="118"/>
                  </a:moveTo>
                  <a:cubicBezTo>
                    <a:pt x="59" y="121"/>
                    <a:pt x="46" y="118"/>
                    <a:pt x="36" y="110"/>
                  </a:cubicBezTo>
                  <a:cubicBezTo>
                    <a:pt x="50" y="77"/>
                    <a:pt x="78" y="99"/>
                    <a:pt x="76" y="118"/>
                  </a:cubicBezTo>
                  <a:close/>
                  <a:moveTo>
                    <a:pt x="107" y="118"/>
                  </a:moveTo>
                  <a:cubicBezTo>
                    <a:pt x="106" y="99"/>
                    <a:pt x="133" y="77"/>
                    <a:pt x="148" y="110"/>
                  </a:cubicBezTo>
                  <a:cubicBezTo>
                    <a:pt x="138" y="118"/>
                    <a:pt x="124" y="121"/>
                    <a:pt x="107" y="118"/>
                  </a:cubicBezTo>
                  <a:close/>
                  <a:moveTo>
                    <a:pt x="233" y="94"/>
                  </a:moveTo>
                  <a:cubicBezTo>
                    <a:pt x="244" y="108"/>
                    <a:pt x="255" y="116"/>
                    <a:pt x="268" y="117"/>
                  </a:cubicBezTo>
                  <a:cubicBezTo>
                    <a:pt x="281" y="84"/>
                    <a:pt x="246" y="80"/>
                    <a:pt x="233" y="94"/>
                  </a:cubicBezTo>
                  <a:close/>
                </a:path>
              </a:pathLst>
            </a:custGeom>
            <a:solidFill>
              <a:srgbClr val="FFFFFF"/>
            </a:solidFill>
            <a:ln>
              <a:noFill/>
            </a:ln>
            <a:effectLst>
              <a:outerShdw blurRad="50800" dist="38100" dir="5400000" algn="t" rotWithShape="0">
                <a:prstClr val="black">
                  <a:alpha val="40000"/>
                </a:prstClr>
              </a:outerShdw>
            </a:effec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Text" lastClr="000000"/>
                </a:solidFill>
                <a:effectLst/>
                <a:uLnTx/>
                <a:uFillTx/>
              </a:endParaRPr>
            </a:p>
          </p:txBody>
        </p:sp>
      </p:grpSp>
      <p:grpSp>
        <p:nvGrpSpPr>
          <p:cNvPr id="8" name="组合 7"/>
          <p:cNvGrpSpPr/>
          <p:nvPr/>
        </p:nvGrpSpPr>
        <p:grpSpPr>
          <a:xfrm>
            <a:off x="3495917" y="2165375"/>
            <a:ext cx="3724923" cy="548101"/>
            <a:chOff x="4657074" y="2762435"/>
            <a:chExt cx="4660726" cy="685800"/>
          </a:xfrm>
        </p:grpSpPr>
        <p:sp>
          <p:nvSpPr>
            <p:cNvPr id="9" name="矩形 33"/>
            <p:cNvSpPr>
              <a:spLocks noChangeArrowheads="1"/>
            </p:cNvSpPr>
            <p:nvPr/>
          </p:nvSpPr>
          <p:spPr bwMode="auto">
            <a:xfrm>
              <a:off x="4657074" y="2762435"/>
              <a:ext cx="4660726" cy="685800"/>
            </a:xfrm>
            <a:prstGeom prst="rect">
              <a:avLst/>
            </a:prstGeom>
            <a:solidFill>
              <a:srgbClr val="33CCCC"/>
            </a:solidFill>
            <a:ln>
              <a:noFill/>
            </a:ln>
            <a:extLst>
              <a:ext uri="{91240B29-F687-4F45-9708-019B960494DF}">
                <a14:hiddenLine xmlns:a14="http://schemas.microsoft.com/office/drawing/2010/main" w="9525">
                  <a:solidFill>
                    <a:srgbClr val="000000"/>
                  </a:solidFill>
                  <a:bevel/>
                </a14:hiddenLine>
              </a:ext>
            </a:extLst>
          </p:spPr>
          <p:txBody>
            <a:bodyPr anchor="ctr"/>
            <a:lstStyle/>
            <a:p>
              <a:pPr marL="0" marR="0" lvl="0" indent="0" defTabSz="914400" eaLnBrk="1" fontAlgn="auto" latinLnBrk="0" hangingPunct="1">
                <a:lnSpc>
                  <a:spcPct val="12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endParaRPr>
            </a:p>
          </p:txBody>
        </p:sp>
        <p:sp>
          <p:nvSpPr>
            <p:cNvPr id="10" name="Rectangle 6"/>
            <p:cNvSpPr>
              <a:spLocks noChangeArrowheads="1"/>
            </p:cNvSpPr>
            <p:nvPr/>
          </p:nvSpPr>
          <p:spPr bwMode="gray">
            <a:xfrm>
              <a:off x="5266677" y="2820383"/>
              <a:ext cx="3955782" cy="540544"/>
            </a:xfrm>
            <a:prstGeom prst="rect">
              <a:avLst/>
            </a:prstGeom>
            <a:solidFill>
              <a:schemeClr val="bg1">
                <a:lumMod val="95000"/>
              </a:schemeClr>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sy="-100000" rotWithShape="0">
                      <a:schemeClr val="bg2">
                        <a:alpha val="50000"/>
                      </a:schemeClr>
                    </a:outerShdw>
                  </a:effectLst>
                </a14:hiddenEffects>
              </a:ext>
            </a:extLst>
          </p:spPr>
          <p:txBody>
            <a:bodyPr wrap="none" anchor="ctr"/>
            <a:lstStyle/>
            <a:p>
              <a:pPr marL="0" marR="0" lvl="0" indent="0" defTabSz="865505" eaLnBrk="1" fontAlgn="auto" latinLnBrk="1" hangingPunct="1">
                <a:lnSpc>
                  <a:spcPct val="100000"/>
                </a:lnSpc>
                <a:spcBef>
                  <a:spcPts val="0"/>
                </a:spcBef>
                <a:spcAft>
                  <a:spcPts val="0"/>
                </a:spcAft>
                <a:buClrTx/>
                <a:buSzTx/>
                <a:buFontTx/>
                <a:buNone/>
                <a:defRPr/>
              </a:pPr>
              <a:r>
                <a:rPr kumimoji="1" lang="zh-CN" altLang="en-US" sz="14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rPr>
                <a:t>性别：男</a:t>
              </a:r>
              <a:endParaRPr kumimoji="1" lang="en-US" altLang="ko-KR" sz="14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11" name="Freeform 125"/>
            <p:cNvSpPr>
              <a:spLocks noEditPoints="1"/>
            </p:cNvSpPr>
            <p:nvPr/>
          </p:nvSpPr>
          <p:spPr bwMode="auto">
            <a:xfrm>
              <a:off x="4750853" y="2971800"/>
              <a:ext cx="444632" cy="333952"/>
            </a:xfrm>
            <a:custGeom>
              <a:avLst/>
              <a:gdLst>
                <a:gd name="T0" fmla="*/ 3 w 108"/>
                <a:gd name="T1" fmla="*/ 54 h 81"/>
                <a:gd name="T2" fmla="*/ 21 w 108"/>
                <a:gd name="T3" fmla="*/ 47 h 81"/>
                <a:gd name="T4" fmla="*/ 25 w 108"/>
                <a:gd name="T5" fmla="*/ 44 h 81"/>
                <a:gd name="T6" fmla="*/ 35 w 108"/>
                <a:gd name="T7" fmla="*/ 62 h 81"/>
                <a:gd name="T8" fmla="*/ 43 w 108"/>
                <a:gd name="T9" fmla="*/ 44 h 81"/>
                <a:gd name="T10" fmla="*/ 48 w 108"/>
                <a:gd name="T11" fmla="*/ 47 h 81"/>
                <a:gd name="T12" fmla="*/ 60 w 108"/>
                <a:gd name="T13" fmla="*/ 52 h 81"/>
                <a:gd name="T14" fmla="*/ 60 w 108"/>
                <a:gd name="T15" fmla="*/ 51 h 81"/>
                <a:gd name="T16" fmla="*/ 72 w 108"/>
                <a:gd name="T17" fmla="*/ 47 h 81"/>
                <a:gd name="T18" fmla="*/ 83 w 108"/>
                <a:gd name="T19" fmla="*/ 61 h 81"/>
                <a:gd name="T20" fmla="*/ 96 w 108"/>
                <a:gd name="T21" fmla="*/ 47 h 81"/>
                <a:gd name="T22" fmla="*/ 105 w 108"/>
                <a:gd name="T23" fmla="*/ 49 h 81"/>
                <a:gd name="T24" fmla="*/ 108 w 108"/>
                <a:gd name="T25" fmla="*/ 72 h 81"/>
                <a:gd name="T26" fmla="*/ 69 w 108"/>
                <a:gd name="T27" fmla="*/ 72 h 81"/>
                <a:gd name="T28" fmla="*/ 69 w 108"/>
                <a:gd name="T29" fmla="*/ 81 h 81"/>
                <a:gd name="T30" fmla="*/ 0 w 108"/>
                <a:gd name="T31" fmla="*/ 81 h 81"/>
                <a:gd name="T32" fmla="*/ 3 w 108"/>
                <a:gd name="T33" fmla="*/ 54 h 81"/>
                <a:gd name="T34" fmla="*/ 73 w 108"/>
                <a:gd name="T35" fmla="*/ 27 h 81"/>
                <a:gd name="T36" fmla="*/ 93 w 108"/>
                <a:gd name="T37" fmla="*/ 25 h 81"/>
                <a:gd name="T38" fmla="*/ 92 w 108"/>
                <a:gd name="T39" fmla="*/ 37 h 81"/>
                <a:gd name="T40" fmla="*/ 88 w 108"/>
                <a:gd name="T41" fmla="*/ 42 h 81"/>
                <a:gd name="T42" fmla="*/ 99 w 108"/>
                <a:gd name="T43" fmla="*/ 42 h 81"/>
                <a:gd name="T44" fmla="*/ 98 w 108"/>
                <a:gd name="T45" fmla="*/ 32 h 81"/>
                <a:gd name="T46" fmla="*/ 69 w 108"/>
                <a:gd name="T47" fmla="*/ 32 h 81"/>
                <a:gd name="T48" fmla="*/ 68 w 108"/>
                <a:gd name="T49" fmla="*/ 42 h 81"/>
                <a:gd name="T50" fmla="*/ 78 w 108"/>
                <a:gd name="T51" fmla="*/ 42 h 81"/>
                <a:gd name="T52" fmla="*/ 75 w 108"/>
                <a:gd name="T53" fmla="*/ 37 h 81"/>
                <a:gd name="T54" fmla="*/ 73 w 108"/>
                <a:gd name="T55" fmla="*/ 27 h 81"/>
                <a:gd name="T56" fmla="*/ 73 w 108"/>
                <a:gd name="T57" fmla="*/ 27 h 81"/>
                <a:gd name="T58" fmla="*/ 21 w 108"/>
                <a:gd name="T59" fmla="*/ 31 h 81"/>
                <a:gd name="T60" fmla="*/ 22 w 108"/>
                <a:gd name="T61" fmla="*/ 16 h 81"/>
                <a:gd name="T62" fmla="*/ 46 w 108"/>
                <a:gd name="T63" fmla="*/ 16 h 81"/>
                <a:gd name="T64" fmla="*/ 47 w 108"/>
                <a:gd name="T65" fmla="*/ 31 h 81"/>
                <a:gd name="T66" fmla="*/ 52 w 108"/>
                <a:gd name="T67" fmla="*/ 25 h 81"/>
                <a:gd name="T68" fmla="*/ 50 w 108"/>
                <a:gd name="T69" fmla="*/ 8 h 81"/>
                <a:gd name="T70" fmla="*/ 19 w 108"/>
                <a:gd name="T71" fmla="*/ 7 h 81"/>
                <a:gd name="T72" fmla="*/ 18 w 108"/>
                <a:gd name="T73" fmla="*/ 28 h 81"/>
                <a:gd name="T74" fmla="*/ 21 w 108"/>
                <a:gd name="T75" fmla="*/ 3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8" h="81">
                  <a:moveTo>
                    <a:pt x="3" y="54"/>
                  </a:moveTo>
                  <a:cubicBezTo>
                    <a:pt x="9" y="52"/>
                    <a:pt x="15" y="49"/>
                    <a:pt x="21" y="47"/>
                  </a:cubicBezTo>
                  <a:cubicBezTo>
                    <a:pt x="22" y="46"/>
                    <a:pt x="24" y="45"/>
                    <a:pt x="25" y="44"/>
                  </a:cubicBezTo>
                  <a:cubicBezTo>
                    <a:pt x="35" y="62"/>
                    <a:pt x="35" y="62"/>
                    <a:pt x="35" y="62"/>
                  </a:cubicBezTo>
                  <a:cubicBezTo>
                    <a:pt x="43" y="44"/>
                    <a:pt x="43" y="44"/>
                    <a:pt x="43" y="44"/>
                  </a:cubicBezTo>
                  <a:cubicBezTo>
                    <a:pt x="45" y="45"/>
                    <a:pt x="46" y="46"/>
                    <a:pt x="48" y="47"/>
                  </a:cubicBezTo>
                  <a:cubicBezTo>
                    <a:pt x="60" y="52"/>
                    <a:pt x="60" y="52"/>
                    <a:pt x="60" y="52"/>
                  </a:cubicBezTo>
                  <a:cubicBezTo>
                    <a:pt x="60" y="51"/>
                    <a:pt x="60" y="51"/>
                    <a:pt x="60" y="51"/>
                  </a:cubicBezTo>
                  <a:cubicBezTo>
                    <a:pt x="65" y="49"/>
                    <a:pt x="69" y="47"/>
                    <a:pt x="72" y="47"/>
                  </a:cubicBezTo>
                  <a:cubicBezTo>
                    <a:pt x="74" y="53"/>
                    <a:pt x="78" y="57"/>
                    <a:pt x="83" y="61"/>
                  </a:cubicBezTo>
                  <a:cubicBezTo>
                    <a:pt x="89" y="57"/>
                    <a:pt x="93" y="52"/>
                    <a:pt x="96" y="47"/>
                  </a:cubicBezTo>
                  <a:cubicBezTo>
                    <a:pt x="98" y="47"/>
                    <a:pt x="102" y="48"/>
                    <a:pt x="105" y="49"/>
                  </a:cubicBezTo>
                  <a:cubicBezTo>
                    <a:pt x="108" y="54"/>
                    <a:pt x="108" y="65"/>
                    <a:pt x="108" y="72"/>
                  </a:cubicBezTo>
                  <a:cubicBezTo>
                    <a:pt x="69" y="72"/>
                    <a:pt x="69" y="72"/>
                    <a:pt x="69" y="72"/>
                  </a:cubicBezTo>
                  <a:cubicBezTo>
                    <a:pt x="70" y="75"/>
                    <a:pt x="70" y="78"/>
                    <a:pt x="69" y="81"/>
                  </a:cubicBezTo>
                  <a:cubicBezTo>
                    <a:pt x="46" y="81"/>
                    <a:pt x="23" y="81"/>
                    <a:pt x="0" y="81"/>
                  </a:cubicBezTo>
                  <a:cubicBezTo>
                    <a:pt x="0" y="68"/>
                    <a:pt x="0" y="59"/>
                    <a:pt x="3" y="54"/>
                  </a:cubicBezTo>
                  <a:close/>
                  <a:moveTo>
                    <a:pt x="73" y="27"/>
                  </a:moveTo>
                  <a:cubicBezTo>
                    <a:pt x="79" y="28"/>
                    <a:pt x="89" y="27"/>
                    <a:pt x="93" y="25"/>
                  </a:cubicBezTo>
                  <a:cubicBezTo>
                    <a:pt x="93" y="27"/>
                    <a:pt x="93" y="33"/>
                    <a:pt x="92" y="37"/>
                  </a:cubicBezTo>
                  <a:cubicBezTo>
                    <a:pt x="91" y="39"/>
                    <a:pt x="90" y="41"/>
                    <a:pt x="88" y="42"/>
                  </a:cubicBezTo>
                  <a:cubicBezTo>
                    <a:pt x="99" y="42"/>
                    <a:pt x="99" y="42"/>
                    <a:pt x="99" y="42"/>
                  </a:cubicBezTo>
                  <a:cubicBezTo>
                    <a:pt x="99" y="42"/>
                    <a:pt x="98" y="34"/>
                    <a:pt x="98" y="32"/>
                  </a:cubicBezTo>
                  <a:cubicBezTo>
                    <a:pt x="102" y="3"/>
                    <a:pt x="64" y="3"/>
                    <a:pt x="69" y="32"/>
                  </a:cubicBezTo>
                  <a:cubicBezTo>
                    <a:pt x="69" y="34"/>
                    <a:pt x="68" y="42"/>
                    <a:pt x="68" y="42"/>
                  </a:cubicBezTo>
                  <a:cubicBezTo>
                    <a:pt x="78" y="42"/>
                    <a:pt x="78" y="42"/>
                    <a:pt x="78" y="42"/>
                  </a:cubicBezTo>
                  <a:cubicBezTo>
                    <a:pt x="77" y="41"/>
                    <a:pt x="76" y="39"/>
                    <a:pt x="75" y="37"/>
                  </a:cubicBezTo>
                  <a:cubicBezTo>
                    <a:pt x="73" y="34"/>
                    <a:pt x="73" y="30"/>
                    <a:pt x="73" y="27"/>
                  </a:cubicBezTo>
                  <a:cubicBezTo>
                    <a:pt x="73" y="27"/>
                    <a:pt x="73" y="27"/>
                    <a:pt x="73" y="27"/>
                  </a:cubicBezTo>
                  <a:close/>
                  <a:moveTo>
                    <a:pt x="21" y="31"/>
                  </a:moveTo>
                  <a:cubicBezTo>
                    <a:pt x="21" y="25"/>
                    <a:pt x="21" y="21"/>
                    <a:pt x="22" y="16"/>
                  </a:cubicBezTo>
                  <a:cubicBezTo>
                    <a:pt x="29" y="12"/>
                    <a:pt x="37" y="18"/>
                    <a:pt x="46" y="16"/>
                  </a:cubicBezTo>
                  <a:cubicBezTo>
                    <a:pt x="47" y="20"/>
                    <a:pt x="48" y="25"/>
                    <a:pt x="47" y="31"/>
                  </a:cubicBezTo>
                  <a:cubicBezTo>
                    <a:pt x="47" y="31"/>
                    <a:pt x="51" y="28"/>
                    <a:pt x="52" y="25"/>
                  </a:cubicBezTo>
                  <a:cubicBezTo>
                    <a:pt x="52" y="22"/>
                    <a:pt x="51" y="10"/>
                    <a:pt x="50" y="8"/>
                  </a:cubicBezTo>
                  <a:cubicBezTo>
                    <a:pt x="45" y="0"/>
                    <a:pt x="25" y="0"/>
                    <a:pt x="19" y="7"/>
                  </a:cubicBezTo>
                  <a:cubicBezTo>
                    <a:pt x="18" y="9"/>
                    <a:pt x="16" y="25"/>
                    <a:pt x="18" y="28"/>
                  </a:cubicBezTo>
                  <a:cubicBezTo>
                    <a:pt x="19" y="30"/>
                    <a:pt x="21" y="31"/>
                    <a:pt x="21" y="31"/>
                  </a:cubicBezTo>
                  <a:close/>
                </a:path>
              </a:pathLst>
            </a:custGeom>
            <a:solidFill>
              <a:srgbClr val="FFFFFF"/>
            </a:solidFill>
            <a:ln>
              <a:noFill/>
            </a:ln>
            <a:effectLst>
              <a:outerShdw blurRad="50800" dist="38100" dir="5400000" algn="t" rotWithShape="0">
                <a:prstClr val="black">
                  <a:alpha val="40000"/>
                </a:prstClr>
              </a:outerShdw>
            </a:effec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Text" lastClr="000000"/>
                </a:solidFill>
                <a:effectLst/>
                <a:uLnTx/>
                <a:uFillTx/>
              </a:endParaRPr>
            </a:p>
          </p:txBody>
        </p:sp>
      </p:grpSp>
      <p:grpSp>
        <p:nvGrpSpPr>
          <p:cNvPr id="12" name="组合 11"/>
          <p:cNvGrpSpPr/>
          <p:nvPr/>
        </p:nvGrpSpPr>
        <p:grpSpPr>
          <a:xfrm>
            <a:off x="3504796" y="3361020"/>
            <a:ext cx="3716044" cy="548101"/>
            <a:chOff x="4657075" y="3588058"/>
            <a:chExt cx="4649616" cy="685800"/>
          </a:xfrm>
        </p:grpSpPr>
        <p:sp>
          <p:nvSpPr>
            <p:cNvPr id="13" name="矩形 33"/>
            <p:cNvSpPr>
              <a:spLocks noChangeArrowheads="1"/>
            </p:cNvSpPr>
            <p:nvPr/>
          </p:nvSpPr>
          <p:spPr bwMode="auto">
            <a:xfrm>
              <a:off x="4657075" y="3588058"/>
              <a:ext cx="4649616" cy="685800"/>
            </a:xfrm>
            <a:prstGeom prst="rect">
              <a:avLst/>
            </a:prstGeom>
            <a:solidFill>
              <a:srgbClr val="0070C0"/>
            </a:solidFill>
            <a:ln>
              <a:noFill/>
            </a:ln>
            <a:extLst>
              <a:ext uri="{91240B29-F687-4F45-9708-019B960494DF}">
                <a14:hiddenLine xmlns:a14="http://schemas.microsoft.com/office/drawing/2010/main" w="9525">
                  <a:solidFill>
                    <a:srgbClr val="000000"/>
                  </a:solidFill>
                  <a:bevel/>
                </a14:hiddenLine>
              </a:ext>
            </a:extLst>
          </p:spPr>
          <p:txBody>
            <a:bodyPr anchor="ctr"/>
            <a:lstStyle/>
            <a:p>
              <a:pPr marL="0" marR="0" lvl="0" indent="0" defTabSz="914400" eaLnBrk="1" fontAlgn="auto" latinLnBrk="0" hangingPunct="1">
                <a:lnSpc>
                  <a:spcPct val="12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endParaRPr>
            </a:p>
          </p:txBody>
        </p:sp>
        <p:sp>
          <p:nvSpPr>
            <p:cNvPr id="14" name="Rectangle 6"/>
            <p:cNvSpPr>
              <a:spLocks noChangeArrowheads="1"/>
            </p:cNvSpPr>
            <p:nvPr/>
          </p:nvSpPr>
          <p:spPr bwMode="gray">
            <a:xfrm>
              <a:off x="5266675" y="3646006"/>
              <a:ext cx="3944673" cy="540544"/>
            </a:xfrm>
            <a:prstGeom prst="rect">
              <a:avLst/>
            </a:prstGeom>
            <a:solidFill>
              <a:schemeClr val="bg1">
                <a:lumMod val="95000"/>
              </a:schemeClr>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sy="-100000" rotWithShape="0">
                      <a:schemeClr val="bg2">
                        <a:alpha val="50000"/>
                      </a:schemeClr>
                    </a:outerShdw>
                  </a:effectLst>
                </a14:hiddenEffects>
              </a:ext>
            </a:extLst>
          </p:spPr>
          <p:txBody>
            <a:bodyPr wrap="none" anchor="ctr"/>
            <a:lstStyle/>
            <a:p>
              <a:pPr marL="0" marR="0" lvl="0" indent="0" defTabSz="865505" eaLnBrk="1" fontAlgn="auto" latinLnBrk="1" hangingPunct="1">
                <a:lnSpc>
                  <a:spcPct val="100000"/>
                </a:lnSpc>
                <a:spcBef>
                  <a:spcPts val="0"/>
                </a:spcBef>
                <a:spcAft>
                  <a:spcPts val="0"/>
                </a:spcAft>
                <a:buClrTx/>
                <a:buSzTx/>
                <a:buFontTx/>
                <a:buNone/>
                <a:defRPr/>
              </a:pPr>
              <a:r>
                <a:rPr kumimoji="1" lang="zh-CN" altLang="en-US" sz="14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rPr>
                <a:t>毕业院校：美学院</a:t>
              </a:r>
              <a:endParaRPr kumimoji="1" lang="en-US" altLang="ko-KR" sz="14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15" name="Freeform 175"/>
            <p:cNvSpPr>
              <a:spLocks noEditPoints="1"/>
            </p:cNvSpPr>
            <p:nvPr/>
          </p:nvSpPr>
          <p:spPr bwMode="auto">
            <a:xfrm>
              <a:off x="4798560" y="3634909"/>
              <a:ext cx="349218" cy="435092"/>
            </a:xfrm>
            <a:custGeom>
              <a:avLst/>
              <a:gdLst>
                <a:gd name="T0" fmla="*/ 49 w 85"/>
                <a:gd name="T1" fmla="*/ 26 h 106"/>
                <a:gd name="T2" fmla="*/ 33 w 85"/>
                <a:gd name="T3" fmla="*/ 22 h 106"/>
                <a:gd name="T4" fmla="*/ 26 w 85"/>
                <a:gd name="T5" fmla="*/ 42 h 106"/>
                <a:gd name="T6" fmla="*/ 34 w 85"/>
                <a:gd name="T7" fmla="*/ 55 h 106"/>
                <a:gd name="T8" fmla="*/ 35 w 85"/>
                <a:gd name="T9" fmla="*/ 59 h 106"/>
                <a:gd name="T10" fmla="*/ 49 w 85"/>
                <a:gd name="T11" fmla="*/ 63 h 106"/>
                <a:gd name="T12" fmla="*/ 63 w 85"/>
                <a:gd name="T13" fmla="*/ 59 h 106"/>
                <a:gd name="T14" fmla="*/ 63 w 85"/>
                <a:gd name="T15" fmla="*/ 55 h 106"/>
                <a:gd name="T16" fmla="*/ 72 w 85"/>
                <a:gd name="T17" fmla="*/ 42 h 106"/>
                <a:gd name="T18" fmla="*/ 64 w 85"/>
                <a:gd name="T19" fmla="*/ 22 h 106"/>
                <a:gd name="T20" fmla="*/ 49 w 85"/>
                <a:gd name="T21" fmla="*/ 26 h 106"/>
                <a:gd name="T22" fmla="*/ 84 w 85"/>
                <a:gd name="T23" fmla="*/ 77 h 106"/>
                <a:gd name="T24" fmla="*/ 14 w 85"/>
                <a:gd name="T25" fmla="*/ 77 h 106"/>
                <a:gd name="T26" fmla="*/ 11 w 85"/>
                <a:gd name="T27" fmla="*/ 87 h 106"/>
                <a:gd name="T28" fmla="*/ 11 w 85"/>
                <a:gd name="T29" fmla="*/ 87 h 106"/>
                <a:gd name="T30" fmla="*/ 14 w 85"/>
                <a:gd name="T31" fmla="*/ 96 h 106"/>
                <a:gd name="T32" fmla="*/ 85 w 85"/>
                <a:gd name="T33" fmla="*/ 96 h 106"/>
                <a:gd name="T34" fmla="*/ 85 w 85"/>
                <a:gd name="T35" fmla="*/ 106 h 106"/>
                <a:gd name="T36" fmla="*/ 12 w 85"/>
                <a:gd name="T37" fmla="*/ 106 h 106"/>
                <a:gd name="T38" fmla="*/ 10 w 85"/>
                <a:gd name="T39" fmla="*/ 106 h 106"/>
                <a:gd name="T40" fmla="*/ 8 w 85"/>
                <a:gd name="T41" fmla="*/ 105 h 106"/>
                <a:gd name="T42" fmla="*/ 7 w 85"/>
                <a:gd name="T43" fmla="*/ 104 h 106"/>
                <a:gd name="T44" fmla="*/ 0 w 85"/>
                <a:gd name="T45" fmla="*/ 87 h 106"/>
                <a:gd name="T46" fmla="*/ 0 w 85"/>
                <a:gd name="T47" fmla="*/ 87 h 106"/>
                <a:gd name="T48" fmla="*/ 7 w 85"/>
                <a:gd name="T49" fmla="*/ 69 h 106"/>
                <a:gd name="T50" fmla="*/ 8 w 85"/>
                <a:gd name="T51" fmla="*/ 68 h 106"/>
                <a:gd name="T52" fmla="*/ 9 w 85"/>
                <a:gd name="T53" fmla="*/ 66 h 106"/>
                <a:gd name="T54" fmla="*/ 12 w 85"/>
                <a:gd name="T55" fmla="*/ 66 h 106"/>
                <a:gd name="T56" fmla="*/ 84 w 85"/>
                <a:gd name="T57" fmla="*/ 66 h 106"/>
                <a:gd name="T58" fmla="*/ 84 w 85"/>
                <a:gd name="T59" fmla="*/ 77 h 106"/>
                <a:gd name="T60" fmla="*/ 16 w 85"/>
                <a:gd name="T61" fmla="*/ 91 h 106"/>
                <a:gd name="T62" fmla="*/ 16 w 85"/>
                <a:gd name="T63" fmla="*/ 93 h 106"/>
                <a:gd name="T64" fmla="*/ 78 w 85"/>
                <a:gd name="T65" fmla="*/ 93 h 106"/>
                <a:gd name="T66" fmla="*/ 78 w 85"/>
                <a:gd name="T67" fmla="*/ 91 h 106"/>
                <a:gd name="T68" fmla="*/ 16 w 85"/>
                <a:gd name="T69" fmla="*/ 91 h 106"/>
                <a:gd name="T70" fmla="*/ 16 w 85"/>
                <a:gd name="T71" fmla="*/ 80 h 106"/>
                <a:gd name="T72" fmla="*/ 16 w 85"/>
                <a:gd name="T73" fmla="*/ 82 h 106"/>
                <a:gd name="T74" fmla="*/ 78 w 85"/>
                <a:gd name="T75" fmla="*/ 82 h 106"/>
                <a:gd name="T76" fmla="*/ 78 w 85"/>
                <a:gd name="T77" fmla="*/ 80 h 106"/>
                <a:gd name="T78" fmla="*/ 16 w 85"/>
                <a:gd name="T79" fmla="*/ 80 h 106"/>
                <a:gd name="T80" fmla="*/ 16 w 85"/>
                <a:gd name="T81" fmla="*/ 85 h 106"/>
                <a:gd name="T82" fmla="*/ 16 w 85"/>
                <a:gd name="T83" fmla="*/ 88 h 106"/>
                <a:gd name="T84" fmla="*/ 78 w 85"/>
                <a:gd name="T85" fmla="*/ 88 h 106"/>
                <a:gd name="T86" fmla="*/ 78 w 85"/>
                <a:gd name="T87" fmla="*/ 85 h 106"/>
                <a:gd name="T88" fmla="*/ 16 w 85"/>
                <a:gd name="T89" fmla="*/ 85 h 106"/>
                <a:gd name="T90" fmla="*/ 50 w 85"/>
                <a:gd name="T91" fmla="*/ 10 h 106"/>
                <a:gd name="T92" fmla="*/ 73 w 85"/>
                <a:gd name="T93" fmla="*/ 8 h 106"/>
                <a:gd name="T94" fmla="*/ 51 w 85"/>
                <a:gd name="T95" fmla="*/ 15 h 106"/>
                <a:gd name="T96" fmla="*/ 50 w 85"/>
                <a:gd name="T97" fmla="*/ 24 h 106"/>
                <a:gd name="T98" fmla="*/ 48 w 85"/>
                <a:gd name="T99" fmla="*/ 24 h 106"/>
                <a:gd name="T100" fmla="*/ 40 w 85"/>
                <a:gd name="T101" fmla="*/ 8 h 106"/>
                <a:gd name="T102" fmla="*/ 46 w 85"/>
                <a:gd name="T103" fmla="*/ 4 h 106"/>
                <a:gd name="T104" fmla="*/ 50 w 85"/>
                <a:gd name="T105" fmla="*/ 1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5" h="106">
                  <a:moveTo>
                    <a:pt x="49" y="26"/>
                  </a:moveTo>
                  <a:cubicBezTo>
                    <a:pt x="47" y="24"/>
                    <a:pt x="40" y="19"/>
                    <a:pt x="33" y="22"/>
                  </a:cubicBezTo>
                  <a:cubicBezTo>
                    <a:pt x="25" y="25"/>
                    <a:pt x="22" y="34"/>
                    <a:pt x="26" y="42"/>
                  </a:cubicBezTo>
                  <a:cubicBezTo>
                    <a:pt x="30" y="50"/>
                    <a:pt x="33" y="53"/>
                    <a:pt x="34" y="55"/>
                  </a:cubicBezTo>
                  <a:cubicBezTo>
                    <a:pt x="35" y="56"/>
                    <a:pt x="34" y="58"/>
                    <a:pt x="35" y="59"/>
                  </a:cubicBezTo>
                  <a:cubicBezTo>
                    <a:pt x="36" y="64"/>
                    <a:pt x="46" y="66"/>
                    <a:pt x="49" y="63"/>
                  </a:cubicBezTo>
                  <a:cubicBezTo>
                    <a:pt x="52" y="66"/>
                    <a:pt x="62" y="64"/>
                    <a:pt x="63" y="59"/>
                  </a:cubicBezTo>
                  <a:cubicBezTo>
                    <a:pt x="63" y="58"/>
                    <a:pt x="63" y="56"/>
                    <a:pt x="63" y="55"/>
                  </a:cubicBezTo>
                  <a:cubicBezTo>
                    <a:pt x="64" y="53"/>
                    <a:pt x="68" y="50"/>
                    <a:pt x="72" y="42"/>
                  </a:cubicBezTo>
                  <a:cubicBezTo>
                    <a:pt x="76" y="34"/>
                    <a:pt x="73" y="25"/>
                    <a:pt x="64" y="22"/>
                  </a:cubicBezTo>
                  <a:cubicBezTo>
                    <a:pt x="58" y="19"/>
                    <a:pt x="51" y="24"/>
                    <a:pt x="49" y="26"/>
                  </a:cubicBezTo>
                  <a:close/>
                  <a:moveTo>
                    <a:pt x="84" y="77"/>
                  </a:moveTo>
                  <a:cubicBezTo>
                    <a:pt x="14" y="77"/>
                    <a:pt x="14" y="77"/>
                    <a:pt x="14" y="77"/>
                  </a:cubicBezTo>
                  <a:cubicBezTo>
                    <a:pt x="11" y="80"/>
                    <a:pt x="10" y="83"/>
                    <a:pt x="11" y="87"/>
                  </a:cubicBezTo>
                  <a:cubicBezTo>
                    <a:pt x="11" y="87"/>
                    <a:pt x="11" y="87"/>
                    <a:pt x="11" y="87"/>
                  </a:cubicBezTo>
                  <a:cubicBezTo>
                    <a:pt x="11" y="90"/>
                    <a:pt x="12" y="93"/>
                    <a:pt x="14" y="96"/>
                  </a:cubicBezTo>
                  <a:cubicBezTo>
                    <a:pt x="85" y="96"/>
                    <a:pt x="85" y="96"/>
                    <a:pt x="85" y="96"/>
                  </a:cubicBezTo>
                  <a:cubicBezTo>
                    <a:pt x="85" y="106"/>
                    <a:pt x="85" y="106"/>
                    <a:pt x="85" y="106"/>
                  </a:cubicBezTo>
                  <a:cubicBezTo>
                    <a:pt x="12" y="106"/>
                    <a:pt x="12" y="106"/>
                    <a:pt x="12" y="106"/>
                  </a:cubicBezTo>
                  <a:cubicBezTo>
                    <a:pt x="10" y="106"/>
                    <a:pt x="10" y="106"/>
                    <a:pt x="10" y="106"/>
                  </a:cubicBezTo>
                  <a:cubicBezTo>
                    <a:pt x="8" y="105"/>
                    <a:pt x="8" y="105"/>
                    <a:pt x="8" y="105"/>
                  </a:cubicBezTo>
                  <a:cubicBezTo>
                    <a:pt x="8" y="104"/>
                    <a:pt x="7" y="104"/>
                    <a:pt x="7" y="104"/>
                  </a:cubicBezTo>
                  <a:cubicBezTo>
                    <a:pt x="3" y="99"/>
                    <a:pt x="0" y="93"/>
                    <a:pt x="0" y="87"/>
                  </a:cubicBezTo>
                  <a:cubicBezTo>
                    <a:pt x="0" y="87"/>
                    <a:pt x="0" y="87"/>
                    <a:pt x="0" y="87"/>
                  </a:cubicBezTo>
                  <a:cubicBezTo>
                    <a:pt x="0" y="81"/>
                    <a:pt x="2" y="74"/>
                    <a:pt x="7" y="69"/>
                  </a:cubicBezTo>
                  <a:cubicBezTo>
                    <a:pt x="7" y="69"/>
                    <a:pt x="7" y="68"/>
                    <a:pt x="8" y="68"/>
                  </a:cubicBezTo>
                  <a:cubicBezTo>
                    <a:pt x="9" y="66"/>
                    <a:pt x="9" y="66"/>
                    <a:pt x="9" y="66"/>
                  </a:cubicBezTo>
                  <a:cubicBezTo>
                    <a:pt x="12" y="66"/>
                    <a:pt x="12" y="66"/>
                    <a:pt x="12" y="66"/>
                  </a:cubicBezTo>
                  <a:cubicBezTo>
                    <a:pt x="84" y="66"/>
                    <a:pt x="84" y="66"/>
                    <a:pt x="84" y="66"/>
                  </a:cubicBezTo>
                  <a:cubicBezTo>
                    <a:pt x="84" y="77"/>
                    <a:pt x="84" y="77"/>
                    <a:pt x="84" y="77"/>
                  </a:cubicBezTo>
                  <a:close/>
                  <a:moveTo>
                    <a:pt x="16" y="91"/>
                  </a:moveTo>
                  <a:cubicBezTo>
                    <a:pt x="16" y="93"/>
                    <a:pt x="16" y="93"/>
                    <a:pt x="16" y="93"/>
                  </a:cubicBezTo>
                  <a:cubicBezTo>
                    <a:pt x="78" y="93"/>
                    <a:pt x="78" y="93"/>
                    <a:pt x="78" y="93"/>
                  </a:cubicBezTo>
                  <a:cubicBezTo>
                    <a:pt x="78" y="91"/>
                    <a:pt x="78" y="91"/>
                    <a:pt x="78" y="91"/>
                  </a:cubicBezTo>
                  <a:cubicBezTo>
                    <a:pt x="16" y="91"/>
                    <a:pt x="16" y="91"/>
                    <a:pt x="16" y="91"/>
                  </a:cubicBezTo>
                  <a:close/>
                  <a:moveTo>
                    <a:pt x="16" y="80"/>
                  </a:moveTo>
                  <a:cubicBezTo>
                    <a:pt x="16" y="82"/>
                    <a:pt x="16" y="82"/>
                    <a:pt x="16" y="82"/>
                  </a:cubicBezTo>
                  <a:cubicBezTo>
                    <a:pt x="78" y="82"/>
                    <a:pt x="78" y="82"/>
                    <a:pt x="78" y="82"/>
                  </a:cubicBezTo>
                  <a:cubicBezTo>
                    <a:pt x="78" y="80"/>
                    <a:pt x="78" y="80"/>
                    <a:pt x="78" y="80"/>
                  </a:cubicBezTo>
                  <a:cubicBezTo>
                    <a:pt x="16" y="80"/>
                    <a:pt x="16" y="80"/>
                    <a:pt x="16" y="80"/>
                  </a:cubicBezTo>
                  <a:close/>
                  <a:moveTo>
                    <a:pt x="16" y="85"/>
                  </a:moveTo>
                  <a:cubicBezTo>
                    <a:pt x="16" y="88"/>
                    <a:pt x="16" y="88"/>
                    <a:pt x="16" y="88"/>
                  </a:cubicBezTo>
                  <a:cubicBezTo>
                    <a:pt x="78" y="88"/>
                    <a:pt x="78" y="88"/>
                    <a:pt x="78" y="88"/>
                  </a:cubicBezTo>
                  <a:cubicBezTo>
                    <a:pt x="78" y="85"/>
                    <a:pt x="78" y="85"/>
                    <a:pt x="78" y="85"/>
                  </a:cubicBezTo>
                  <a:cubicBezTo>
                    <a:pt x="16" y="85"/>
                    <a:pt x="16" y="85"/>
                    <a:pt x="16" y="85"/>
                  </a:cubicBezTo>
                  <a:close/>
                  <a:moveTo>
                    <a:pt x="50" y="10"/>
                  </a:moveTo>
                  <a:cubicBezTo>
                    <a:pt x="54" y="0"/>
                    <a:pt x="64" y="5"/>
                    <a:pt x="73" y="8"/>
                  </a:cubicBezTo>
                  <a:cubicBezTo>
                    <a:pt x="69" y="14"/>
                    <a:pt x="58" y="18"/>
                    <a:pt x="51" y="15"/>
                  </a:cubicBezTo>
                  <a:cubicBezTo>
                    <a:pt x="51" y="18"/>
                    <a:pt x="50" y="21"/>
                    <a:pt x="50" y="24"/>
                  </a:cubicBezTo>
                  <a:cubicBezTo>
                    <a:pt x="48" y="24"/>
                    <a:pt x="48" y="24"/>
                    <a:pt x="48" y="24"/>
                  </a:cubicBezTo>
                  <a:cubicBezTo>
                    <a:pt x="48" y="17"/>
                    <a:pt x="46" y="13"/>
                    <a:pt x="40" y="8"/>
                  </a:cubicBezTo>
                  <a:cubicBezTo>
                    <a:pt x="46" y="4"/>
                    <a:pt x="46" y="4"/>
                    <a:pt x="46" y="4"/>
                  </a:cubicBezTo>
                  <a:cubicBezTo>
                    <a:pt x="48" y="6"/>
                    <a:pt x="50" y="8"/>
                    <a:pt x="50" y="10"/>
                  </a:cubicBezTo>
                  <a:close/>
                </a:path>
              </a:pathLst>
            </a:custGeom>
            <a:solidFill>
              <a:srgbClr val="FFFFFF"/>
            </a:solidFill>
            <a:ln>
              <a:noFill/>
            </a:ln>
            <a:effectLst>
              <a:outerShdw blurRad="50800" dist="38100" dir="5400000" algn="t" rotWithShape="0">
                <a:prstClr val="black">
                  <a:alpha val="40000"/>
                </a:prstClr>
              </a:outerShdw>
            </a:effec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Text" lastClr="000000"/>
                </a:solidFill>
                <a:effectLst/>
                <a:uLnTx/>
                <a:uFillTx/>
              </a:endParaRPr>
            </a:p>
          </p:txBody>
        </p:sp>
      </p:grpSp>
      <p:grpSp>
        <p:nvGrpSpPr>
          <p:cNvPr id="16" name="组合 15"/>
          <p:cNvGrpSpPr/>
          <p:nvPr/>
        </p:nvGrpSpPr>
        <p:grpSpPr>
          <a:xfrm>
            <a:off x="3504796" y="2742423"/>
            <a:ext cx="3716044" cy="548101"/>
            <a:chOff x="4665954" y="3191247"/>
            <a:chExt cx="3716044" cy="548101"/>
          </a:xfrm>
        </p:grpSpPr>
        <p:sp>
          <p:nvSpPr>
            <p:cNvPr id="17" name="矩形 16"/>
            <p:cNvSpPr>
              <a:spLocks noChangeArrowheads="1"/>
            </p:cNvSpPr>
            <p:nvPr/>
          </p:nvSpPr>
          <p:spPr bwMode="auto">
            <a:xfrm>
              <a:off x="4665954" y="3191247"/>
              <a:ext cx="3716044" cy="548101"/>
            </a:xfrm>
            <a:prstGeom prst="rect">
              <a:avLst/>
            </a:prstGeom>
            <a:solidFill>
              <a:schemeClr val="accent6">
                <a:lumMod val="75000"/>
              </a:schemeClr>
            </a:solidFill>
            <a:ln>
              <a:noFill/>
            </a:ln>
            <a:extLst>
              <a:ext uri="{91240B29-F687-4F45-9708-019B960494DF}">
                <a14:hiddenLine xmlns:a14="http://schemas.microsoft.com/office/drawing/2010/main" w="9525">
                  <a:solidFill>
                    <a:srgbClr val="000000"/>
                  </a:solidFill>
                  <a:bevel/>
                </a14:hiddenLine>
              </a:ext>
            </a:extLst>
          </p:spPr>
          <p:txBody>
            <a:bodyPr anchor="ctr"/>
            <a:lstStyle/>
            <a:p>
              <a:pPr marL="0" marR="0" lvl="0" indent="0" defTabSz="914400" eaLnBrk="1" fontAlgn="auto" latinLnBrk="0" hangingPunct="1">
                <a:lnSpc>
                  <a:spcPct val="12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endParaRPr>
            </a:p>
          </p:txBody>
        </p:sp>
        <p:sp>
          <p:nvSpPr>
            <p:cNvPr id="18" name="Rectangle 6"/>
            <p:cNvSpPr>
              <a:spLocks noChangeArrowheads="1"/>
            </p:cNvSpPr>
            <p:nvPr/>
          </p:nvSpPr>
          <p:spPr bwMode="gray">
            <a:xfrm>
              <a:off x="5153157" y="3237560"/>
              <a:ext cx="3152643" cy="432010"/>
            </a:xfrm>
            <a:prstGeom prst="rect">
              <a:avLst/>
            </a:prstGeom>
            <a:solidFill>
              <a:schemeClr val="bg1">
                <a:lumMod val="95000"/>
              </a:schemeClr>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sy="-100000" rotWithShape="0">
                      <a:schemeClr val="bg2">
                        <a:alpha val="50000"/>
                      </a:schemeClr>
                    </a:outerShdw>
                  </a:effectLst>
                </a14:hiddenEffects>
              </a:ext>
            </a:extLst>
          </p:spPr>
          <p:txBody>
            <a:bodyPr wrap="none" anchor="ctr"/>
            <a:lstStyle/>
            <a:p>
              <a:pPr marL="0" marR="0" lvl="0" indent="0" defTabSz="865505" eaLnBrk="1" fontAlgn="auto" latinLnBrk="1" hangingPunct="1">
                <a:lnSpc>
                  <a:spcPct val="100000"/>
                </a:lnSpc>
                <a:spcBef>
                  <a:spcPts val="0"/>
                </a:spcBef>
                <a:spcAft>
                  <a:spcPts val="0"/>
                </a:spcAft>
                <a:buClrTx/>
                <a:buSzTx/>
                <a:buFontTx/>
                <a:buNone/>
                <a:defRPr/>
              </a:pPr>
              <a:r>
                <a:rPr kumimoji="1" lang="zh-CN" altLang="en-US" sz="14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rPr>
                <a:t>籍贯：北京</a:t>
              </a:r>
              <a:endParaRPr kumimoji="1" lang="en-US" altLang="ko-KR" sz="14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19" name="Freeform 127"/>
            <p:cNvSpPr>
              <a:spLocks noEditPoints="1"/>
            </p:cNvSpPr>
            <p:nvPr/>
          </p:nvSpPr>
          <p:spPr bwMode="auto">
            <a:xfrm>
              <a:off x="4732025" y="3316741"/>
              <a:ext cx="282985" cy="273648"/>
            </a:xfrm>
            <a:custGeom>
              <a:avLst/>
              <a:gdLst>
                <a:gd name="T0" fmla="*/ 81 w 94"/>
                <a:gd name="T1" fmla="*/ 57 h 98"/>
                <a:gd name="T2" fmla="*/ 81 w 94"/>
                <a:gd name="T3" fmla="*/ 95 h 98"/>
                <a:gd name="T4" fmla="*/ 81 w 94"/>
                <a:gd name="T5" fmla="*/ 98 h 98"/>
                <a:gd name="T6" fmla="*/ 78 w 94"/>
                <a:gd name="T7" fmla="*/ 98 h 98"/>
                <a:gd name="T8" fmla="*/ 67 w 94"/>
                <a:gd name="T9" fmla="*/ 98 h 98"/>
                <a:gd name="T10" fmla="*/ 67 w 94"/>
                <a:gd name="T11" fmla="*/ 68 h 98"/>
                <a:gd name="T12" fmla="*/ 62 w 94"/>
                <a:gd name="T13" fmla="*/ 64 h 98"/>
                <a:gd name="T14" fmla="*/ 49 w 94"/>
                <a:gd name="T15" fmla="*/ 64 h 98"/>
                <a:gd name="T16" fmla="*/ 45 w 94"/>
                <a:gd name="T17" fmla="*/ 68 h 98"/>
                <a:gd name="T18" fmla="*/ 45 w 94"/>
                <a:gd name="T19" fmla="*/ 98 h 98"/>
                <a:gd name="T20" fmla="*/ 15 w 94"/>
                <a:gd name="T21" fmla="*/ 98 h 98"/>
                <a:gd name="T22" fmla="*/ 12 w 94"/>
                <a:gd name="T23" fmla="*/ 98 h 98"/>
                <a:gd name="T24" fmla="*/ 12 w 94"/>
                <a:gd name="T25" fmla="*/ 95 h 98"/>
                <a:gd name="T26" fmla="*/ 12 w 94"/>
                <a:gd name="T27" fmla="*/ 57 h 98"/>
                <a:gd name="T28" fmla="*/ 3 w 94"/>
                <a:gd name="T29" fmla="*/ 57 h 98"/>
                <a:gd name="T30" fmla="*/ 0 w 94"/>
                <a:gd name="T31" fmla="*/ 50 h 98"/>
                <a:gd name="T32" fmla="*/ 44 w 94"/>
                <a:gd name="T33" fmla="*/ 3 h 98"/>
                <a:gd name="T34" fmla="*/ 47 w 94"/>
                <a:gd name="T35" fmla="*/ 0 h 98"/>
                <a:gd name="T36" fmla="*/ 50 w 94"/>
                <a:gd name="T37" fmla="*/ 3 h 98"/>
                <a:gd name="T38" fmla="*/ 94 w 94"/>
                <a:gd name="T39" fmla="*/ 50 h 98"/>
                <a:gd name="T40" fmla="*/ 90 w 94"/>
                <a:gd name="T41" fmla="*/ 57 h 98"/>
                <a:gd name="T42" fmla="*/ 81 w 94"/>
                <a:gd name="T43" fmla="*/ 57 h 98"/>
                <a:gd name="T44" fmla="*/ 74 w 94"/>
                <a:gd name="T45" fmla="*/ 8 h 98"/>
                <a:gd name="T46" fmla="*/ 77 w 94"/>
                <a:gd name="T47" fmla="*/ 8 h 98"/>
                <a:gd name="T48" fmla="*/ 77 w 94"/>
                <a:gd name="T49" fmla="*/ 2 h 98"/>
                <a:gd name="T50" fmla="*/ 61 w 94"/>
                <a:gd name="T51" fmla="*/ 2 h 98"/>
                <a:gd name="T52" fmla="*/ 61 w 94"/>
                <a:gd name="T53" fmla="*/ 8 h 98"/>
                <a:gd name="T54" fmla="*/ 64 w 94"/>
                <a:gd name="T55" fmla="*/ 8 h 98"/>
                <a:gd name="T56" fmla="*/ 64 w 94"/>
                <a:gd name="T57" fmla="*/ 13 h 98"/>
                <a:gd name="T58" fmla="*/ 74 w 94"/>
                <a:gd name="T59" fmla="*/ 25 h 98"/>
                <a:gd name="T60" fmla="*/ 74 w 94"/>
                <a:gd name="T61" fmla="*/ 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4" h="98">
                  <a:moveTo>
                    <a:pt x="81" y="57"/>
                  </a:moveTo>
                  <a:cubicBezTo>
                    <a:pt x="81" y="95"/>
                    <a:pt x="81" y="95"/>
                    <a:pt x="81" y="95"/>
                  </a:cubicBezTo>
                  <a:cubicBezTo>
                    <a:pt x="81" y="98"/>
                    <a:pt x="81" y="98"/>
                    <a:pt x="81" y="98"/>
                  </a:cubicBezTo>
                  <a:cubicBezTo>
                    <a:pt x="78" y="98"/>
                    <a:pt x="78" y="98"/>
                    <a:pt x="78" y="98"/>
                  </a:cubicBezTo>
                  <a:cubicBezTo>
                    <a:pt x="67" y="98"/>
                    <a:pt x="67" y="98"/>
                    <a:pt x="67" y="98"/>
                  </a:cubicBezTo>
                  <a:cubicBezTo>
                    <a:pt x="67" y="68"/>
                    <a:pt x="67" y="68"/>
                    <a:pt x="67" y="68"/>
                  </a:cubicBezTo>
                  <a:cubicBezTo>
                    <a:pt x="67" y="66"/>
                    <a:pt x="65" y="64"/>
                    <a:pt x="62" y="64"/>
                  </a:cubicBezTo>
                  <a:cubicBezTo>
                    <a:pt x="49" y="64"/>
                    <a:pt x="49" y="64"/>
                    <a:pt x="49" y="64"/>
                  </a:cubicBezTo>
                  <a:cubicBezTo>
                    <a:pt x="47" y="64"/>
                    <a:pt x="45" y="66"/>
                    <a:pt x="45" y="68"/>
                  </a:cubicBezTo>
                  <a:cubicBezTo>
                    <a:pt x="45" y="98"/>
                    <a:pt x="45" y="98"/>
                    <a:pt x="45" y="98"/>
                  </a:cubicBezTo>
                  <a:cubicBezTo>
                    <a:pt x="15" y="98"/>
                    <a:pt x="15" y="98"/>
                    <a:pt x="15" y="98"/>
                  </a:cubicBezTo>
                  <a:cubicBezTo>
                    <a:pt x="12" y="98"/>
                    <a:pt x="12" y="98"/>
                    <a:pt x="12" y="98"/>
                  </a:cubicBezTo>
                  <a:cubicBezTo>
                    <a:pt x="12" y="95"/>
                    <a:pt x="12" y="95"/>
                    <a:pt x="12" y="95"/>
                  </a:cubicBezTo>
                  <a:cubicBezTo>
                    <a:pt x="12" y="57"/>
                    <a:pt x="12" y="57"/>
                    <a:pt x="12" y="57"/>
                  </a:cubicBezTo>
                  <a:cubicBezTo>
                    <a:pt x="3" y="57"/>
                    <a:pt x="3" y="57"/>
                    <a:pt x="3" y="57"/>
                  </a:cubicBezTo>
                  <a:cubicBezTo>
                    <a:pt x="0" y="50"/>
                    <a:pt x="0" y="50"/>
                    <a:pt x="0" y="50"/>
                  </a:cubicBezTo>
                  <a:cubicBezTo>
                    <a:pt x="44" y="3"/>
                    <a:pt x="44" y="3"/>
                    <a:pt x="44" y="3"/>
                  </a:cubicBezTo>
                  <a:cubicBezTo>
                    <a:pt x="47" y="0"/>
                    <a:pt x="47" y="0"/>
                    <a:pt x="47" y="0"/>
                  </a:cubicBezTo>
                  <a:cubicBezTo>
                    <a:pt x="50" y="3"/>
                    <a:pt x="50" y="3"/>
                    <a:pt x="50" y="3"/>
                  </a:cubicBezTo>
                  <a:cubicBezTo>
                    <a:pt x="94" y="50"/>
                    <a:pt x="94" y="50"/>
                    <a:pt x="94" y="50"/>
                  </a:cubicBezTo>
                  <a:cubicBezTo>
                    <a:pt x="90" y="57"/>
                    <a:pt x="90" y="57"/>
                    <a:pt x="90" y="57"/>
                  </a:cubicBezTo>
                  <a:cubicBezTo>
                    <a:pt x="81" y="57"/>
                    <a:pt x="81" y="57"/>
                    <a:pt x="81" y="57"/>
                  </a:cubicBezTo>
                  <a:close/>
                  <a:moveTo>
                    <a:pt x="74" y="8"/>
                  </a:moveTo>
                  <a:cubicBezTo>
                    <a:pt x="77" y="8"/>
                    <a:pt x="77" y="8"/>
                    <a:pt x="77" y="8"/>
                  </a:cubicBezTo>
                  <a:cubicBezTo>
                    <a:pt x="77" y="2"/>
                    <a:pt x="77" y="2"/>
                    <a:pt x="77" y="2"/>
                  </a:cubicBezTo>
                  <a:cubicBezTo>
                    <a:pt x="61" y="2"/>
                    <a:pt x="61" y="2"/>
                    <a:pt x="61" y="2"/>
                  </a:cubicBezTo>
                  <a:cubicBezTo>
                    <a:pt x="61" y="8"/>
                    <a:pt x="61" y="8"/>
                    <a:pt x="61" y="8"/>
                  </a:cubicBezTo>
                  <a:cubicBezTo>
                    <a:pt x="64" y="8"/>
                    <a:pt x="64" y="8"/>
                    <a:pt x="64" y="8"/>
                  </a:cubicBezTo>
                  <a:cubicBezTo>
                    <a:pt x="64" y="13"/>
                    <a:pt x="64" y="13"/>
                    <a:pt x="64" y="13"/>
                  </a:cubicBezTo>
                  <a:cubicBezTo>
                    <a:pt x="74" y="25"/>
                    <a:pt x="74" y="25"/>
                    <a:pt x="74" y="25"/>
                  </a:cubicBezTo>
                  <a:lnTo>
                    <a:pt x="74" y="8"/>
                  </a:lnTo>
                  <a:close/>
                </a:path>
              </a:pathLst>
            </a:custGeom>
            <a:solidFill>
              <a:srgbClr val="FFFFFF"/>
            </a:solidFill>
            <a:ln>
              <a:noFill/>
            </a:ln>
            <a:effectLst>
              <a:outerShdw blurRad="50800" dist="38100" dir="5400000" algn="t" rotWithShape="0">
                <a:prstClr val="black">
                  <a:alpha val="40000"/>
                </a:prstClr>
              </a:outerShdw>
            </a:effec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2" presetClass="entr" presetSubtype="4"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par>
                          <p:cTn id="15" fill="hold">
                            <p:stCondLst>
                              <p:cond delay="1000"/>
                            </p:stCondLst>
                            <p:childTnLst>
                              <p:par>
                                <p:cTn id="16" presetID="2" presetClass="entr" presetSubtype="4" fill="hold" nodeType="after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ppt_x"/>
                                          </p:val>
                                        </p:tav>
                                        <p:tav tm="100000">
                                          <p:val>
                                            <p:strVal val="#ppt_x"/>
                                          </p:val>
                                        </p:tav>
                                      </p:tavLst>
                                    </p:anim>
                                    <p:anim calcmode="lin" valueType="num">
                                      <p:cBhvr additive="base">
                                        <p:cTn id="19" dur="500" fill="hold"/>
                                        <p:tgtEl>
                                          <p:spTgt spid="8"/>
                                        </p:tgtEl>
                                        <p:attrNameLst>
                                          <p:attrName>ppt_y</p:attrName>
                                        </p:attrNameLst>
                                      </p:cBhvr>
                                      <p:tavLst>
                                        <p:tav tm="0">
                                          <p:val>
                                            <p:strVal val="1+#ppt_h/2"/>
                                          </p:val>
                                        </p:tav>
                                        <p:tav tm="100000">
                                          <p:val>
                                            <p:strVal val="#ppt_y"/>
                                          </p:val>
                                        </p:tav>
                                      </p:tavLst>
                                    </p:anim>
                                  </p:childTnLst>
                                </p:cTn>
                              </p:par>
                            </p:childTnLst>
                          </p:cTn>
                        </p:par>
                        <p:par>
                          <p:cTn id="20" fill="hold">
                            <p:stCondLst>
                              <p:cond delay="1500"/>
                            </p:stCondLst>
                            <p:childTnLst>
                              <p:par>
                                <p:cTn id="21" presetID="2" presetClass="entr" presetSubtype="4" fill="hold"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additive="base">
                                        <p:cTn id="23" dur="500" fill="hold"/>
                                        <p:tgtEl>
                                          <p:spTgt spid="16"/>
                                        </p:tgtEl>
                                        <p:attrNameLst>
                                          <p:attrName>ppt_x</p:attrName>
                                        </p:attrNameLst>
                                      </p:cBhvr>
                                      <p:tavLst>
                                        <p:tav tm="0">
                                          <p:val>
                                            <p:strVal val="#ppt_x"/>
                                          </p:val>
                                        </p:tav>
                                        <p:tav tm="100000">
                                          <p:val>
                                            <p:strVal val="#ppt_x"/>
                                          </p:val>
                                        </p:tav>
                                      </p:tavLst>
                                    </p:anim>
                                    <p:anim calcmode="lin" valueType="num">
                                      <p:cBhvr additive="base">
                                        <p:cTn id="24" dur="500" fill="hold"/>
                                        <p:tgtEl>
                                          <p:spTgt spid="16"/>
                                        </p:tgtEl>
                                        <p:attrNameLst>
                                          <p:attrName>ppt_y</p:attrName>
                                        </p:attrNameLst>
                                      </p:cBhvr>
                                      <p:tavLst>
                                        <p:tav tm="0">
                                          <p:val>
                                            <p:strVal val="1+#ppt_h/2"/>
                                          </p:val>
                                        </p:tav>
                                        <p:tav tm="100000">
                                          <p:val>
                                            <p:strVal val="#ppt_y"/>
                                          </p:val>
                                        </p:tav>
                                      </p:tavLst>
                                    </p:anim>
                                  </p:childTnLst>
                                </p:cTn>
                              </p:par>
                            </p:childTnLst>
                          </p:cTn>
                        </p:par>
                        <p:par>
                          <p:cTn id="25" fill="hold">
                            <p:stCondLst>
                              <p:cond delay="2000"/>
                            </p:stCondLst>
                            <p:childTnLst>
                              <p:par>
                                <p:cTn id="26" presetID="2" presetClass="entr" presetSubtype="4" fill="hold" nodeType="after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500" fill="hold"/>
                                        <p:tgtEl>
                                          <p:spTgt spid="12"/>
                                        </p:tgtEl>
                                        <p:attrNameLst>
                                          <p:attrName>ppt_x</p:attrName>
                                        </p:attrNameLst>
                                      </p:cBhvr>
                                      <p:tavLst>
                                        <p:tav tm="0">
                                          <p:val>
                                            <p:strVal val="#ppt_x"/>
                                          </p:val>
                                        </p:tav>
                                        <p:tav tm="100000">
                                          <p:val>
                                            <p:strVal val="#ppt_x"/>
                                          </p:val>
                                        </p:tav>
                                      </p:tavLst>
                                    </p:anim>
                                    <p:anim calcmode="lin" valueType="num">
                                      <p:cBhvr additive="base">
                                        <p:cTn id="2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963927" y="1351217"/>
            <a:ext cx="2369080" cy="3106686"/>
            <a:chOff x="5963927" y="1351217"/>
            <a:chExt cx="2369080" cy="3106686"/>
          </a:xfrm>
        </p:grpSpPr>
        <p:grpSp>
          <p:nvGrpSpPr>
            <p:cNvPr id="3" name="组合 2"/>
            <p:cNvGrpSpPr/>
            <p:nvPr/>
          </p:nvGrpSpPr>
          <p:grpSpPr>
            <a:xfrm>
              <a:off x="5963927" y="1367912"/>
              <a:ext cx="2369080" cy="3089991"/>
              <a:chOff x="1313863" y="1205784"/>
              <a:chExt cx="3158773" cy="4119987"/>
            </a:xfrm>
          </p:grpSpPr>
          <p:sp>
            <p:nvSpPr>
              <p:cNvPr id="14" name="任意多边形 13"/>
              <p:cNvSpPr/>
              <p:nvPr/>
            </p:nvSpPr>
            <p:spPr>
              <a:xfrm>
                <a:off x="1313863" y="1781540"/>
                <a:ext cx="3158773" cy="3544231"/>
              </a:xfrm>
              <a:custGeom>
                <a:avLst/>
                <a:gdLst>
                  <a:gd name="connsiteX0" fmla="*/ 1465943 w 2075543"/>
                  <a:gd name="connsiteY0" fmla="*/ 0 h 2162628"/>
                  <a:gd name="connsiteX1" fmla="*/ 2075543 w 2075543"/>
                  <a:gd name="connsiteY1" fmla="*/ 653143 h 2162628"/>
                  <a:gd name="connsiteX2" fmla="*/ 0 w 2075543"/>
                  <a:gd name="connsiteY2" fmla="*/ 2162628 h 2162628"/>
                  <a:gd name="connsiteX3" fmla="*/ 1465943 w 2075543"/>
                  <a:gd name="connsiteY3" fmla="*/ 0 h 2162628"/>
                </a:gdLst>
                <a:ahLst/>
                <a:cxnLst>
                  <a:cxn ang="0">
                    <a:pos x="connsiteX0" y="connsiteY0"/>
                  </a:cxn>
                  <a:cxn ang="0">
                    <a:pos x="connsiteX1" y="connsiteY1"/>
                  </a:cxn>
                  <a:cxn ang="0">
                    <a:pos x="connsiteX2" y="connsiteY2"/>
                  </a:cxn>
                  <a:cxn ang="0">
                    <a:pos x="connsiteX3" y="connsiteY3"/>
                  </a:cxn>
                </a:cxnLst>
                <a:rect l="l" t="t" r="r" b="b"/>
                <a:pathLst>
                  <a:path w="2075543" h="2162628">
                    <a:moveTo>
                      <a:pt x="1465943" y="0"/>
                    </a:moveTo>
                    <a:lnTo>
                      <a:pt x="2075543" y="653143"/>
                    </a:lnTo>
                    <a:lnTo>
                      <a:pt x="0" y="2162628"/>
                    </a:lnTo>
                    <a:lnTo>
                      <a:pt x="1465943" y="0"/>
                    </a:lnTo>
                    <a:close/>
                  </a:path>
                </a:pathLst>
              </a:custGeom>
              <a:solidFill>
                <a:schemeClr val="tx1">
                  <a:lumMod val="85000"/>
                  <a:lumOff val="15000"/>
                  <a:alpha val="35000"/>
                </a:schemeClr>
              </a:solidFill>
              <a:ln>
                <a:noFill/>
              </a:ln>
              <a:effectLst>
                <a:softEdge rad="266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圆角矩形 14"/>
              <p:cNvSpPr/>
              <p:nvPr/>
            </p:nvSpPr>
            <p:spPr>
              <a:xfrm rot="18900000">
                <a:off x="1485500" y="1841816"/>
                <a:ext cx="2742312" cy="1582057"/>
              </a:xfrm>
              <a:prstGeom prst="roundRect">
                <a:avLst>
                  <a:gd name="adj" fmla="val 10245"/>
                </a:avLst>
              </a:prstGeom>
              <a:solidFill>
                <a:srgbClr val="E74C2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rot="18900000">
                <a:off x="3303181" y="1205784"/>
                <a:ext cx="551494" cy="1413715"/>
              </a:xfrm>
              <a:custGeom>
                <a:avLst/>
                <a:gdLst>
                  <a:gd name="connsiteX0" fmla="*/ 569692 w 617165"/>
                  <a:gd name="connsiteY0" fmla="*/ 47473 h 1582057"/>
                  <a:gd name="connsiteX1" fmla="*/ 617165 w 617165"/>
                  <a:gd name="connsiteY1" fmla="*/ 162082 h 1582057"/>
                  <a:gd name="connsiteX2" fmla="*/ 617165 w 617165"/>
                  <a:gd name="connsiteY2" fmla="*/ 1419975 h 1582057"/>
                  <a:gd name="connsiteX3" fmla="*/ 455083 w 617165"/>
                  <a:gd name="connsiteY3" fmla="*/ 1582057 h 1582057"/>
                  <a:gd name="connsiteX4" fmla="*/ 0 w 617165"/>
                  <a:gd name="connsiteY4" fmla="*/ 1582057 h 1582057"/>
                  <a:gd name="connsiteX5" fmla="*/ 0 w 617165"/>
                  <a:gd name="connsiteY5" fmla="*/ 0 h 1582057"/>
                  <a:gd name="connsiteX6" fmla="*/ 455083 w 617165"/>
                  <a:gd name="connsiteY6" fmla="*/ 0 h 1582057"/>
                  <a:gd name="connsiteX7" fmla="*/ 569692 w 617165"/>
                  <a:gd name="connsiteY7" fmla="*/ 47473 h 1582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7165" h="1582057">
                    <a:moveTo>
                      <a:pt x="569692" y="47473"/>
                    </a:moveTo>
                    <a:cubicBezTo>
                      <a:pt x="599024" y="76804"/>
                      <a:pt x="617165" y="117325"/>
                      <a:pt x="617165" y="162082"/>
                    </a:cubicBezTo>
                    <a:lnTo>
                      <a:pt x="617165" y="1419975"/>
                    </a:lnTo>
                    <a:cubicBezTo>
                      <a:pt x="617165" y="1509490"/>
                      <a:pt x="544598" y="1582057"/>
                      <a:pt x="455083" y="1582057"/>
                    </a:cubicBezTo>
                    <a:lnTo>
                      <a:pt x="0" y="1582057"/>
                    </a:lnTo>
                    <a:lnTo>
                      <a:pt x="0" y="0"/>
                    </a:lnTo>
                    <a:lnTo>
                      <a:pt x="455083" y="0"/>
                    </a:lnTo>
                    <a:cubicBezTo>
                      <a:pt x="499841" y="0"/>
                      <a:pt x="540361" y="18141"/>
                      <a:pt x="569692" y="47473"/>
                    </a:cubicBez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 name="文本框 39"/>
            <p:cNvSpPr txBox="1"/>
            <p:nvPr/>
          </p:nvSpPr>
          <p:spPr>
            <a:xfrm rot="18900000">
              <a:off x="7248401" y="1351217"/>
              <a:ext cx="345287" cy="577081"/>
            </a:xfrm>
            <a:prstGeom prst="rect">
              <a:avLst/>
            </a:prstGeom>
            <a:noFill/>
          </p:spPr>
          <p:txBody>
            <a:bodyPr wrap="none" lIns="68580" tIns="34290" rIns="68580" bIns="34290" rtlCol="0">
              <a:spAutoFit/>
            </a:bodyPr>
            <a:lstStyle/>
            <a:p>
              <a:r>
                <a:rPr lang="en-US" altLang="zh-CN" sz="3300" b="1" dirty="0">
                  <a:solidFill>
                    <a:schemeClr val="tx1">
                      <a:lumMod val="75000"/>
                      <a:lumOff val="25000"/>
                    </a:schemeClr>
                  </a:solidFill>
                </a:rPr>
                <a:t>E</a:t>
              </a:r>
              <a:endParaRPr lang="zh-CN" altLang="en-US" sz="3300" b="1" dirty="0">
                <a:solidFill>
                  <a:schemeClr val="tx1">
                    <a:lumMod val="75000"/>
                    <a:lumOff val="25000"/>
                  </a:schemeClr>
                </a:solidFill>
              </a:endParaRPr>
            </a:p>
          </p:txBody>
        </p:sp>
        <p:grpSp>
          <p:nvGrpSpPr>
            <p:cNvPr id="5" name="组合 4"/>
            <p:cNvGrpSpPr/>
            <p:nvPr/>
          </p:nvGrpSpPr>
          <p:grpSpPr>
            <a:xfrm rot="18900000">
              <a:off x="6557250" y="2892087"/>
              <a:ext cx="282199" cy="272633"/>
              <a:chOff x="549275" y="533400"/>
              <a:chExt cx="561975" cy="542926"/>
            </a:xfrm>
            <a:solidFill>
              <a:schemeClr val="bg1"/>
            </a:solidFill>
          </p:grpSpPr>
          <p:sp>
            <p:nvSpPr>
              <p:cNvPr id="7" name="Freeform 16"/>
              <p:cNvSpPr>
                <a:spLocks noEditPoints="1"/>
              </p:cNvSpPr>
              <p:nvPr/>
            </p:nvSpPr>
            <p:spPr bwMode="auto">
              <a:xfrm>
                <a:off x="549275" y="649288"/>
                <a:ext cx="463550" cy="427038"/>
              </a:xfrm>
              <a:custGeom>
                <a:avLst/>
                <a:gdLst>
                  <a:gd name="T0" fmla="*/ 149 w 165"/>
                  <a:gd name="T1" fmla="*/ 38 h 152"/>
                  <a:gd name="T2" fmla="*/ 147 w 165"/>
                  <a:gd name="T3" fmla="*/ 34 h 152"/>
                  <a:gd name="T4" fmla="*/ 137 w 165"/>
                  <a:gd name="T5" fmla="*/ 22 h 152"/>
                  <a:gd name="T6" fmla="*/ 125 w 165"/>
                  <a:gd name="T7" fmla="*/ 12 h 152"/>
                  <a:gd name="T8" fmla="*/ 121 w 165"/>
                  <a:gd name="T9" fmla="*/ 10 h 152"/>
                  <a:gd name="T10" fmla="*/ 118 w 165"/>
                  <a:gd name="T11" fmla="*/ 8 h 152"/>
                  <a:gd name="T12" fmla="*/ 83 w 165"/>
                  <a:gd name="T13" fmla="*/ 0 h 152"/>
                  <a:gd name="T14" fmla="*/ 29 w 165"/>
                  <a:gd name="T15" fmla="*/ 22 h 152"/>
                  <a:gd name="T16" fmla="*/ 29 w 165"/>
                  <a:gd name="T17" fmla="*/ 130 h 152"/>
                  <a:gd name="T18" fmla="*/ 83 w 165"/>
                  <a:gd name="T19" fmla="*/ 152 h 152"/>
                  <a:gd name="T20" fmla="*/ 137 w 165"/>
                  <a:gd name="T21" fmla="*/ 130 h 152"/>
                  <a:gd name="T22" fmla="*/ 151 w 165"/>
                  <a:gd name="T23" fmla="*/ 41 h 152"/>
                  <a:gd name="T24" fmla="*/ 149 w 165"/>
                  <a:gd name="T25" fmla="*/ 38 h 152"/>
                  <a:gd name="T26" fmla="*/ 83 w 165"/>
                  <a:gd name="T27" fmla="*/ 32 h 152"/>
                  <a:gd name="T28" fmla="*/ 52 w 165"/>
                  <a:gd name="T29" fmla="*/ 45 h 152"/>
                  <a:gd name="T30" fmla="*/ 39 w 165"/>
                  <a:gd name="T31" fmla="*/ 76 h 152"/>
                  <a:gd name="T32" fmla="*/ 52 w 165"/>
                  <a:gd name="T33" fmla="*/ 107 h 152"/>
                  <a:gd name="T34" fmla="*/ 52 w 165"/>
                  <a:gd name="T35" fmla="*/ 113 h 152"/>
                  <a:gd name="T36" fmla="*/ 49 w 165"/>
                  <a:gd name="T37" fmla="*/ 114 h 152"/>
                  <a:gd name="T38" fmla="*/ 46 w 165"/>
                  <a:gd name="T39" fmla="*/ 113 h 152"/>
                  <a:gd name="T40" fmla="*/ 31 w 165"/>
                  <a:gd name="T41" fmla="*/ 76 h 152"/>
                  <a:gd name="T42" fmla="*/ 46 w 165"/>
                  <a:gd name="T43" fmla="*/ 39 h 152"/>
                  <a:gd name="T44" fmla="*/ 83 w 165"/>
                  <a:gd name="T45" fmla="*/ 24 h 152"/>
                  <a:gd name="T46" fmla="*/ 87 w 165"/>
                  <a:gd name="T47" fmla="*/ 28 h 152"/>
                  <a:gd name="T48" fmla="*/ 83 w 165"/>
                  <a:gd name="T49" fmla="*/ 32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5" h="152">
                    <a:moveTo>
                      <a:pt x="149" y="38"/>
                    </a:moveTo>
                    <a:cubicBezTo>
                      <a:pt x="148" y="37"/>
                      <a:pt x="147" y="35"/>
                      <a:pt x="147" y="34"/>
                    </a:cubicBezTo>
                    <a:cubicBezTo>
                      <a:pt x="144" y="30"/>
                      <a:pt x="141" y="26"/>
                      <a:pt x="137" y="22"/>
                    </a:cubicBezTo>
                    <a:cubicBezTo>
                      <a:pt x="133" y="18"/>
                      <a:pt x="129" y="15"/>
                      <a:pt x="125" y="12"/>
                    </a:cubicBezTo>
                    <a:cubicBezTo>
                      <a:pt x="124" y="12"/>
                      <a:pt x="122" y="11"/>
                      <a:pt x="121" y="10"/>
                    </a:cubicBezTo>
                    <a:cubicBezTo>
                      <a:pt x="120" y="9"/>
                      <a:pt x="119" y="9"/>
                      <a:pt x="118" y="8"/>
                    </a:cubicBezTo>
                    <a:cubicBezTo>
                      <a:pt x="107" y="3"/>
                      <a:pt x="95" y="0"/>
                      <a:pt x="83" y="0"/>
                    </a:cubicBezTo>
                    <a:cubicBezTo>
                      <a:pt x="63" y="0"/>
                      <a:pt x="44" y="8"/>
                      <a:pt x="29" y="22"/>
                    </a:cubicBezTo>
                    <a:cubicBezTo>
                      <a:pt x="0" y="52"/>
                      <a:pt x="0" y="100"/>
                      <a:pt x="29" y="130"/>
                    </a:cubicBezTo>
                    <a:cubicBezTo>
                      <a:pt x="44" y="144"/>
                      <a:pt x="63" y="152"/>
                      <a:pt x="83" y="152"/>
                    </a:cubicBezTo>
                    <a:cubicBezTo>
                      <a:pt x="103" y="152"/>
                      <a:pt x="123" y="144"/>
                      <a:pt x="137" y="130"/>
                    </a:cubicBezTo>
                    <a:cubicBezTo>
                      <a:pt x="161" y="106"/>
                      <a:pt x="165" y="70"/>
                      <a:pt x="151" y="41"/>
                    </a:cubicBezTo>
                    <a:cubicBezTo>
                      <a:pt x="150" y="40"/>
                      <a:pt x="150" y="39"/>
                      <a:pt x="149" y="38"/>
                    </a:cubicBezTo>
                    <a:close/>
                    <a:moveTo>
                      <a:pt x="83" y="32"/>
                    </a:moveTo>
                    <a:cubicBezTo>
                      <a:pt x="71" y="32"/>
                      <a:pt x="60" y="36"/>
                      <a:pt x="52" y="45"/>
                    </a:cubicBezTo>
                    <a:cubicBezTo>
                      <a:pt x="44" y="53"/>
                      <a:pt x="39" y="64"/>
                      <a:pt x="39" y="76"/>
                    </a:cubicBezTo>
                    <a:cubicBezTo>
                      <a:pt x="39" y="88"/>
                      <a:pt x="44" y="99"/>
                      <a:pt x="52" y="107"/>
                    </a:cubicBezTo>
                    <a:cubicBezTo>
                      <a:pt x="54" y="109"/>
                      <a:pt x="54" y="111"/>
                      <a:pt x="52" y="113"/>
                    </a:cubicBezTo>
                    <a:cubicBezTo>
                      <a:pt x="51" y="113"/>
                      <a:pt x="50" y="114"/>
                      <a:pt x="49" y="114"/>
                    </a:cubicBezTo>
                    <a:cubicBezTo>
                      <a:pt x="48" y="114"/>
                      <a:pt x="47" y="113"/>
                      <a:pt x="46" y="113"/>
                    </a:cubicBezTo>
                    <a:cubicBezTo>
                      <a:pt x="37" y="103"/>
                      <a:pt x="31" y="90"/>
                      <a:pt x="31" y="76"/>
                    </a:cubicBezTo>
                    <a:cubicBezTo>
                      <a:pt x="31" y="62"/>
                      <a:pt x="37" y="49"/>
                      <a:pt x="46" y="39"/>
                    </a:cubicBezTo>
                    <a:cubicBezTo>
                      <a:pt x="56" y="29"/>
                      <a:pt x="69" y="24"/>
                      <a:pt x="83" y="24"/>
                    </a:cubicBezTo>
                    <a:cubicBezTo>
                      <a:pt x="85" y="24"/>
                      <a:pt x="87" y="26"/>
                      <a:pt x="87" y="28"/>
                    </a:cubicBezTo>
                    <a:cubicBezTo>
                      <a:pt x="87" y="30"/>
                      <a:pt x="85" y="32"/>
                      <a:pt x="83" y="32"/>
                    </a:cubicBezTo>
                    <a:close/>
                  </a:path>
                </a:pathLst>
              </a:custGeom>
              <a:grpFill/>
              <a:ln>
                <a:noFill/>
              </a:ln>
            </p:spPr>
            <p:txBody>
              <a:bodyPr vert="horz" wrap="square" lIns="91440" tIns="45720" rIns="91440" bIns="45720" numCol="1" anchor="t" anchorCtr="0" compatLnSpc="1"/>
              <a:lstStyle/>
              <a:p>
                <a:endParaRPr lang="zh-CN" altLang="en-US"/>
              </a:p>
            </p:txBody>
          </p:sp>
          <p:sp>
            <p:nvSpPr>
              <p:cNvPr id="8" name="Freeform 17"/>
              <p:cNvSpPr/>
              <p:nvPr/>
            </p:nvSpPr>
            <p:spPr bwMode="auto">
              <a:xfrm>
                <a:off x="896938" y="623888"/>
                <a:ext cx="123825" cy="123825"/>
              </a:xfrm>
              <a:custGeom>
                <a:avLst/>
                <a:gdLst>
                  <a:gd name="T0" fmla="*/ 31 w 44"/>
                  <a:gd name="T1" fmla="*/ 19 h 44"/>
                  <a:gd name="T2" fmla="*/ 31 w 44"/>
                  <a:gd name="T3" fmla="*/ 19 h 44"/>
                  <a:gd name="T4" fmla="*/ 42 w 44"/>
                  <a:gd name="T5" fmla="*/ 8 h 44"/>
                  <a:gd name="T6" fmla="*/ 42 w 44"/>
                  <a:gd name="T7" fmla="*/ 2 h 44"/>
                  <a:gd name="T8" fmla="*/ 36 w 44"/>
                  <a:gd name="T9" fmla="*/ 2 h 44"/>
                  <a:gd name="T10" fmla="*/ 25 w 44"/>
                  <a:gd name="T11" fmla="*/ 13 h 44"/>
                  <a:gd name="T12" fmla="*/ 25 w 44"/>
                  <a:gd name="T13" fmla="*/ 13 h 44"/>
                  <a:gd name="T14" fmla="*/ 15 w 44"/>
                  <a:gd name="T15" fmla="*/ 2 h 44"/>
                  <a:gd name="T16" fmla="*/ 9 w 44"/>
                  <a:gd name="T17" fmla="*/ 2 h 44"/>
                  <a:gd name="T18" fmla="*/ 0 w 44"/>
                  <a:gd name="T19" fmla="*/ 11 h 44"/>
                  <a:gd name="T20" fmla="*/ 1 w 44"/>
                  <a:gd name="T21" fmla="*/ 12 h 44"/>
                  <a:gd name="T22" fmla="*/ 7 w 44"/>
                  <a:gd name="T23" fmla="*/ 16 h 44"/>
                  <a:gd name="T24" fmla="*/ 19 w 44"/>
                  <a:gd name="T25" fmla="*/ 26 h 44"/>
                  <a:gd name="T26" fmla="*/ 28 w 44"/>
                  <a:gd name="T27" fmla="*/ 37 h 44"/>
                  <a:gd name="T28" fmla="*/ 31 w 44"/>
                  <a:gd name="T29" fmla="*/ 41 h 44"/>
                  <a:gd name="T30" fmla="*/ 33 w 44"/>
                  <a:gd name="T31" fmla="*/ 44 h 44"/>
                  <a:gd name="T32" fmla="*/ 42 w 44"/>
                  <a:gd name="T33" fmla="*/ 35 h 44"/>
                  <a:gd name="T34" fmla="*/ 42 w 44"/>
                  <a:gd name="T35" fmla="*/ 29 h 44"/>
                  <a:gd name="T36" fmla="*/ 31 w 44"/>
                  <a:gd name="T37" fmla="*/ 19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4" h="44">
                    <a:moveTo>
                      <a:pt x="31" y="19"/>
                    </a:moveTo>
                    <a:cubicBezTo>
                      <a:pt x="31" y="19"/>
                      <a:pt x="31" y="19"/>
                      <a:pt x="31" y="19"/>
                    </a:cubicBezTo>
                    <a:cubicBezTo>
                      <a:pt x="42" y="8"/>
                      <a:pt x="42" y="8"/>
                      <a:pt x="42" y="8"/>
                    </a:cubicBezTo>
                    <a:cubicBezTo>
                      <a:pt x="44" y="6"/>
                      <a:pt x="44" y="4"/>
                      <a:pt x="42" y="2"/>
                    </a:cubicBezTo>
                    <a:cubicBezTo>
                      <a:pt x="40" y="0"/>
                      <a:pt x="38" y="0"/>
                      <a:pt x="36" y="2"/>
                    </a:cubicBezTo>
                    <a:cubicBezTo>
                      <a:pt x="25" y="13"/>
                      <a:pt x="25" y="13"/>
                      <a:pt x="25" y="13"/>
                    </a:cubicBezTo>
                    <a:cubicBezTo>
                      <a:pt x="25" y="13"/>
                      <a:pt x="25" y="13"/>
                      <a:pt x="25" y="13"/>
                    </a:cubicBezTo>
                    <a:cubicBezTo>
                      <a:pt x="15" y="2"/>
                      <a:pt x="15" y="2"/>
                      <a:pt x="15" y="2"/>
                    </a:cubicBezTo>
                    <a:cubicBezTo>
                      <a:pt x="13" y="0"/>
                      <a:pt x="10" y="0"/>
                      <a:pt x="9" y="2"/>
                    </a:cubicBezTo>
                    <a:cubicBezTo>
                      <a:pt x="0" y="11"/>
                      <a:pt x="0" y="11"/>
                      <a:pt x="0" y="11"/>
                    </a:cubicBezTo>
                    <a:cubicBezTo>
                      <a:pt x="0" y="12"/>
                      <a:pt x="1" y="12"/>
                      <a:pt x="1" y="12"/>
                    </a:cubicBezTo>
                    <a:cubicBezTo>
                      <a:pt x="3" y="13"/>
                      <a:pt x="5" y="14"/>
                      <a:pt x="7" y="16"/>
                    </a:cubicBezTo>
                    <a:cubicBezTo>
                      <a:pt x="11" y="19"/>
                      <a:pt x="15" y="22"/>
                      <a:pt x="19" y="26"/>
                    </a:cubicBezTo>
                    <a:cubicBezTo>
                      <a:pt x="22" y="29"/>
                      <a:pt x="26" y="33"/>
                      <a:pt x="28" y="37"/>
                    </a:cubicBezTo>
                    <a:cubicBezTo>
                      <a:pt x="29" y="39"/>
                      <a:pt x="30" y="40"/>
                      <a:pt x="31" y="41"/>
                    </a:cubicBezTo>
                    <a:cubicBezTo>
                      <a:pt x="31" y="42"/>
                      <a:pt x="32" y="43"/>
                      <a:pt x="33" y="44"/>
                    </a:cubicBezTo>
                    <a:cubicBezTo>
                      <a:pt x="42" y="35"/>
                      <a:pt x="42" y="35"/>
                      <a:pt x="42" y="35"/>
                    </a:cubicBezTo>
                    <a:cubicBezTo>
                      <a:pt x="44" y="34"/>
                      <a:pt x="44" y="31"/>
                      <a:pt x="42" y="29"/>
                    </a:cubicBezTo>
                    <a:lnTo>
                      <a:pt x="31" y="19"/>
                    </a:lnTo>
                    <a:close/>
                  </a:path>
                </a:pathLst>
              </a:custGeom>
              <a:grpFill/>
              <a:ln>
                <a:noFill/>
              </a:ln>
            </p:spPr>
            <p:txBody>
              <a:bodyPr vert="horz" wrap="square" lIns="91440" tIns="45720" rIns="91440" bIns="45720" numCol="1" anchor="t" anchorCtr="0" compatLnSpc="1"/>
              <a:lstStyle/>
              <a:p>
                <a:endParaRPr lang="zh-CN" altLang="en-US"/>
              </a:p>
            </p:txBody>
          </p:sp>
          <p:sp>
            <p:nvSpPr>
              <p:cNvPr id="9" name="Freeform 18"/>
              <p:cNvSpPr/>
              <p:nvPr/>
            </p:nvSpPr>
            <p:spPr bwMode="auto">
              <a:xfrm>
                <a:off x="1041400" y="533400"/>
                <a:ext cx="69850" cy="69850"/>
              </a:xfrm>
              <a:custGeom>
                <a:avLst/>
                <a:gdLst>
                  <a:gd name="T0" fmla="*/ 4 w 25"/>
                  <a:gd name="T1" fmla="*/ 25 h 25"/>
                  <a:gd name="T2" fmla="*/ 7 w 25"/>
                  <a:gd name="T3" fmla="*/ 24 h 25"/>
                  <a:gd name="T4" fmla="*/ 23 w 25"/>
                  <a:gd name="T5" fmla="*/ 8 h 25"/>
                  <a:gd name="T6" fmla="*/ 23 w 25"/>
                  <a:gd name="T7" fmla="*/ 2 h 25"/>
                  <a:gd name="T8" fmla="*/ 17 w 25"/>
                  <a:gd name="T9" fmla="*/ 2 h 25"/>
                  <a:gd name="T10" fmla="*/ 1 w 25"/>
                  <a:gd name="T11" fmla="*/ 18 h 25"/>
                  <a:gd name="T12" fmla="*/ 1 w 25"/>
                  <a:gd name="T13" fmla="*/ 24 h 25"/>
                  <a:gd name="T14" fmla="*/ 4 w 25"/>
                  <a:gd name="T15" fmla="*/ 25 h 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 h="25">
                    <a:moveTo>
                      <a:pt x="4" y="25"/>
                    </a:moveTo>
                    <a:cubicBezTo>
                      <a:pt x="5" y="25"/>
                      <a:pt x="6" y="24"/>
                      <a:pt x="7" y="24"/>
                    </a:cubicBezTo>
                    <a:cubicBezTo>
                      <a:pt x="23" y="8"/>
                      <a:pt x="23" y="8"/>
                      <a:pt x="23" y="8"/>
                    </a:cubicBezTo>
                    <a:cubicBezTo>
                      <a:pt x="25" y="6"/>
                      <a:pt x="25" y="4"/>
                      <a:pt x="23" y="2"/>
                    </a:cubicBezTo>
                    <a:cubicBezTo>
                      <a:pt x="21" y="0"/>
                      <a:pt x="19" y="0"/>
                      <a:pt x="17" y="2"/>
                    </a:cubicBezTo>
                    <a:cubicBezTo>
                      <a:pt x="1" y="18"/>
                      <a:pt x="1" y="18"/>
                      <a:pt x="1" y="18"/>
                    </a:cubicBezTo>
                    <a:cubicBezTo>
                      <a:pt x="0" y="20"/>
                      <a:pt x="0" y="22"/>
                      <a:pt x="1" y="24"/>
                    </a:cubicBezTo>
                    <a:cubicBezTo>
                      <a:pt x="2" y="24"/>
                      <a:pt x="3" y="25"/>
                      <a:pt x="4" y="25"/>
                    </a:cubicBezTo>
                    <a:close/>
                  </a:path>
                </a:pathLst>
              </a:custGeom>
              <a:grpFill/>
              <a:ln>
                <a:noFill/>
              </a:ln>
            </p:spPr>
            <p:txBody>
              <a:bodyPr vert="horz" wrap="square" lIns="91440" tIns="45720" rIns="91440" bIns="45720" numCol="1" anchor="t" anchorCtr="0" compatLnSpc="1"/>
              <a:lstStyle/>
              <a:p>
                <a:endParaRPr lang="zh-CN" altLang="en-US"/>
              </a:p>
            </p:txBody>
          </p:sp>
          <p:sp>
            <p:nvSpPr>
              <p:cNvPr id="10" name="Freeform 19"/>
              <p:cNvSpPr/>
              <p:nvPr/>
            </p:nvSpPr>
            <p:spPr bwMode="auto">
              <a:xfrm>
                <a:off x="1041400" y="625475"/>
                <a:ext cx="66675" cy="23813"/>
              </a:xfrm>
              <a:custGeom>
                <a:avLst/>
                <a:gdLst>
                  <a:gd name="T0" fmla="*/ 20 w 24"/>
                  <a:gd name="T1" fmla="*/ 0 h 8"/>
                  <a:gd name="T2" fmla="*/ 4 w 24"/>
                  <a:gd name="T3" fmla="*/ 0 h 8"/>
                  <a:gd name="T4" fmla="*/ 0 w 24"/>
                  <a:gd name="T5" fmla="*/ 4 h 8"/>
                  <a:gd name="T6" fmla="*/ 4 w 24"/>
                  <a:gd name="T7" fmla="*/ 8 h 8"/>
                  <a:gd name="T8" fmla="*/ 20 w 24"/>
                  <a:gd name="T9" fmla="*/ 8 h 8"/>
                  <a:gd name="T10" fmla="*/ 24 w 24"/>
                  <a:gd name="T11" fmla="*/ 4 h 8"/>
                  <a:gd name="T12" fmla="*/ 20 w 24"/>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24" h="8">
                    <a:moveTo>
                      <a:pt x="20" y="0"/>
                    </a:moveTo>
                    <a:cubicBezTo>
                      <a:pt x="4" y="0"/>
                      <a:pt x="4" y="0"/>
                      <a:pt x="4" y="0"/>
                    </a:cubicBezTo>
                    <a:cubicBezTo>
                      <a:pt x="2" y="0"/>
                      <a:pt x="0" y="2"/>
                      <a:pt x="0" y="4"/>
                    </a:cubicBezTo>
                    <a:cubicBezTo>
                      <a:pt x="0" y="6"/>
                      <a:pt x="2" y="8"/>
                      <a:pt x="4" y="8"/>
                    </a:cubicBezTo>
                    <a:cubicBezTo>
                      <a:pt x="20" y="8"/>
                      <a:pt x="20" y="8"/>
                      <a:pt x="20" y="8"/>
                    </a:cubicBezTo>
                    <a:cubicBezTo>
                      <a:pt x="22" y="8"/>
                      <a:pt x="24" y="6"/>
                      <a:pt x="24" y="4"/>
                    </a:cubicBezTo>
                    <a:cubicBezTo>
                      <a:pt x="24" y="2"/>
                      <a:pt x="22" y="0"/>
                      <a:pt x="20" y="0"/>
                    </a:cubicBezTo>
                    <a:close/>
                  </a:path>
                </a:pathLst>
              </a:custGeom>
              <a:grpFill/>
              <a:ln>
                <a:noFill/>
              </a:ln>
            </p:spPr>
            <p:txBody>
              <a:bodyPr vert="horz" wrap="square" lIns="91440" tIns="45720" rIns="91440" bIns="45720" numCol="1" anchor="t" anchorCtr="0" compatLnSpc="1"/>
              <a:lstStyle/>
              <a:p>
                <a:endParaRPr lang="zh-CN" altLang="en-US"/>
              </a:p>
            </p:txBody>
          </p:sp>
          <p:sp>
            <p:nvSpPr>
              <p:cNvPr id="11" name="Freeform 20"/>
              <p:cNvSpPr/>
              <p:nvPr/>
            </p:nvSpPr>
            <p:spPr bwMode="auto">
              <a:xfrm>
                <a:off x="1041400" y="668338"/>
                <a:ext cx="69850" cy="58738"/>
              </a:xfrm>
              <a:custGeom>
                <a:avLst/>
                <a:gdLst>
                  <a:gd name="T0" fmla="*/ 7 w 25"/>
                  <a:gd name="T1" fmla="*/ 2 h 21"/>
                  <a:gd name="T2" fmla="*/ 1 w 25"/>
                  <a:gd name="T3" fmla="*/ 2 h 21"/>
                  <a:gd name="T4" fmla="*/ 2 w 25"/>
                  <a:gd name="T5" fmla="*/ 8 h 21"/>
                  <a:gd name="T6" fmla="*/ 18 w 25"/>
                  <a:gd name="T7" fmla="*/ 20 h 21"/>
                  <a:gd name="T8" fmla="*/ 20 w 25"/>
                  <a:gd name="T9" fmla="*/ 21 h 21"/>
                  <a:gd name="T10" fmla="*/ 23 w 25"/>
                  <a:gd name="T11" fmla="*/ 19 h 21"/>
                  <a:gd name="T12" fmla="*/ 23 w 25"/>
                  <a:gd name="T13" fmla="*/ 14 h 21"/>
                  <a:gd name="T14" fmla="*/ 7 w 25"/>
                  <a:gd name="T15" fmla="*/ 2 h 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 h="21">
                    <a:moveTo>
                      <a:pt x="7" y="2"/>
                    </a:moveTo>
                    <a:cubicBezTo>
                      <a:pt x="5" y="0"/>
                      <a:pt x="2" y="1"/>
                      <a:pt x="1" y="2"/>
                    </a:cubicBezTo>
                    <a:cubicBezTo>
                      <a:pt x="0" y="4"/>
                      <a:pt x="0" y="7"/>
                      <a:pt x="2" y="8"/>
                    </a:cubicBezTo>
                    <a:cubicBezTo>
                      <a:pt x="18" y="20"/>
                      <a:pt x="18" y="20"/>
                      <a:pt x="18" y="20"/>
                    </a:cubicBezTo>
                    <a:cubicBezTo>
                      <a:pt x="18" y="21"/>
                      <a:pt x="19" y="21"/>
                      <a:pt x="20" y="21"/>
                    </a:cubicBezTo>
                    <a:cubicBezTo>
                      <a:pt x="21" y="21"/>
                      <a:pt x="23" y="20"/>
                      <a:pt x="23" y="19"/>
                    </a:cubicBezTo>
                    <a:cubicBezTo>
                      <a:pt x="25" y="17"/>
                      <a:pt x="24" y="15"/>
                      <a:pt x="23" y="14"/>
                    </a:cubicBezTo>
                    <a:lnTo>
                      <a:pt x="7" y="2"/>
                    </a:lnTo>
                    <a:close/>
                  </a:path>
                </a:pathLst>
              </a:custGeom>
              <a:grpFill/>
              <a:ln>
                <a:noFill/>
              </a:ln>
            </p:spPr>
            <p:txBody>
              <a:bodyPr vert="horz" wrap="square" lIns="91440" tIns="45720" rIns="91440" bIns="45720" numCol="1" anchor="t" anchorCtr="0" compatLnSpc="1"/>
              <a:lstStyle/>
              <a:p>
                <a:endParaRPr lang="zh-CN" altLang="en-US"/>
              </a:p>
            </p:txBody>
          </p:sp>
          <p:sp>
            <p:nvSpPr>
              <p:cNvPr id="12" name="Freeform 21"/>
              <p:cNvSpPr/>
              <p:nvPr/>
            </p:nvSpPr>
            <p:spPr bwMode="auto">
              <a:xfrm>
                <a:off x="995363" y="536575"/>
                <a:ext cx="23813" cy="66675"/>
              </a:xfrm>
              <a:custGeom>
                <a:avLst/>
                <a:gdLst>
                  <a:gd name="T0" fmla="*/ 4 w 8"/>
                  <a:gd name="T1" fmla="*/ 24 h 24"/>
                  <a:gd name="T2" fmla="*/ 8 w 8"/>
                  <a:gd name="T3" fmla="*/ 20 h 24"/>
                  <a:gd name="T4" fmla="*/ 8 w 8"/>
                  <a:gd name="T5" fmla="*/ 4 h 24"/>
                  <a:gd name="T6" fmla="*/ 4 w 8"/>
                  <a:gd name="T7" fmla="*/ 0 h 24"/>
                  <a:gd name="T8" fmla="*/ 0 w 8"/>
                  <a:gd name="T9" fmla="*/ 4 h 24"/>
                  <a:gd name="T10" fmla="*/ 0 w 8"/>
                  <a:gd name="T11" fmla="*/ 20 h 24"/>
                  <a:gd name="T12" fmla="*/ 4 w 8"/>
                  <a:gd name="T13" fmla="*/ 24 h 24"/>
                </a:gdLst>
                <a:ahLst/>
                <a:cxnLst>
                  <a:cxn ang="0">
                    <a:pos x="T0" y="T1"/>
                  </a:cxn>
                  <a:cxn ang="0">
                    <a:pos x="T2" y="T3"/>
                  </a:cxn>
                  <a:cxn ang="0">
                    <a:pos x="T4" y="T5"/>
                  </a:cxn>
                  <a:cxn ang="0">
                    <a:pos x="T6" y="T7"/>
                  </a:cxn>
                  <a:cxn ang="0">
                    <a:pos x="T8" y="T9"/>
                  </a:cxn>
                  <a:cxn ang="0">
                    <a:pos x="T10" y="T11"/>
                  </a:cxn>
                  <a:cxn ang="0">
                    <a:pos x="T12" y="T13"/>
                  </a:cxn>
                </a:cxnLst>
                <a:rect l="0" t="0" r="r" b="b"/>
                <a:pathLst>
                  <a:path w="8" h="24">
                    <a:moveTo>
                      <a:pt x="4" y="24"/>
                    </a:moveTo>
                    <a:cubicBezTo>
                      <a:pt x="6" y="24"/>
                      <a:pt x="8" y="22"/>
                      <a:pt x="8" y="20"/>
                    </a:cubicBezTo>
                    <a:cubicBezTo>
                      <a:pt x="8" y="4"/>
                      <a:pt x="8" y="4"/>
                      <a:pt x="8" y="4"/>
                    </a:cubicBezTo>
                    <a:cubicBezTo>
                      <a:pt x="8" y="2"/>
                      <a:pt x="6" y="0"/>
                      <a:pt x="4" y="0"/>
                    </a:cubicBezTo>
                    <a:cubicBezTo>
                      <a:pt x="2" y="0"/>
                      <a:pt x="0" y="2"/>
                      <a:pt x="0" y="4"/>
                    </a:cubicBezTo>
                    <a:cubicBezTo>
                      <a:pt x="0" y="20"/>
                      <a:pt x="0" y="20"/>
                      <a:pt x="0" y="20"/>
                    </a:cubicBezTo>
                    <a:cubicBezTo>
                      <a:pt x="0" y="22"/>
                      <a:pt x="2" y="24"/>
                      <a:pt x="4" y="24"/>
                    </a:cubicBezTo>
                    <a:close/>
                  </a:path>
                </a:pathLst>
              </a:custGeom>
              <a:grpFill/>
              <a:ln>
                <a:noFill/>
              </a:ln>
            </p:spPr>
            <p:txBody>
              <a:bodyPr vert="horz" wrap="square" lIns="91440" tIns="45720" rIns="91440" bIns="45720" numCol="1" anchor="t" anchorCtr="0" compatLnSpc="1"/>
              <a:lstStyle/>
              <a:p>
                <a:endParaRPr lang="zh-CN" altLang="en-US"/>
              </a:p>
            </p:txBody>
          </p:sp>
          <p:sp>
            <p:nvSpPr>
              <p:cNvPr id="13" name="Freeform 22"/>
              <p:cNvSpPr/>
              <p:nvPr/>
            </p:nvSpPr>
            <p:spPr bwMode="auto">
              <a:xfrm>
                <a:off x="917575" y="533400"/>
                <a:ext cx="58738" cy="69850"/>
              </a:xfrm>
              <a:custGeom>
                <a:avLst/>
                <a:gdLst>
                  <a:gd name="T0" fmla="*/ 13 w 21"/>
                  <a:gd name="T1" fmla="*/ 23 h 25"/>
                  <a:gd name="T2" fmla="*/ 16 w 21"/>
                  <a:gd name="T3" fmla="*/ 25 h 25"/>
                  <a:gd name="T4" fmla="*/ 19 w 21"/>
                  <a:gd name="T5" fmla="*/ 24 h 25"/>
                  <a:gd name="T6" fmla="*/ 19 w 21"/>
                  <a:gd name="T7" fmla="*/ 18 h 25"/>
                  <a:gd name="T8" fmla="*/ 7 w 21"/>
                  <a:gd name="T9" fmla="*/ 2 h 25"/>
                  <a:gd name="T10" fmla="*/ 2 w 21"/>
                  <a:gd name="T11" fmla="*/ 2 h 25"/>
                  <a:gd name="T12" fmla="*/ 1 w 21"/>
                  <a:gd name="T13" fmla="*/ 7 h 25"/>
                  <a:gd name="T14" fmla="*/ 13 w 21"/>
                  <a:gd name="T15" fmla="*/ 23 h 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25">
                    <a:moveTo>
                      <a:pt x="13" y="23"/>
                    </a:moveTo>
                    <a:cubicBezTo>
                      <a:pt x="14" y="24"/>
                      <a:pt x="15" y="25"/>
                      <a:pt x="16" y="25"/>
                    </a:cubicBezTo>
                    <a:cubicBezTo>
                      <a:pt x="17" y="25"/>
                      <a:pt x="18" y="25"/>
                      <a:pt x="19" y="24"/>
                    </a:cubicBezTo>
                    <a:cubicBezTo>
                      <a:pt x="20" y="23"/>
                      <a:pt x="21" y="20"/>
                      <a:pt x="19" y="18"/>
                    </a:cubicBezTo>
                    <a:cubicBezTo>
                      <a:pt x="7" y="2"/>
                      <a:pt x="7" y="2"/>
                      <a:pt x="7" y="2"/>
                    </a:cubicBezTo>
                    <a:cubicBezTo>
                      <a:pt x="6" y="1"/>
                      <a:pt x="3" y="0"/>
                      <a:pt x="2" y="2"/>
                    </a:cubicBezTo>
                    <a:cubicBezTo>
                      <a:pt x="0" y="3"/>
                      <a:pt x="0" y="5"/>
                      <a:pt x="1" y="7"/>
                    </a:cubicBezTo>
                    <a:lnTo>
                      <a:pt x="13" y="23"/>
                    </a:lnTo>
                    <a:close/>
                  </a:path>
                </a:pathLst>
              </a:custGeom>
              <a:grpFill/>
              <a:ln>
                <a:noFill/>
              </a:ln>
            </p:spPr>
            <p:txBody>
              <a:bodyPr vert="horz" wrap="square" lIns="91440" tIns="45720" rIns="91440" bIns="45720" numCol="1" anchor="t" anchorCtr="0" compatLnSpc="1"/>
              <a:lstStyle/>
              <a:p>
                <a:endParaRPr lang="zh-CN" altLang="en-US"/>
              </a:p>
            </p:txBody>
          </p:sp>
        </p:grpSp>
        <p:sp>
          <p:nvSpPr>
            <p:cNvPr id="6" name="文本框 67"/>
            <p:cNvSpPr txBox="1"/>
            <p:nvPr/>
          </p:nvSpPr>
          <p:spPr>
            <a:xfrm rot="18900000">
              <a:off x="6618617" y="2254205"/>
              <a:ext cx="1074743" cy="601511"/>
            </a:xfrm>
            <a:prstGeom prst="rect">
              <a:avLst/>
            </a:prstGeom>
            <a:noFill/>
          </p:spPr>
          <p:txBody>
            <a:bodyPr wrap="square" lIns="68580" tIns="34290" rIns="68580" bIns="34290" rtlCol="0">
              <a:spAutoFit/>
            </a:bodyPr>
            <a:lstStyle/>
            <a:p>
              <a:pPr>
                <a:lnSpc>
                  <a:spcPct val="150000"/>
                </a:lnSpc>
              </a:pPr>
              <a:r>
                <a:rPr lang="zh-CN" altLang="en-US" sz="800" dirty="0">
                  <a:solidFill>
                    <a:schemeClr val="bg1"/>
                  </a:solidFill>
                  <a:latin typeface="微软雅黑" panose="020B0503020204020204" pitchFamily="34" charset="-122"/>
                  <a:ea typeface="微软雅黑" panose="020B0503020204020204" pitchFamily="34" charset="-122"/>
                </a:rPr>
                <a:t>简约商务风图表系列</a:t>
              </a:r>
              <a:endParaRPr lang="en-US" altLang="zh-CN" sz="8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800" dirty="0">
                  <a:solidFill>
                    <a:schemeClr val="bg1"/>
                  </a:solidFill>
                  <a:latin typeface="微软雅黑" panose="020B0503020204020204" pitchFamily="34" charset="-122"/>
                  <a:ea typeface="微软雅黑" panose="020B0503020204020204" pitchFamily="34" charset="-122"/>
                </a:rPr>
                <a:t>◆ 在此点击输入具体文本内容</a:t>
              </a:r>
            </a:p>
          </p:txBody>
        </p:sp>
      </p:grpSp>
      <p:grpSp>
        <p:nvGrpSpPr>
          <p:cNvPr id="17" name="组合 16"/>
          <p:cNvGrpSpPr/>
          <p:nvPr/>
        </p:nvGrpSpPr>
        <p:grpSpPr>
          <a:xfrm>
            <a:off x="4754252" y="1313117"/>
            <a:ext cx="2369080" cy="3099395"/>
            <a:chOff x="4754252" y="1313117"/>
            <a:chExt cx="2369080" cy="3099395"/>
          </a:xfrm>
        </p:grpSpPr>
        <p:grpSp>
          <p:nvGrpSpPr>
            <p:cNvPr id="18" name="组合 17"/>
            <p:cNvGrpSpPr/>
            <p:nvPr/>
          </p:nvGrpSpPr>
          <p:grpSpPr>
            <a:xfrm>
              <a:off x="4754252" y="1313117"/>
              <a:ext cx="2369080" cy="3099395"/>
              <a:chOff x="4754252" y="1313117"/>
              <a:chExt cx="2369080" cy="3099395"/>
            </a:xfrm>
          </p:grpSpPr>
          <p:grpSp>
            <p:nvGrpSpPr>
              <p:cNvPr id="22" name="组合 21"/>
              <p:cNvGrpSpPr/>
              <p:nvPr/>
            </p:nvGrpSpPr>
            <p:grpSpPr>
              <a:xfrm>
                <a:off x="4754252" y="1322521"/>
                <a:ext cx="2369080" cy="3089991"/>
                <a:chOff x="1313863" y="1205784"/>
                <a:chExt cx="3158773" cy="4119987"/>
              </a:xfrm>
            </p:grpSpPr>
            <p:sp>
              <p:nvSpPr>
                <p:cNvPr id="25" name="任意多边形 24"/>
                <p:cNvSpPr/>
                <p:nvPr/>
              </p:nvSpPr>
              <p:spPr>
                <a:xfrm>
                  <a:off x="1313863" y="1781540"/>
                  <a:ext cx="3158773" cy="3544231"/>
                </a:xfrm>
                <a:custGeom>
                  <a:avLst/>
                  <a:gdLst>
                    <a:gd name="connsiteX0" fmla="*/ 1465943 w 2075543"/>
                    <a:gd name="connsiteY0" fmla="*/ 0 h 2162628"/>
                    <a:gd name="connsiteX1" fmla="*/ 2075543 w 2075543"/>
                    <a:gd name="connsiteY1" fmla="*/ 653143 h 2162628"/>
                    <a:gd name="connsiteX2" fmla="*/ 0 w 2075543"/>
                    <a:gd name="connsiteY2" fmla="*/ 2162628 h 2162628"/>
                    <a:gd name="connsiteX3" fmla="*/ 1465943 w 2075543"/>
                    <a:gd name="connsiteY3" fmla="*/ 0 h 2162628"/>
                  </a:gdLst>
                  <a:ahLst/>
                  <a:cxnLst>
                    <a:cxn ang="0">
                      <a:pos x="connsiteX0" y="connsiteY0"/>
                    </a:cxn>
                    <a:cxn ang="0">
                      <a:pos x="connsiteX1" y="connsiteY1"/>
                    </a:cxn>
                    <a:cxn ang="0">
                      <a:pos x="connsiteX2" y="connsiteY2"/>
                    </a:cxn>
                    <a:cxn ang="0">
                      <a:pos x="connsiteX3" y="connsiteY3"/>
                    </a:cxn>
                  </a:cxnLst>
                  <a:rect l="l" t="t" r="r" b="b"/>
                  <a:pathLst>
                    <a:path w="2075543" h="2162628">
                      <a:moveTo>
                        <a:pt x="1465943" y="0"/>
                      </a:moveTo>
                      <a:lnTo>
                        <a:pt x="2075543" y="653143"/>
                      </a:lnTo>
                      <a:lnTo>
                        <a:pt x="0" y="2162628"/>
                      </a:lnTo>
                      <a:lnTo>
                        <a:pt x="1465943" y="0"/>
                      </a:lnTo>
                      <a:close/>
                    </a:path>
                  </a:pathLst>
                </a:custGeom>
                <a:solidFill>
                  <a:schemeClr val="tx1">
                    <a:lumMod val="85000"/>
                    <a:lumOff val="15000"/>
                    <a:alpha val="35000"/>
                  </a:schemeClr>
                </a:solidFill>
                <a:ln>
                  <a:noFill/>
                </a:ln>
                <a:effectLst>
                  <a:softEdge rad="266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圆角矩形 25"/>
                <p:cNvSpPr/>
                <p:nvPr/>
              </p:nvSpPr>
              <p:spPr>
                <a:xfrm rot="18900000">
                  <a:off x="1412062" y="1872236"/>
                  <a:ext cx="2828349" cy="1582057"/>
                </a:xfrm>
                <a:prstGeom prst="roundRect">
                  <a:avLst>
                    <a:gd name="adj" fmla="val 10245"/>
                  </a:avLst>
                </a:prstGeom>
                <a:solidFill>
                  <a:srgbClr val="FF99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rot="18900000">
                  <a:off x="3303181" y="1205784"/>
                  <a:ext cx="551494" cy="1413715"/>
                </a:xfrm>
                <a:custGeom>
                  <a:avLst/>
                  <a:gdLst>
                    <a:gd name="connsiteX0" fmla="*/ 569692 w 617165"/>
                    <a:gd name="connsiteY0" fmla="*/ 47473 h 1582057"/>
                    <a:gd name="connsiteX1" fmla="*/ 617165 w 617165"/>
                    <a:gd name="connsiteY1" fmla="*/ 162082 h 1582057"/>
                    <a:gd name="connsiteX2" fmla="*/ 617165 w 617165"/>
                    <a:gd name="connsiteY2" fmla="*/ 1419975 h 1582057"/>
                    <a:gd name="connsiteX3" fmla="*/ 455083 w 617165"/>
                    <a:gd name="connsiteY3" fmla="*/ 1582057 h 1582057"/>
                    <a:gd name="connsiteX4" fmla="*/ 0 w 617165"/>
                    <a:gd name="connsiteY4" fmla="*/ 1582057 h 1582057"/>
                    <a:gd name="connsiteX5" fmla="*/ 0 w 617165"/>
                    <a:gd name="connsiteY5" fmla="*/ 0 h 1582057"/>
                    <a:gd name="connsiteX6" fmla="*/ 455083 w 617165"/>
                    <a:gd name="connsiteY6" fmla="*/ 0 h 1582057"/>
                    <a:gd name="connsiteX7" fmla="*/ 569692 w 617165"/>
                    <a:gd name="connsiteY7" fmla="*/ 47473 h 1582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7165" h="1582057">
                      <a:moveTo>
                        <a:pt x="569692" y="47473"/>
                      </a:moveTo>
                      <a:cubicBezTo>
                        <a:pt x="599024" y="76804"/>
                        <a:pt x="617165" y="117325"/>
                        <a:pt x="617165" y="162082"/>
                      </a:cubicBezTo>
                      <a:lnTo>
                        <a:pt x="617165" y="1419975"/>
                      </a:lnTo>
                      <a:cubicBezTo>
                        <a:pt x="617165" y="1509490"/>
                        <a:pt x="544598" y="1582057"/>
                        <a:pt x="455083" y="1582057"/>
                      </a:cubicBezTo>
                      <a:lnTo>
                        <a:pt x="0" y="1582057"/>
                      </a:lnTo>
                      <a:lnTo>
                        <a:pt x="0" y="0"/>
                      </a:lnTo>
                      <a:lnTo>
                        <a:pt x="455083" y="0"/>
                      </a:lnTo>
                      <a:cubicBezTo>
                        <a:pt x="499841" y="0"/>
                        <a:pt x="540361" y="18141"/>
                        <a:pt x="569692" y="47473"/>
                      </a:cubicBez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3" name="文本框 38"/>
              <p:cNvSpPr txBox="1"/>
              <p:nvPr/>
            </p:nvSpPr>
            <p:spPr>
              <a:xfrm rot="18900000">
                <a:off x="5989556" y="1313117"/>
                <a:ext cx="405400" cy="577081"/>
              </a:xfrm>
              <a:prstGeom prst="rect">
                <a:avLst/>
              </a:prstGeom>
              <a:noFill/>
            </p:spPr>
            <p:txBody>
              <a:bodyPr wrap="none" lIns="68580" tIns="34290" rIns="68580" bIns="34290" rtlCol="0">
                <a:spAutoFit/>
              </a:bodyPr>
              <a:lstStyle/>
              <a:p>
                <a:r>
                  <a:rPr lang="en-US" altLang="zh-CN" sz="3300" b="1" dirty="0">
                    <a:solidFill>
                      <a:schemeClr val="tx1">
                        <a:lumMod val="75000"/>
                        <a:lumOff val="25000"/>
                      </a:schemeClr>
                    </a:solidFill>
                  </a:rPr>
                  <a:t>D</a:t>
                </a:r>
                <a:endParaRPr lang="zh-CN" altLang="en-US" sz="3300" b="1" dirty="0">
                  <a:solidFill>
                    <a:schemeClr val="tx1">
                      <a:lumMod val="75000"/>
                      <a:lumOff val="25000"/>
                    </a:schemeClr>
                  </a:solidFill>
                </a:endParaRPr>
              </a:p>
            </p:txBody>
          </p:sp>
          <p:sp>
            <p:nvSpPr>
              <p:cNvPr id="24" name="文本框 66"/>
              <p:cNvSpPr txBox="1"/>
              <p:nvPr/>
            </p:nvSpPr>
            <p:spPr>
              <a:xfrm rot="18900000">
                <a:off x="5370624" y="2265139"/>
                <a:ext cx="1074743" cy="601511"/>
              </a:xfrm>
              <a:prstGeom prst="rect">
                <a:avLst/>
              </a:prstGeom>
              <a:noFill/>
            </p:spPr>
            <p:txBody>
              <a:bodyPr wrap="square" lIns="68580" tIns="34290" rIns="68580" bIns="34290" rtlCol="0">
                <a:spAutoFit/>
              </a:bodyPr>
              <a:lstStyle/>
              <a:p>
                <a:pPr>
                  <a:lnSpc>
                    <a:spcPct val="150000"/>
                  </a:lnSpc>
                </a:pPr>
                <a:r>
                  <a:rPr lang="zh-CN" altLang="en-US" sz="800" dirty="0">
                    <a:solidFill>
                      <a:schemeClr val="bg1"/>
                    </a:solidFill>
                    <a:latin typeface="微软雅黑" panose="020B0503020204020204" pitchFamily="34" charset="-122"/>
                    <a:ea typeface="微软雅黑" panose="020B0503020204020204" pitchFamily="34" charset="-122"/>
                  </a:rPr>
                  <a:t>简约商务风图表系列</a:t>
                </a:r>
                <a:endParaRPr lang="en-US" altLang="zh-CN" sz="8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800" dirty="0">
                    <a:solidFill>
                      <a:schemeClr val="bg1"/>
                    </a:solidFill>
                    <a:latin typeface="微软雅黑" panose="020B0503020204020204" pitchFamily="34" charset="-122"/>
                    <a:ea typeface="微软雅黑" panose="020B0503020204020204" pitchFamily="34" charset="-122"/>
                  </a:rPr>
                  <a:t>◆ 在此点击输入具体文本内容</a:t>
                </a:r>
              </a:p>
            </p:txBody>
          </p:sp>
        </p:grpSp>
        <p:grpSp>
          <p:nvGrpSpPr>
            <p:cNvPr id="19" name="组合 18"/>
            <p:cNvGrpSpPr/>
            <p:nvPr/>
          </p:nvGrpSpPr>
          <p:grpSpPr>
            <a:xfrm rot="18900000">
              <a:off x="5383836" y="2880384"/>
              <a:ext cx="190662" cy="242402"/>
              <a:chOff x="3290888" y="533400"/>
              <a:chExt cx="427038" cy="542925"/>
            </a:xfrm>
            <a:solidFill>
              <a:schemeClr val="bg1"/>
            </a:solidFill>
          </p:grpSpPr>
          <p:sp>
            <p:nvSpPr>
              <p:cNvPr id="20" name="Freeform 25"/>
              <p:cNvSpPr/>
              <p:nvPr/>
            </p:nvSpPr>
            <p:spPr bwMode="auto">
              <a:xfrm>
                <a:off x="3290888" y="533400"/>
                <a:ext cx="427038" cy="542925"/>
              </a:xfrm>
              <a:custGeom>
                <a:avLst/>
                <a:gdLst>
                  <a:gd name="T0" fmla="*/ 108 w 152"/>
                  <a:gd name="T1" fmla="*/ 161 h 193"/>
                  <a:gd name="T2" fmla="*/ 68 w 152"/>
                  <a:gd name="T3" fmla="*/ 161 h 193"/>
                  <a:gd name="T4" fmla="*/ 68 w 152"/>
                  <a:gd name="T5" fmla="*/ 145 h 193"/>
                  <a:gd name="T6" fmla="*/ 121 w 152"/>
                  <a:gd name="T7" fmla="*/ 122 h 193"/>
                  <a:gd name="T8" fmla="*/ 130 w 152"/>
                  <a:gd name="T9" fmla="*/ 19 h 193"/>
                  <a:gd name="T10" fmla="*/ 130 w 152"/>
                  <a:gd name="T11" fmla="*/ 18 h 193"/>
                  <a:gd name="T12" fmla="*/ 130 w 152"/>
                  <a:gd name="T13" fmla="*/ 18 h 193"/>
                  <a:gd name="T14" fmla="*/ 128 w 152"/>
                  <a:gd name="T15" fmla="*/ 14 h 193"/>
                  <a:gd name="T16" fmla="*/ 130 w 152"/>
                  <a:gd name="T17" fmla="*/ 10 h 193"/>
                  <a:gd name="T18" fmla="*/ 137 w 152"/>
                  <a:gd name="T19" fmla="*/ 10 h 193"/>
                  <a:gd name="T20" fmla="*/ 143 w 152"/>
                  <a:gd name="T21" fmla="*/ 10 h 193"/>
                  <a:gd name="T22" fmla="*/ 143 w 152"/>
                  <a:gd name="T23" fmla="*/ 5 h 193"/>
                  <a:gd name="T24" fmla="*/ 124 w 152"/>
                  <a:gd name="T25" fmla="*/ 5 h 193"/>
                  <a:gd name="T26" fmla="*/ 120 w 152"/>
                  <a:gd name="T27" fmla="*/ 14 h 193"/>
                  <a:gd name="T28" fmla="*/ 124 w 152"/>
                  <a:gd name="T29" fmla="*/ 23 h 193"/>
                  <a:gd name="T30" fmla="*/ 124 w 152"/>
                  <a:gd name="T31" fmla="*/ 23 h 193"/>
                  <a:gd name="T32" fmla="*/ 115 w 152"/>
                  <a:gd name="T33" fmla="*/ 116 h 193"/>
                  <a:gd name="T34" fmla="*/ 23 w 152"/>
                  <a:gd name="T35" fmla="*/ 124 h 193"/>
                  <a:gd name="T36" fmla="*/ 23 w 152"/>
                  <a:gd name="T37" fmla="*/ 124 h 193"/>
                  <a:gd name="T38" fmla="*/ 4 w 152"/>
                  <a:gd name="T39" fmla="*/ 125 h 193"/>
                  <a:gd name="T40" fmla="*/ 0 w 152"/>
                  <a:gd name="T41" fmla="*/ 134 h 193"/>
                  <a:gd name="T42" fmla="*/ 4 w 152"/>
                  <a:gd name="T43" fmla="*/ 144 h 193"/>
                  <a:gd name="T44" fmla="*/ 7 w 152"/>
                  <a:gd name="T45" fmla="*/ 145 h 193"/>
                  <a:gd name="T46" fmla="*/ 10 w 152"/>
                  <a:gd name="T47" fmla="*/ 144 h 193"/>
                  <a:gd name="T48" fmla="*/ 10 w 152"/>
                  <a:gd name="T49" fmla="*/ 138 h 193"/>
                  <a:gd name="T50" fmla="*/ 8 w 152"/>
                  <a:gd name="T51" fmla="*/ 134 h 193"/>
                  <a:gd name="T52" fmla="*/ 10 w 152"/>
                  <a:gd name="T53" fmla="*/ 130 h 193"/>
                  <a:gd name="T54" fmla="*/ 18 w 152"/>
                  <a:gd name="T55" fmla="*/ 130 h 193"/>
                  <a:gd name="T56" fmla="*/ 18 w 152"/>
                  <a:gd name="T57" fmla="*/ 131 h 193"/>
                  <a:gd name="T58" fmla="*/ 18 w 152"/>
                  <a:gd name="T59" fmla="*/ 131 h 193"/>
                  <a:gd name="T60" fmla="*/ 60 w 152"/>
                  <a:gd name="T61" fmla="*/ 145 h 193"/>
                  <a:gd name="T62" fmla="*/ 60 w 152"/>
                  <a:gd name="T63" fmla="*/ 161 h 193"/>
                  <a:gd name="T64" fmla="*/ 20 w 152"/>
                  <a:gd name="T65" fmla="*/ 161 h 193"/>
                  <a:gd name="T66" fmla="*/ 0 w 152"/>
                  <a:gd name="T67" fmla="*/ 181 h 193"/>
                  <a:gd name="T68" fmla="*/ 0 w 152"/>
                  <a:gd name="T69" fmla="*/ 189 h 193"/>
                  <a:gd name="T70" fmla="*/ 4 w 152"/>
                  <a:gd name="T71" fmla="*/ 193 h 193"/>
                  <a:gd name="T72" fmla="*/ 124 w 152"/>
                  <a:gd name="T73" fmla="*/ 193 h 193"/>
                  <a:gd name="T74" fmla="*/ 128 w 152"/>
                  <a:gd name="T75" fmla="*/ 189 h 193"/>
                  <a:gd name="T76" fmla="*/ 128 w 152"/>
                  <a:gd name="T77" fmla="*/ 181 h 193"/>
                  <a:gd name="T78" fmla="*/ 108 w 152"/>
                  <a:gd name="T79" fmla="*/ 161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2" h="193">
                    <a:moveTo>
                      <a:pt x="108" y="161"/>
                    </a:moveTo>
                    <a:cubicBezTo>
                      <a:pt x="68" y="161"/>
                      <a:pt x="68" y="161"/>
                      <a:pt x="68" y="161"/>
                    </a:cubicBezTo>
                    <a:cubicBezTo>
                      <a:pt x="68" y="145"/>
                      <a:pt x="68" y="145"/>
                      <a:pt x="68" y="145"/>
                    </a:cubicBezTo>
                    <a:cubicBezTo>
                      <a:pt x="88" y="144"/>
                      <a:pt x="107" y="136"/>
                      <a:pt x="121" y="122"/>
                    </a:cubicBezTo>
                    <a:cubicBezTo>
                      <a:pt x="148" y="94"/>
                      <a:pt x="152" y="50"/>
                      <a:pt x="130" y="19"/>
                    </a:cubicBezTo>
                    <a:cubicBezTo>
                      <a:pt x="130" y="18"/>
                      <a:pt x="130" y="18"/>
                      <a:pt x="130" y="18"/>
                    </a:cubicBezTo>
                    <a:cubicBezTo>
                      <a:pt x="130" y="18"/>
                      <a:pt x="130" y="18"/>
                      <a:pt x="130" y="18"/>
                    </a:cubicBezTo>
                    <a:cubicBezTo>
                      <a:pt x="129" y="17"/>
                      <a:pt x="128" y="16"/>
                      <a:pt x="128" y="14"/>
                    </a:cubicBezTo>
                    <a:cubicBezTo>
                      <a:pt x="128" y="13"/>
                      <a:pt x="129" y="11"/>
                      <a:pt x="130" y="10"/>
                    </a:cubicBezTo>
                    <a:cubicBezTo>
                      <a:pt x="132" y="8"/>
                      <a:pt x="135" y="8"/>
                      <a:pt x="137" y="10"/>
                    </a:cubicBezTo>
                    <a:cubicBezTo>
                      <a:pt x="139" y="12"/>
                      <a:pt x="141" y="12"/>
                      <a:pt x="143" y="10"/>
                    </a:cubicBezTo>
                    <a:cubicBezTo>
                      <a:pt x="144" y="9"/>
                      <a:pt x="144" y="6"/>
                      <a:pt x="143" y="5"/>
                    </a:cubicBezTo>
                    <a:cubicBezTo>
                      <a:pt x="138" y="0"/>
                      <a:pt x="129" y="0"/>
                      <a:pt x="124" y="5"/>
                    </a:cubicBezTo>
                    <a:cubicBezTo>
                      <a:pt x="121" y="7"/>
                      <a:pt x="120" y="11"/>
                      <a:pt x="120" y="14"/>
                    </a:cubicBezTo>
                    <a:cubicBezTo>
                      <a:pt x="120" y="18"/>
                      <a:pt x="121" y="21"/>
                      <a:pt x="124" y="23"/>
                    </a:cubicBezTo>
                    <a:cubicBezTo>
                      <a:pt x="124" y="23"/>
                      <a:pt x="124" y="23"/>
                      <a:pt x="124" y="23"/>
                    </a:cubicBezTo>
                    <a:cubicBezTo>
                      <a:pt x="143" y="52"/>
                      <a:pt x="140" y="92"/>
                      <a:pt x="115" y="116"/>
                    </a:cubicBezTo>
                    <a:cubicBezTo>
                      <a:pt x="91" y="140"/>
                      <a:pt x="51" y="144"/>
                      <a:pt x="23" y="124"/>
                    </a:cubicBezTo>
                    <a:cubicBezTo>
                      <a:pt x="23" y="124"/>
                      <a:pt x="23" y="124"/>
                      <a:pt x="23" y="124"/>
                    </a:cubicBezTo>
                    <a:cubicBezTo>
                      <a:pt x="17" y="120"/>
                      <a:pt x="9" y="120"/>
                      <a:pt x="4" y="125"/>
                    </a:cubicBezTo>
                    <a:cubicBezTo>
                      <a:pt x="2" y="127"/>
                      <a:pt x="0" y="131"/>
                      <a:pt x="0" y="134"/>
                    </a:cubicBezTo>
                    <a:cubicBezTo>
                      <a:pt x="0" y="138"/>
                      <a:pt x="2" y="141"/>
                      <a:pt x="4" y="144"/>
                    </a:cubicBezTo>
                    <a:cubicBezTo>
                      <a:pt x="5" y="144"/>
                      <a:pt x="6" y="145"/>
                      <a:pt x="7" y="145"/>
                    </a:cubicBezTo>
                    <a:cubicBezTo>
                      <a:pt x="8" y="145"/>
                      <a:pt x="9" y="144"/>
                      <a:pt x="10" y="144"/>
                    </a:cubicBezTo>
                    <a:cubicBezTo>
                      <a:pt x="11" y="142"/>
                      <a:pt x="11" y="140"/>
                      <a:pt x="10" y="138"/>
                    </a:cubicBezTo>
                    <a:cubicBezTo>
                      <a:pt x="9" y="137"/>
                      <a:pt x="8" y="136"/>
                      <a:pt x="8" y="134"/>
                    </a:cubicBezTo>
                    <a:cubicBezTo>
                      <a:pt x="8" y="133"/>
                      <a:pt x="9" y="131"/>
                      <a:pt x="10" y="130"/>
                    </a:cubicBezTo>
                    <a:cubicBezTo>
                      <a:pt x="12" y="128"/>
                      <a:pt x="15" y="128"/>
                      <a:pt x="18" y="130"/>
                    </a:cubicBezTo>
                    <a:cubicBezTo>
                      <a:pt x="18" y="131"/>
                      <a:pt x="18" y="131"/>
                      <a:pt x="18" y="131"/>
                    </a:cubicBezTo>
                    <a:cubicBezTo>
                      <a:pt x="18" y="131"/>
                      <a:pt x="18" y="131"/>
                      <a:pt x="18" y="131"/>
                    </a:cubicBezTo>
                    <a:cubicBezTo>
                      <a:pt x="31" y="140"/>
                      <a:pt x="45" y="144"/>
                      <a:pt x="60" y="145"/>
                    </a:cubicBezTo>
                    <a:cubicBezTo>
                      <a:pt x="60" y="161"/>
                      <a:pt x="60" y="161"/>
                      <a:pt x="60" y="161"/>
                    </a:cubicBezTo>
                    <a:cubicBezTo>
                      <a:pt x="20" y="161"/>
                      <a:pt x="20" y="161"/>
                      <a:pt x="20" y="161"/>
                    </a:cubicBezTo>
                    <a:cubicBezTo>
                      <a:pt x="9" y="161"/>
                      <a:pt x="0" y="170"/>
                      <a:pt x="0" y="181"/>
                    </a:cubicBezTo>
                    <a:cubicBezTo>
                      <a:pt x="0" y="189"/>
                      <a:pt x="0" y="189"/>
                      <a:pt x="0" y="189"/>
                    </a:cubicBezTo>
                    <a:cubicBezTo>
                      <a:pt x="0" y="191"/>
                      <a:pt x="2" y="193"/>
                      <a:pt x="4" y="193"/>
                    </a:cubicBezTo>
                    <a:cubicBezTo>
                      <a:pt x="124" y="193"/>
                      <a:pt x="124" y="193"/>
                      <a:pt x="124" y="193"/>
                    </a:cubicBezTo>
                    <a:cubicBezTo>
                      <a:pt x="127" y="193"/>
                      <a:pt x="128" y="191"/>
                      <a:pt x="128" y="189"/>
                    </a:cubicBezTo>
                    <a:cubicBezTo>
                      <a:pt x="128" y="181"/>
                      <a:pt x="128" y="181"/>
                      <a:pt x="128" y="181"/>
                    </a:cubicBezTo>
                    <a:cubicBezTo>
                      <a:pt x="128" y="170"/>
                      <a:pt x="119" y="161"/>
                      <a:pt x="108" y="161"/>
                    </a:cubicBezTo>
                    <a:close/>
                  </a:path>
                </a:pathLst>
              </a:custGeom>
              <a:grpFill/>
              <a:ln>
                <a:noFill/>
              </a:ln>
            </p:spPr>
            <p:txBody>
              <a:bodyPr vert="horz" wrap="square" lIns="91440" tIns="45720" rIns="91440" bIns="45720" numCol="1" anchor="t" anchorCtr="0" compatLnSpc="1"/>
              <a:lstStyle/>
              <a:p>
                <a:endParaRPr lang="zh-CN" altLang="en-US"/>
              </a:p>
            </p:txBody>
          </p:sp>
          <p:sp>
            <p:nvSpPr>
              <p:cNvPr id="21" name="Freeform 26"/>
              <p:cNvSpPr>
                <a:spLocks noEditPoints="1"/>
              </p:cNvSpPr>
              <p:nvPr/>
            </p:nvSpPr>
            <p:spPr bwMode="auto">
              <a:xfrm>
                <a:off x="3290888" y="536575"/>
                <a:ext cx="358775" cy="357188"/>
              </a:xfrm>
              <a:custGeom>
                <a:avLst/>
                <a:gdLst>
                  <a:gd name="T0" fmla="*/ 64 w 128"/>
                  <a:gd name="T1" fmla="*/ 127 h 127"/>
                  <a:gd name="T2" fmla="*/ 128 w 128"/>
                  <a:gd name="T3" fmla="*/ 64 h 127"/>
                  <a:gd name="T4" fmla="*/ 64 w 128"/>
                  <a:gd name="T5" fmla="*/ 0 h 127"/>
                  <a:gd name="T6" fmla="*/ 0 w 128"/>
                  <a:gd name="T7" fmla="*/ 64 h 127"/>
                  <a:gd name="T8" fmla="*/ 64 w 128"/>
                  <a:gd name="T9" fmla="*/ 127 h 127"/>
                  <a:gd name="T10" fmla="*/ 64 w 128"/>
                  <a:gd name="T11" fmla="*/ 24 h 127"/>
                  <a:gd name="T12" fmla="*/ 68 w 128"/>
                  <a:gd name="T13" fmla="*/ 28 h 127"/>
                  <a:gd name="T14" fmla="*/ 64 w 128"/>
                  <a:gd name="T15" fmla="*/ 32 h 127"/>
                  <a:gd name="T16" fmla="*/ 28 w 128"/>
                  <a:gd name="T17" fmla="*/ 68 h 127"/>
                  <a:gd name="T18" fmla="*/ 24 w 128"/>
                  <a:gd name="T19" fmla="*/ 72 h 127"/>
                  <a:gd name="T20" fmla="*/ 20 w 128"/>
                  <a:gd name="T21" fmla="*/ 68 h 127"/>
                  <a:gd name="T22" fmla="*/ 64 w 128"/>
                  <a:gd name="T23" fmla="*/ 24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8" h="127">
                    <a:moveTo>
                      <a:pt x="64" y="127"/>
                    </a:moveTo>
                    <a:cubicBezTo>
                      <a:pt x="99" y="127"/>
                      <a:pt x="128" y="99"/>
                      <a:pt x="128" y="64"/>
                    </a:cubicBezTo>
                    <a:cubicBezTo>
                      <a:pt x="128" y="29"/>
                      <a:pt x="99" y="0"/>
                      <a:pt x="64" y="0"/>
                    </a:cubicBezTo>
                    <a:cubicBezTo>
                      <a:pt x="29" y="0"/>
                      <a:pt x="0" y="29"/>
                      <a:pt x="0" y="64"/>
                    </a:cubicBezTo>
                    <a:cubicBezTo>
                      <a:pt x="0" y="99"/>
                      <a:pt x="29" y="127"/>
                      <a:pt x="64" y="127"/>
                    </a:cubicBezTo>
                    <a:close/>
                    <a:moveTo>
                      <a:pt x="64" y="24"/>
                    </a:moveTo>
                    <a:cubicBezTo>
                      <a:pt x="66" y="24"/>
                      <a:pt x="68" y="26"/>
                      <a:pt x="68" y="28"/>
                    </a:cubicBezTo>
                    <a:cubicBezTo>
                      <a:pt x="68" y="30"/>
                      <a:pt x="66" y="32"/>
                      <a:pt x="64" y="32"/>
                    </a:cubicBezTo>
                    <a:cubicBezTo>
                      <a:pt x="44" y="32"/>
                      <a:pt x="28" y="48"/>
                      <a:pt x="28" y="68"/>
                    </a:cubicBezTo>
                    <a:cubicBezTo>
                      <a:pt x="28" y="70"/>
                      <a:pt x="27" y="72"/>
                      <a:pt x="24" y="72"/>
                    </a:cubicBezTo>
                    <a:cubicBezTo>
                      <a:pt x="22" y="72"/>
                      <a:pt x="20" y="70"/>
                      <a:pt x="20" y="68"/>
                    </a:cubicBezTo>
                    <a:cubicBezTo>
                      <a:pt x="20" y="44"/>
                      <a:pt x="40" y="24"/>
                      <a:pt x="64" y="24"/>
                    </a:cubicBezTo>
                    <a:close/>
                  </a:path>
                </a:pathLst>
              </a:custGeom>
              <a:grpFill/>
              <a:ln>
                <a:noFill/>
              </a:ln>
            </p:spPr>
            <p:txBody>
              <a:bodyPr vert="horz" wrap="square" lIns="91440" tIns="45720" rIns="91440" bIns="45720" numCol="1" anchor="t" anchorCtr="0" compatLnSpc="1"/>
              <a:lstStyle/>
              <a:p>
                <a:endParaRPr lang="zh-CN" altLang="en-US"/>
              </a:p>
            </p:txBody>
          </p:sp>
        </p:grpSp>
      </p:grpSp>
      <p:grpSp>
        <p:nvGrpSpPr>
          <p:cNvPr id="28" name="组合 27"/>
          <p:cNvGrpSpPr/>
          <p:nvPr/>
        </p:nvGrpSpPr>
        <p:grpSpPr>
          <a:xfrm>
            <a:off x="3542141" y="1313118"/>
            <a:ext cx="2369080" cy="3099394"/>
            <a:chOff x="3542141" y="1313118"/>
            <a:chExt cx="2369080" cy="3099394"/>
          </a:xfrm>
        </p:grpSpPr>
        <p:grpSp>
          <p:nvGrpSpPr>
            <p:cNvPr id="29" name="组合 28"/>
            <p:cNvGrpSpPr/>
            <p:nvPr/>
          </p:nvGrpSpPr>
          <p:grpSpPr>
            <a:xfrm>
              <a:off x="3542141" y="1322521"/>
              <a:ext cx="2369080" cy="3089991"/>
              <a:chOff x="1313863" y="1205784"/>
              <a:chExt cx="3158773" cy="4119987"/>
            </a:xfrm>
          </p:grpSpPr>
          <p:sp>
            <p:nvSpPr>
              <p:cNvPr id="36" name="任意多边形 35"/>
              <p:cNvSpPr/>
              <p:nvPr/>
            </p:nvSpPr>
            <p:spPr>
              <a:xfrm>
                <a:off x="1313863" y="1781540"/>
                <a:ext cx="3158773" cy="3544231"/>
              </a:xfrm>
              <a:custGeom>
                <a:avLst/>
                <a:gdLst>
                  <a:gd name="connsiteX0" fmla="*/ 1465943 w 2075543"/>
                  <a:gd name="connsiteY0" fmla="*/ 0 h 2162628"/>
                  <a:gd name="connsiteX1" fmla="*/ 2075543 w 2075543"/>
                  <a:gd name="connsiteY1" fmla="*/ 653143 h 2162628"/>
                  <a:gd name="connsiteX2" fmla="*/ 0 w 2075543"/>
                  <a:gd name="connsiteY2" fmla="*/ 2162628 h 2162628"/>
                  <a:gd name="connsiteX3" fmla="*/ 1465943 w 2075543"/>
                  <a:gd name="connsiteY3" fmla="*/ 0 h 2162628"/>
                </a:gdLst>
                <a:ahLst/>
                <a:cxnLst>
                  <a:cxn ang="0">
                    <a:pos x="connsiteX0" y="connsiteY0"/>
                  </a:cxn>
                  <a:cxn ang="0">
                    <a:pos x="connsiteX1" y="connsiteY1"/>
                  </a:cxn>
                  <a:cxn ang="0">
                    <a:pos x="connsiteX2" y="connsiteY2"/>
                  </a:cxn>
                  <a:cxn ang="0">
                    <a:pos x="connsiteX3" y="connsiteY3"/>
                  </a:cxn>
                </a:cxnLst>
                <a:rect l="l" t="t" r="r" b="b"/>
                <a:pathLst>
                  <a:path w="2075543" h="2162628">
                    <a:moveTo>
                      <a:pt x="1465943" y="0"/>
                    </a:moveTo>
                    <a:lnTo>
                      <a:pt x="2075543" y="653143"/>
                    </a:lnTo>
                    <a:lnTo>
                      <a:pt x="0" y="2162628"/>
                    </a:lnTo>
                    <a:lnTo>
                      <a:pt x="1465943" y="0"/>
                    </a:lnTo>
                    <a:close/>
                  </a:path>
                </a:pathLst>
              </a:custGeom>
              <a:solidFill>
                <a:schemeClr val="tx1">
                  <a:lumMod val="85000"/>
                  <a:lumOff val="15000"/>
                  <a:alpha val="35000"/>
                </a:schemeClr>
              </a:solidFill>
              <a:ln>
                <a:noFill/>
              </a:ln>
              <a:effectLst>
                <a:softEdge rad="266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圆角矩形 36"/>
              <p:cNvSpPr/>
              <p:nvPr/>
            </p:nvSpPr>
            <p:spPr>
              <a:xfrm rot="18900000">
                <a:off x="1447011" y="1857759"/>
                <a:ext cx="2787404" cy="1582057"/>
              </a:xfrm>
              <a:prstGeom prst="roundRect">
                <a:avLst>
                  <a:gd name="adj" fmla="val 10245"/>
                </a:avLst>
              </a:prstGeom>
              <a:solidFill>
                <a:srgbClr val="31859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任意多边形 37"/>
              <p:cNvSpPr/>
              <p:nvPr/>
            </p:nvSpPr>
            <p:spPr>
              <a:xfrm rot="18900000">
                <a:off x="3303181" y="1205784"/>
                <a:ext cx="551494" cy="1413715"/>
              </a:xfrm>
              <a:custGeom>
                <a:avLst/>
                <a:gdLst>
                  <a:gd name="connsiteX0" fmla="*/ 569692 w 617165"/>
                  <a:gd name="connsiteY0" fmla="*/ 47473 h 1582057"/>
                  <a:gd name="connsiteX1" fmla="*/ 617165 w 617165"/>
                  <a:gd name="connsiteY1" fmla="*/ 162082 h 1582057"/>
                  <a:gd name="connsiteX2" fmla="*/ 617165 w 617165"/>
                  <a:gd name="connsiteY2" fmla="*/ 1419975 h 1582057"/>
                  <a:gd name="connsiteX3" fmla="*/ 455083 w 617165"/>
                  <a:gd name="connsiteY3" fmla="*/ 1582057 h 1582057"/>
                  <a:gd name="connsiteX4" fmla="*/ 0 w 617165"/>
                  <a:gd name="connsiteY4" fmla="*/ 1582057 h 1582057"/>
                  <a:gd name="connsiteX5" fmla="*/ 0 w 617165"/>
                  <a:gd name="connsiteY5" fmla="*/ 0 h 1582057"/>
                  <a:gd name="connsiteX6" fmla="*/ 455083 w 617165"/>
                  <a:gd name="connsiteY6" fmla="*/ 0 h 1582057"/>
                  <a:gd name="connsiteX7" fmla="*/ 569692 w 617165"/>
                  <a:gd name="connsiteY7" fmla="*/ 47473 h 1582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7165" h="1582057">
                    <a:moveTo>
                      <a:pt x="569692" y="47473"/>
                    </a:moveTo>
                    <a:cubicBezTo>
                      <a:pt x="599024" y="76804"/>
                      <a:pt x="617165" y="117325"/>
                      <a:pt x="617165" y="162082"/>
                    </a:cubicBezTo>
                    <a:lnTo>
                      <a:pt x="617165" y="1419975"/>
                    </a:lnTo>
                    <a:cubicBezTo>
                      <a:pt x="617165" y="1509490"/>
                      <a:pt x="544598" y="1582057"/>
                      <a:pt x="455083" y="1582057"/>
                    </a:cubicBezTo>
                    <a:lnTo>
                      <a:pt x="0" y="1582057"/>
                    </a:lnTo>
                    <a:lnTo>
                      <a:pt x="0" y="0"/>
                    </a:lnTo>
                    <a:lnTo>
                      <a:pt x="455083" y="0"/>
                    </a:lnTo>
                    <a:cubicBezTo>
                      <a:pt x="499841" y="0"/>
                      <a:pt x="540361" y="18141"/>
                      <a:pt x="569692" y="47473"/>
                    </a:cubicBez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0" name="文本框 37"/>
            <p:cNvSpPr txBox="1"/>
            <p:nvPr/>
          </p:nvSpPr>
          <p:spPr>
            <a:xfrm rot="18900000">
              <a:off x="4801456" y="1313118"/>
              <a:ext cx="362118" cy="577081"/>
            </a:xfrm>
            <a:prstGeom prst="rect">
              <a:avLst/>
            </a:prstGeom>
            <a:noFill/>
          </p:spPr>
          <p:txBody>
            <a:bodyPr wrap="none" lIns="68580" tIns="34290" rIns="68580" bIns="34290" rtlCol="0">
              <a:spAutoFit/>
            </a:bodyPr>
            <a:lstStyle/>
            <a:p>
              <a:r>
                <a:rPr lang="en-US" altLang="zh-CN" sz="3300" b="1" dirty="0">
                  <a:solidFill>
                    <a:schemeClr val="tx1">
                      <a:lumMod val="75000"/>
                      <a:lumOff val="25000"/>
                    </a:schemeClr>
                  </a:solidFill>
                </a:rPr>
                <a:t>C</a:t>
              </a:r>
              <a:endParaRPr lang="zh-CN" altLang="en-US" sz="3300" b="1" dirty="0">
                <a:solidFill>
                  <a:schemeClr val="tx1">
                    <a:lumMod val="75000"/>
                    <a:lumOff val="25000"/>
                  </a:schemeClr>
                </a:solidFill>
              </a:endParaRPr>
            </a:p>
          </p:txBody>
        </p:sp>
        <p:grpSp>
          <p:nvGrpSpPr>
            <p:cNvPr id="31" name="组合 30"/>
            <p:cNvGrpSpPr/>
            <p:nvPr/>
          </p:nvGrpSpPr>
          <p:grpSpPr>
            <a:xfrm rot="18900000">
              <a:off x="4099391" y="2853127"/>
              <a:ext cx="265444" cy="265443"/>
              <a:chOff x="5821363" y="5846763"/>
              <a:chExt cx="541338" cy="541337"/>
            </a:xfrm>
            <a:solidFill>
              <a:schemeClr val="bg1"/>
            </a:solidFill>
          </p:grpSpPr>
          <p:sp>
            <p:nvSpPr>
              <p:cNvPr id="33" name="Freeform 61"/>
              <p:cNvSpPr>
                <a:spLocks noEditPoints="1"/>
              </p:cNvSpPr>
              <p:nvPr/>
            </p:nvSpPr>
            <p:spPr bwMode="auto">
              <a:xfrm>
                <a:off x="5867401" y="5846763"/>
                <a:ext cx="449263" cy="358775"/>
              </a:xfrm>
              <a:custGeom>
                <a:avLst/>
                <a:gdLst>
                  <a:gd name="T0" fmla="*/ 66 w 160"/>
                  <a:gd name="T1" fmla="*/ 101 h 127"/>
                  <a:gd name="T2" fmla="*/ 80 w 160"/>
                  <a:gd name="T3" fmla="*/ 96 h 127"/>
                  <a:gd name="T4" fmla="*/ 94 w 160"/>
                  <a:gd name="T5" fmla="*/ 102 h 127"/>
                  <a:gd name="T6" fmla="*/ 123 w 160"/>
                  <a:gd name="T7" fmla="*/ 127 h 127"/>
                  <a:gd name="T8" fmla="*/ 160 w 160"/>
                  <a:gd name="T9" fmla="*/ 79 h 127"/>
                  <a:gd name="T10" fmla="*/ 160 w 160"/>
                  <a:gd name="T11" fmla="*/ 4 h 127"/>
                  <a:gd name="T12" fmla="*/ 156 w 160"/>
                  <a:gd name="T13" fmla="*/ 0 h 127"/>
                  <a:gd name="T14" fmla="*/ 4 w 160"/>
                  <a:gd name="T15" fmla="*/ 0 h 127"/>
                  <a:gd name="T16" fmla="*/ 0 w 160"/>
                  <a:gd name="T17" fmla="*/ 4 h 127"/>
                  <a:gd name="T18" fmla="*/ 0 w 160"/>
                  <a:gd name="T19" fmla="*/ 79 h 127"/>
                  <a:gd name="T20" fmla="*/ 38 w 160"/>
                  <a:gd name="T21" fmla="*/ 127 h 127"/>
                  <a:gd name="T22" fmla="*/ 66 w 160"/>
                  <a:gd name="T23" fmla="*/ 101 h 127"/>
                  <a:gd name="T24" fmla="*/ 32 w 160"/>
                  <a:gd name="T25" fmla="*/ 20 h 127"/>
                  <a:gd name="T26" fmla="*/ 36 w 160"/>
                  <a:gd name="T27" fmla="*/ 16 h 127"/>
                  <a:gd name="T28" fmla="*/ 60 w 160"/>
                  <a:gd name="T29" fmla="*/ 16 h 127"/>
                  <a:gd name="T30" fmla="*/ 64 w 160"/>
                  <a:gd name="T31" fmla="*/ 20 h 127"/>
                  <a:gd name="T32" fmla="*/ 64 w 160"/>
                  <a:gd name="T33" fmla="*/ 44 h 127"/>
                  <a:gd name="T34" fmla="*/ 60 w 160"/>
                  <a:gd name="T35" fmla="*/ 48 h 127"/>
                  <a:gd name="T36" fmla="*/ 36 w 160"/>
                  <a:gd name="T37" fmla="*/ 48 h 127"/>
                  <a:gd name="T38" fmla="*/ 32 w 160"/>
                  <a:gd name="T39" fmla="*/ 44 h 127"/>
                  <a:gd name="T40" fmla="*/ 32 w 160"/>
                  <a:gd name="T41" fmla="*/ 20 h 127"/>
                  <a:gd name="T42" fmla="*/ 36 w 160"/>
                  <a:gd name="T43" fmla="*/ 56 h 127"/>
                  <a:gd name="T44" fmla="*/ 124 w 160"/>
                  <a:gd name="T45" fmla="*/ 56 h 127"/>
                  <a:gd name="T46" fmla="*/ 128 w 160"/>
                  <a:gd name="T47" fmla="*/ 60 h 127"/>
                  <a:gd name="T48" fmla="*/ 124 w 160"/>
                  <a:gd name="T49" fmla="*/ 64 h 127"/>
                  <a:gd name="T50" fmla="*/ 36 w 160"/>
                  <a:gd name="T51" fmla="*/ 64 h 127"/>
                  <a:gd name="T52" fmla="*/ 32 w 160"/>
                  <a:gd name="T53" fmla="*/ 60 h 127"/>
                  <a:gd name="T54" fmla="*/ 36 w 160"/>
                  <a:gd name="T55" fmla="*/ 56 h 127"/>
                  <a:gd name="T56" fmla="*/ 32 w 160"/>
                  <a:gd name="T57" fmla="*/ 76 h 127"/>
                  <a:gd name="T58" fmla="*/ 36 w 160"/>
                  <a:gd name="T59" fmla="*/ 72 h 127"/>
                  <a:gd name="T60" fmla="*/ 124 w 160"/>
                  <a:gd name="T61" fmla="*/ 72 h 127"/>
                  <a:gd name="T62" fmla="*/ 128 w 160"/>
                  <a:gd name="T63" fmla="*/ 76 h 127"/>
                  <a:gd name="T64" fmla="*/ 124 w 160"/>
                  <a:gd name="T65" fmla="*/ 80 h 127"/>
                  <a:gd name="T66" fmla="*/ 36 w 160"/>
                  <a:gd name="T67" fmla="*/ 80 h 127"/>
                  <a:gd name="T68" fmla="*/ 32 w 160"/>
                  <a:gd name="T69" fmla="*/ 76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0" h="127">
                    <a:moveTo>
                      <a:pt x="66" y="101"/>
                    </a:moveTo>
                    <a:cubicBezTo>
                      <a:pt x="70" y="98"/>
                      <a:pt x="75" y="96"/>
                      <a:pt x="80" y="96"/>
                    </a:cubicBezTo>
                    <a:cubicBezTo>
                      <a:pt x="86" y="96"/>
                      <a:pt x="91" y="98"/>
                      <a:pt x="94" y="102"/>
                    </a:cubicBezTo>
                    <a:cubicBezTo>
                      <a:pt x="123" y="127"/>
                      <a:pt x="123" y="127"/>
                      <a:pt x="123" y="127"/>
                    </a:cubicBezTo>
                    <a:cubicBezTo>
                      <a:pt x="160" y="79"/>
                      <a:pt x="160" y="79"/>
                      <a:pt x="160" y="79"/>
                    </a:cubicBezTo>
                    <a:cubicBezTo>
                      <a:pt x="160" y="4"/>
                      <a:pt x="160" y="4"/>
                      <a:pt x="160" y="4"/>
                    </a:cubicBezTo>
                    <a:cubicBezTo>
                      <a:pt x="160" y="2"/>
                      <a:pt x="158" y="0"/>
                      <a:pt x="156" y="0"/>
                    </a:cubicBezTo>
                    <a:cubicBezTo>
                      <a:pt x="4" y="0"/>
                      <a:pt x="4" y="0"/>
                      <a:pt x="4" y="0"/>
                    </a:cubicBezTo>
                    <a:cubicBezTo>
                      <a:pt x="2" y="0"/>
                      <a:pt x="0" y="2"/>
                      <a:pt x="0" y="4"/>
                    </a:cubicBezTo>
                    <a:cubicBezTo>
                      <a:pt x="0" y="79"/>
                      <a:pt x="0" y="79"/>
                      <a:pt x="0" y="79"/>
                    </a:cubicBezTo>
                    <a:cubicBezTo>
                      <a:pt x="38" y="127"/>
                      <a:pt x="38" y="127"/>
                      <a:pt x="38" y="127"/>
                    </a:cubicBezTo>
                    <a:lnTo>
                      <a:pt x="66" y="101"/>
                    </a:lnTo>
                    <a:close/>
                    <a:moveTo>
                      <a:pt x="32" y="20"/>
                    </a:moveTo>
                    <a:cubicBezTo>
                      <a:pt x="32" y="18"/>
                      <a:pt x="34" y="16"/>
                      <a:pt x="36" y="16"/>
                    </a:cubicBezTo>
                    <a:cubicBezTo>
                      <a:pt x="60" y="16"/>
                      <a:pt x="60" y="16"/>
                      <a:pt x="60" y="16"/>
                    </a:cubicBezTo>
                    <a:cubicBezTo>
                      <a:pt x="62" y="16"/>
                      <a:pt x="64" y="18"/>
                      <a:pt x="64" y="20"/>
                    </a:cubicBezTo>
                    <a:cubicBezTo>
                      <a:pt x="64" y="44"/>
                      <a:pt x="64" y="44"/>
                      <a:pt x="64" y="44"/>
                    </a:cubicBezTo>
                    <a:cubicBezTo>
                      <a:pt x="64" y="46"/>
                      <a:pt x="62" y="48"/>
                      <a:pt x="60" y="48"/>
                    </a:cubicBezTo>
                    <a:cubicBezTo>
                      <a:pt x="36" y="48"/>
                      <a:pt x="36" y="48"/>
                      <a:pt x="36" y="48"/>
                    </a:cubicBezTo>
                    <a:cubicBezTo>
                      <a:pt x="34" y="48"/>
                      <a:pt x="32" y="46"/>
                      <a:pt x="32" y="44"/>
                    </a:cubicBezTo>
                    <a:lnTo>
                      <a:pt x="32" y="20"/>
                    </a:lnTo>
                    <a:close/>
                    <a:moveTo>
                      <a:pt x="36" y="56"/>
                    </a:moveTo>
                    <a:cubicBezTo>
                      <a:pt x="124" y="56"/>
                      <a:pt x="124" y="56"/>
                      <a:pt x="124" y="56"/>
                    </a:cubicBezTo>
                    <a:cubicBezTo>
                      <a:pt x="126" y="56"/>
                      <a:pt x="128" y="58"/>
                      <a:pt x="128" y="60"/>
                    </a:cubicBezTo>
                    <a:cubicBezTo>
                      <a:pt x="128" y="62"/>
                      <a:pt x="126" y="64"/>
                      <a:pt x="124" y="64"/>
                    </a:cubicBezTo>
                    <a:cubicBezTo>
                      <a:pt x="36" y="64"/>
                      <a:pt x="36" y="64"/>
                      <a:pt x="36" y="64"/>
                    </a:cubicBezTo>
                    <a:cubicBezTo>
                      <a:pt x="34" y="64"/>
                      <a:pt x="32" y="62"/>
                      <a:pt x="32" y="60"/>
                    </a:cubicBezTo>
                    <a:cubicBezTo>
                      <a:pt x="32" y="58"/>
                      <a:pt x="34" y="56"/>
                      <a:pt x="36" y="56"/>
                    </a:cubicBezTo>
                    <a:close/>
                    <a:moveTo>
                      <a:pt x="32" y="76"/>
                    </a:moveTo>
                    <a:cubicBezTo>
                      <a:pt x="32" y="74"/>
                      <a:pt x="34" y="72"/>
                      <a:pt x="36" y="72"/>
                    </a:cubicBezTo>
                    <a:cubicBezTo>
                      <a:pt x="124" y="72"/>
                      <a:pt x="124" y="72"/>
                      <a:pt x="124" y="72"/>
                    </a:cubicBezTo>
                    <a:cubicBezTo>
                      <a:pt x="126" y="72"/>
                      <a:pt x="128" y="74"/>
                      <a:pt x="128" y="76"/>
                    </a:cubicBezTo>
                    <a:cubicBezTo>
                      <a:pt x="128" y="78"/>
                      <a:pt x="126" y="80"/>
                      <a:pt x="124" y="80"/>
                    </a:cubicBezTo>
                    <a:cubicBezTo>
                      <a:pt x="36" y="80"/>
                      <a:pt x="36" y="80"/>
                      <a:pt x="36" y="80"/>
                    </a:cubicBezTo>
                    <a:cubicBezTo>
                      <a:pt x="34" y="80"/>
                      <a:pt x="32" y="78"/>
                      <a:pt x="32" y="76"/>
                    </a:cubicBezTo>
                    <a:close/>
                  </a:path>
                </a:pathLst>
              </a:custGeom>
              <a:grpFill/>
              <a:ln>
                <a:noFill/>
              </a:ln>
            </p:spPr>
            <p:txBody>
              <a:bodyPr vert="horz" wrap="square" lIns="91440" tIns="45720" rIns="91440" bIns="45720" numCol="1" anchor="t" anchorCtr="0" compatLnSpc="1"/>
              <a:lstStyle/>
              <a:p>
                <a:endParaRPr lang="zh-CN" altLang="en-US"/>
              </a:p>
            </p:txBody>
          </p:sp>
          <p:sp>
            <p:nvSpPr>
              <p:cNvPr id="34" name="Rectangle 62"/>
              <p:cNvSpPr>
                <a:spLocks noChangeArrowheads="1"/>
              </p:cNvSpPr>
              <p:nvPr/>
            </p:nvSpPr>
            <p:spPr bwMode="auto">
              <a:xfrm>
                <a:off x="5978526" y="5915025"/>
                <a:ext cx="46038" cy="44450"/>
              </a:xfrm>
              <a:prstGeom prst="rect">
                <a:avLst/>
              </a:prstGeom>
              <a:grpFill/>
              <a:ln>
                <a:noFill/>
              </a:ln>
            </p:spPr>
            <p:txBody>
              <a:bodyPr vert="horz" wrap="square" lIns="91440" tIns="45720" rIns="91440" bIns="45720" numCol="1" anchor="t" anchorCtr="0" compatLnSpc="1"/>
              <a:lstStyle/>
              <a:p>
                <a:endParaRPr lang="zh-CN" altLang="en-US"/>
              </a:p>
            </p:txBody>
          </p:sp>
          <p:sp>
            <p:nvSpPr>
              <p:cNvPr id="35" name="Freeform 63"/>
              <p:cNvSpPr/>
              <p:nvPr/>
            </p:nvSpPr>
            <p:spPr bwMode="auto">
              <a:xfrm>
                <a:off x="5821363" y="5981700"/>
                <a:ext cx="541338" cy="406400"/>
              </a:xfrm>
              <a:custGeom>
                <a:avLst/>
                <a:gdLst>
                  <a:gd name="T0" fmla="*/ 188 w 192"/>
                  <a:gd name="T1" fmla="*/ 0 h 144"/>
                  <a:gd name="T2" fmla="*/ 184 w 192"/>
                  <a:gd name="T3" fmla="*/ 0 h 144"/>
                  <a:gd name="T4" fmla="*/ 184 w 192"/>
                  <a:gd name="T5" fmla="*/ 34 h 144"/>
                  <a:gd name="T6" fmla="*/ 145 w 192"/>
                  <a:gd name="T7" fmla="*/ 85 h 144"/>
                  <a:gd name="T8" fmla="*/ 167 w 192"/>
                  <a:gd name="T9" fmla="*/ 105 h 144"/>
                  <a:gd name="T10" fmla="*/ 167 w 192"/>
                  <a:gd name="T11" fmla="*/ 111 h 144"/>
                  <a:gd name="T12" fmla="*/ 161 w 192"/>
                  <a:gd name="T13" fmla="*/ 111 h 144"/>
                  <a:gd name="T14" fmla="*/ 105 w 192"/>
                  <a:gd name="T15" fmla="*/ 60 h 144"/>
                  <a:gd name="T16" fmla="*/ 88 w 192"/>
                  <a:gd name="T17" fmla="*/ 59 h 144"/>
                  <a:gd name="T18" fmla="*/ 31 w 192"/>
                  <a:gd name="T19" fmla="*/ 111 h 144"/>
                  <a:gd name="T20" fmla="*/ 28 w 192"/>
                  <a:gd name="T21" fmla="*/ 112 h 144"/>
                  <a:gd name="T22" fmla="*/ 25 w 192"/>
                  <a:gd name="T23" fmla="*/ 111 h 144"/>
                  <a:gd name="T24" fmla="*/ 25 w 192"/>
                  <a:gd name="T25" fmla="*/ 105 h 144"/>
                  <a:gd name="T26" fmla="*/ 48 w 192"/>
                  <a:gd name="T27" fmla="*/ 85 h 144"/>
                  <a:gd name="T28" fmla="*/ 8 w 192"/>
                  <a:gd name="T29" fmla="*/ 34 h 144"/>
                  <a:gd name="T30" fmla="*/ 8 w 192"/>
                  <a:gd name="T31" fmla="*/ 0 h 144"/>
                  <a:gd name="T32" fmla="*/ 4 w 192"/>
                  <a:gd name="T33" fmla="*/ 0 h 144"/>
                  <a:gd name="T34" fmla="*/ 0 w 192"/>
                  <a:gd name="T35" fmla="*/ 4 h 144"/>
                  <a:gd name="T36" fmla="*/ 0 w 192"/>
                  <a:gd name="T37" fmla="*/ 24 h 144"/>
                  <a:gd name="T38" fmla="*/ 0 w 192"/>
                  <a:gd name="T39" fmla="*/ 124 h 144"/>
                  <a:gd name="T40" fmla="*/ 20 w 192"/>
                  <a:gd name="T41" fmla="*/ 144 h 144"/>
                  <a:gd name="T42" fmla="*/ 172 w 192"/>
                  <a:gd name="T43" fmla="*/ 144 h 144"/>
                  <a:gd name="T44" fmla="*/ 192 w 192"/>
                  <a:gd name="T45" fmla="*/ 124 h 144"/>
                  <a:gd name="T46" fmla="*/ 192 w 192"/>
                  <a:gd name="T47" fmla="*/ 24 h 144"/>
                  <a:gd name="T48" fmla="*/ 192 w 192"/>
                  <a:gd name="T49" fmla="*/ 4 h 144"/>
                  <a:gd name="T50" fmla="*/ 188 w 192"/>
                  <a:gd name="T51" fmla="*/ 0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2" h="144">
                    <a:moveTo>
                      <a:pt x="188" y="0"/>
                    </a:moveTo>
                    <a:cubicBezTo>
                      <a:pt x="184" y="0"/>
                      <a:pt x="184" y="0"/>
                      <a:pt x="184" y="0"/>
                    </a:cubicBezTo>
                    <a:cubicBezTo>
                      <a:pt x="184" y="34"/>
                      <a:pt x="184" y="34"/>
                      <a:pt x="184" y="34"/>
                    </a:cubicBezTo>
                    <a:cubicBezTo>
                      <a:pt x="145" y="85"/>
                      <a:pt x="145" y="85"/>
                      <a:pt x="145" y="85"/>
                    </a:cubicBezTo>
                    <a:cubicBezTo>
                      <a:pt x="167" y="105"/>
                      <a:pt x="167" y="105"/>
                      <a:pt x="167" y="105"/>
                    </a:cubicBezTo>
                    <a:cubicBezTo>
                      <a:pt x="168" y="106"/>
                      <a:pt x="169" y="109"/>
                      <a:pt x="167" y="111"/>
                    </a:cubicBezTo>
                    <a:cubicBezTo>
                      <a:pt x="166" y="112"/>
                      <a:pt x="163" y="112"/>
                      <a:pt x="161" y="111"/>
                    </a:cubicBezTo>
                    <a:cubicBezTo>
                      <a:pt x="105" y="60"/>
                      <a:pt x="105" y="60"/>
                      <a:pt x="105" y="60"/>
                    </a:cubicBezTo>
                    <a:cubicBezTo>
                      <a:pt x="100" y="55"/>
                      <a:pt x="92" y="55"/>
                      <a:pt x="88" y="59"/>
                    </a:cubicBezTo>
                    <a:cubicBezTo>
                      <a:pt x="31" y="111"/>
                      <a:pt x="31" y="111"/>
                      <a:pt x="31" y="111"/>
                    </a:cubicBezTo>
                    <a:cubicBezTo>
                      <a:pt x="30" y="112"/>
                      <a:pt x="29" y="112"/>
                      <a:pt x="28" y="112"/>
                    </a:cubicBezTo>
                    <a:cubicBezTo>
                      <a:pt x="27" y="112"/>
                      <a:pt x="26" y="111"/>
                      <a:pt x="25" y="111"/>
                    </a:cubicBezTo>
                    <a:cubicBezTo>
                      <a:pt x="24" y="109"/>
                      <a:pt x="24" y="106"/>
                      <a:pt x="25" y="105"/>
                    </a:cubicBezTo>
                    <a:cubicBezTo>
                      <a:pt x="48" y="85"/>
                      <a:pt x="48" y="85"/>
                      <a:pt x="48" y="85"/>
                    </a:cubicBezTo>
                    <a:cubicBezTo>
                      <a:pt x="8" y="34"/>
                      <a:pt x="8" y="34"/>
                      <a:pt x="8" y="34"/>
                    </a:cubicBezTo>
                    <a:cubicBezTo>
                      <a:pt x="8" y="0"/>
                      <a:pt x="8" y="0"/>
                      <a:pt x="8" y="0"/>
                    </a:cubicBezTo>
                    <a:cubicBezTo>
                      <a:pt x="4" y="0"/>
                      <a:pt x="4" y="0"/>
                      <a:pt x="4" y="0"/>
                    </a:cubicBezTo>
                    <a:cubicBezTo>
                      <a:pt x="2" y="0"/>
                      <a:pt x="0" y="2"/>
                      <a:pt x="0" y="4"/>
                    </a:cubicBezTo>
                    <a:cubicBezTo>
                      <a:pt x="0" y="24"/>
                      <a:pt x="0" y="24"/>
                      <a:pt x="0" y="24"/>
                    </a:cubicBezTo>
                    <a:cubicBezTo>
                      <a:pt x="0" y="124"/>
                      <a:pt x="0" y="124"/>
                      <a:pt x="0" y="124"/>
                    </a:cubicBezTo>
                    <a:cubicBezTo>
                      <a:pt x="0" y="135"/>
                      <a:pt x="9" y="144"/>
                      <a:pt x="20" y="144"/>
                    </a:cubicBezTo>
                    <a:cubicBezTo>
                      <a:pt x="172" y="144"/>
                      <a:pt x="172" y="144"/>
                      <a:pt x="172" y="144"/>
                    </a:cubicBezTo>
                    <a:cubicBezTo>
                      <a:pt x="183" y="144"/>
                      <a:pt x="192" y="135"/>
                      <a:pt x="192" y="124"/>
                    </a:cubicBezTo>
                    <a:cubicBezTo>
                      <a:pt x="192" y="24"/>
                      <a:pt x="192" y="24"/>
                      <a:pt x="192" y="24"/>
                    </a:cubicBezTo>
                    <a:cubicBezTo>
                      <a:pt x="192" y="4"/>
                      <a:pt x="192" y="4"/>
                      <a:pt x="192" y="4"/>
                    </a:cubicBezTo>
                    <a:cubicBezTo>
                      <a:pt x="192" y="2"/>
                      <a:pt x="190" y="0"/>
                      <a:pt x="188" y="0"/>
                    </a:cubicBezTo>
                    <a:close/>
                  </a:path>
                </a:pathLst>
              </a:custGeom>
              <a:grpFill/>
              <a:ln>
                <a:noFill/>
              </a:ln>
            </p:spPr>
            <p:txBody>
              <a:bodyPr vert="horz" wrap="square" lIns="91440" tIns="45720" rIns="91440" bIns="45720" numCol="1" anchor="t" anchorCtr="0" compatLnSpc="1"/>
              <a:lstStyle/>
              <a:p>
                <a:endParaRPr lang="zh-CN" altLang="en-US"/>
              </a:p>
            </p:txBody>
          </p:sp>
        </p:grpSp>
        <p:sp>
          <p:nvSpPr>
            <p:cNvPr id="32" name="文本框 65"/>
            <p:cNvSpPr txBox="1"/>
            <p:nvPr/>
          </p:nvSpPr>
          <p:spPr>
            <a:xfrm rot="18900000">
              <a:off x="4170282" y="2243547"/>
              <a:ext cx="1074743" cy="601511"/>
            </a:xfrm>
            <a:prstGeom prst="rect">
              <a:avLst/>
            </a:prstGeom>
            <a:noFill/>
          </p:spPr>
          <p:txBody>
            <a:bodyPr wrap="square" lIns="68580" tIns="34290" rIns="68580" bIns="34290" rtlCol="0">
              <a:spAutoFit/>
            </a:bodyPr>
            <a:lstStyle/>
            <a:p>
              <a:pPr>
                <a:lnSpc>
                  <a:spcPct val="150000"/>
                </a:lnSpc>
              </a:pPr>
              <a:r>
                <a:rPr lang="zh-CN" altLang="en-US" sz="800" dirty="0">
                  <a:solidFill>
                    <a:schemeClr val="bg1"/>
                  </a:solidFill>
                  <a:latin typeface="微软雅黑" panose="020B0503020204020204" pitchFamily="34" charset="-122"/>
                  <a:ea typeface="微软雅黑" panose="020B0503020204020204" pitchFamily="34" charset="-122"/>
                </a:rPr>
                <a:t>简约商务风图表系列</a:t>
              </a:r>
              <a:endParaRPr lang="en-US" altLang="zh-CN" sz="8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800" dirty="0">
                  <a:solidFill>
                    <a:schemeClr val="bg1"/>
                  </a:solidFill>
                  <a:latin typeface="微软雅黑" panose="020B0503020204020204" pitchFamily="34" charset="-122"/>
                  <a:ea typeface="微软雅黑" panose="020B0503020204020204" pitchFamily="34" charset="-122"/>
                </a:rPr>
                <a:t>◆ 在此点击输入具体文本内容</a:t>
              </a:r>
            </a:p>
          </p:txBody>
        </p:sp>
      </p:grpSp>
      <p:grpSp>
        <p:nvGrpSpPr>
          <p:cNvPr id="39" name="组合 38"/>
          <p:cNvGrpSpPr/>
          <p:nvPr/>
        </p:nvGrpSpPr>
        <p:grpSpPr>
          <a:xfrm>
            <a:off x="2330030" y="1313119"/>
            <a:ext cx="2369080" cy="3099393"/>
            <a:chOff x="2330030" y="1313119"/>
            <a:chExt cx="2369080" cy="3099393"/>
          </a:xfrm>
        </p:grpSpPr>
        <p:grpSp>
          <p:nvGrpSpPr>
            <p:cNvPr id="40" name="组合 39"/>
            <p:cNvGrpSpPr/>
            <p:nvPr/>
          </p:nvGrpSpPr>
          <p:grpSpPr>
            <a:xfrm>
              <a:off x="2330030" y="1322521"/>
              <a:ext cx="2369080" cy="3089991"/>
              <a:chOff x="1313863" y="1205784"/>
              <a:chExt cx="3158773" cy="4119987"/>
            </a:xfrm>
          </p:grpSpPr>
          <p:sp>
            <p:nvSpPr>
              <p:cNvPr id="47" name="任意多边形 46"/>
              <p:cNvSpPr/>
              <p:nvPr/>
            </p:nvSpPr>
            <p:spPr>
              <a:xfrm>
                <a:off x="1313863" y="1781540"/>
                <a:ext cx="3158773" cy="3544231"/>
              </a:xfrm>
              <a:custGeom>
                <a:avLst/>
                <a:gdLst>
                  <a:gd name="connsiteX0" fmla="*/ 1465943 w 2075543"/>
                  <a:gd name="connsiteY0" fmla="*/ 0 h 2162628"/>
                  <a:gd name="connsiteX1" fmla="*/ 2075543 w 2075543"/>
                  <a:gd name="connsiteY1" fmla="*/ 653143 h 2162628"/>
                  <a:gd name="connsiteX2" fmla="*/ 0 w 2075543"/>
                  <a:gd name="connsiteY2" fmla="*/ 2162628 h 2162628"/>
                  <a:gd name="connsiteX3" fmla="*/ 1465943 w 2075543"/>
                  <a:gd name="connsiteY3" fmla="*/ 0 h 2162628"/>
                </a:gdLst>
                <a:ahLst/>
                <a:cxnLst>
                  <a:cxn ang="0">
                    <a:pos x="connsiteX0" y="connsiteY0"/>
                  </a:cxn>
                  <a:cxn ang="0">
                    <a:pos x="connsiteX1" y="connsiteY1"/>
                  </a:cxn>
                  <a:cxn ang="0">
                    <a:pos x="connsiteX2" y="connsiteY2"/>
                  </a:cxn>
                  <a:cxn ang="0">
                    <a:pos x="connsiteX3" y="connsiteY3"/>
                  </a:cxn>
                </a:cxnLst>
                <a:rect l="l" t="t" r="r" b="b"/>
                <a:pathLst>
                  <a:path w="2075543" h="2162628">
                    <a:moveTo>
                      <a:pt x="1465943" y="0"/>
                    </a:moveTo>
                    <a:lnTo>
                      <a:pt x="2075543" y="653143"/>
                    </a:lnTo>
                    <a:lnTo>
                      <a:pt x="0" y="2162628"/>
                    </a:lnTo>
                    <a:lnTo>
                      <a:pt x="1465943" y="0"/>
                    </a:lnTo>
                    <a:close/>
                  </a:path>
                </a:pathLst>
              </a:custGeom>
              <a:solidFill>
                <a:schemeClr val="tx1">
                  <a:lumMod val="85000"/>
                  <a:lumOff val="15000"/>
                  <a:alpha val="35000"/>
                </a:schemeClr>
              </a:solidFill>
              <a:ln>
                <a:noFill/>
              </a:ln>
              <a:effectLst>
                <a:softEdge rad="266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圆角矩形 47"/>
              <p:cNvSpPr/>
              <p:nvPr/>
            </p:nvSpPr>
            <p:spPr>
              <a:xfrm rot="18900000">
                <a:off x="1403031" y="1875976"/>
                <a:ext cx="2838930" cy="1582057"/>
              </a:xfrm>
              <a:prstGeom prst="roundRect">
                <a:avLst>
                  <a:gd name="adj" fmla="val 10245"/>
                </a:avLst>
              </a:prstGeom>
              <a:solidFill>
                <a:srgbClr val="3A3A3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任意多边形 48"/>
              <p:cNvSpPr/>
              <p:nvPr/>
            </p:nvSpPr>
            <p:spPr>
              <a:xfrm rot="18900000">
                <a:off x="3303181" y="1205784"/>
                <a:ext cx="551494" cy="1413715"/>
              </a:xfrm>
              <a:custGeom>
                <a:avLst/>
                <a:gdLst>
                  <a:gd name="connsiteX0" fmla="*/ 569692 w 617165"/>
                  <a:gd name="connsiteY0" fmla="*/ 47473 h 1582057"/>
                  <a:gd name="connsiteX1" fmla="*/ 617165 w 617165"/>
                  <a:gd name="connsiteY1" fmla="*/ 162082 h 1582057"/>
                  <a:gd name="connsiteX2" fmla="*/ 617165 w 617165"/>
                  <a:gd name="connsiteY2" fmla="*/ 1419975 h 1582057"/>
                  <a:gd name="connsiteX3" fmla="*/ 455083 w 617165"/>
                  <a:gd name="connsiteY3" fmla="*/ 1582057 h 1582057"/>
                  <a:gd name="connsiteX4" fmla="*/ 0 w 617165"/>
                  <a:gd name="connsiteY4" fmla="*/ 1582057 h 1582057"/>
                  <a:gd name="connsiteX5" fmla="*/ 0 w 617165"/>
                  <a:gd name="connsiteY5" fmla="*/ 0 h 1582057"/>
                  <a:gd name="connsiteX6" fmla="*/ 455083 w 617165"/>
                  <a:gd name="connsiteY6" fmla="*/ 0 h 1582057"/>
                  <a:gd name="connsiteX7" fmla="*/ 569692 w 617165"/>
                  <a:gd name="connsiteY7" fmla="*/ 47473 h 1582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7165" h="1582057">
                    <a:moveTo>
                      <a:pt x="569692" y="47473"/>
                    </a:moveTo>
                    <a:cubicBezTo>
                      <a:pt x="599024" y="76804"/>
                      <a:pt x="617165" y="117325"/>
                      <a:pt x="617165" y="162082"/>
                    </a:cubicBezTo>
                    <a:lnTo>
                      <a:pt x="617165" y="1419975"/>
                    </a:lnTo>
                    <a:cubicBezTo>
                      <a:pt x="617165" y="1509490"/>
                      <a:pt x="544598" y="1582057"/>
                      <a:pt x="455083" y="1582057"/>
                    </a:cubicBezTo>
                    <a:lnTo>
                      <a:pt x="0" y="1582057"/>
                    </a:lnTo>
                    <a:lnTo>
                      <a:pt x="0" y="0"/>
                    </a:lnTo>
                    <a:lnTo>
                      <a:pt x="455083" y="0"/>
                    </a:lnTo>
                    <a:cubicBezTo>
                      <a:pt x="499841" y="0"/>
                      <a:pt x="540361" y="18141"/>
                      <a:pt x="569692" y="47473"/>
                    </a:cubicBez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1" name="文本框 36"/>
            <p:cNvSpPr txBox="1"/>
            <p:nvPr/>
          </p:nvSpPr>
          <p:spPr>
            <a:xfrm rot="18900000">
              <a:off x="3585104" y="1313119"/>
              <a:ext cx="375344" cy="577081"/>
            </a:xfrm>
            <a:prstGeom prst="rect">
              <a:avLst/>
            </a:prstGeom>
            <a:noFill/>
          </p:spPr>
          <p:txBody>
            <a:bodyPr wrap="none" lIns="68580" tIns="34290" rIns="68580" bIns="34290" rtlCol="0">
              <a:spAutoFit/>
            </a:bodyPr>
            <a:lstStyle/>
            <a:p>
              <a:r>
                <a:rPr lang="en-US" altLang="zh-CN" sz="3300" b="1" dirty="0">
                  <a:solidFill>
                    <a:schemeClr val="tx1">
                      <a:lumMod val="75000"/>
                      <a:lumOff val="25000"/>
                    </a:schemeClr>
                  </a:solidFill>
                </a:rPr>
                <a:t>B</a:t>
              </a:r>
              <a:endParaRPr lang="zh-CN" altLang="en-US" sz="3300" b="1" dirty="0">
                <a:solidFill>
                  <a:schemeClr val="tx1">
                    <a:lumMod val="75000"/>
                    <a:lumOff val="25000"/>
                  </a:schemeClr>
                </a:solidFill>
              </a:endParaRPr>
            </a:p>
          </p:txBody>
        </p:sp>
        <p:grpSp>
          <p:nvGrpSpPr>
            <p:cNvPr id="42" name="组合 41"/>
            <p:cNvGrpSpPr/>
            <p:nvPr/>
          </p:nvGrpSpPr>
          <p:grpSpPr>
            <a:xfrm rot="18900000">
              <a:off x="2872599" y="2814967"/>
              <a:ext cx="316809" cy="290719"/>
              <a:chOff x="3222625" y="3211513"/>
              <a:chExt cx="539750" cy="495300"/>
            </a:xfrm>
            <a:solidFill>
              <a:schemeClr val="bg1"/>
            </a:solidFill>
          </p:grpSpPr>
          <p:sp>
            <p:nvSpPr>
              <p:cNvPr id="44" name="Freeform 42"/>
              <p:cNvSpPr>
                <a:spLocks noEditPoints="1"/>
              </p:cNvSpPr>
              <p:nvPr/>
            </p:nvSpPr>
            <p:spPr bwMode="auto">
              <a:xfrm>
                <a:off x="3222625" y="3211513"/>
                <a:ext cx="539750" cy="495300"/>
              </a:xfrm>
              <a:custGeom>
                <a:avLst/>
                <a:gdLst>
                  <a:gd name="T0" fmla="*/ 188 w 192"/>
                  <a:gd name="T1" fmla="*/ 0 h 176"/>
                  <a:gd name="T2" fmla="*/ 4 w 192"/>
                  <a:gd name="T3" fmla="*/ 0 h 176"/>
                  <a:gd name="T4" fmla="*/ 0 w 192"/>
                  <a:gd name="T5" fmla="*/ 4 h 176"/>
                  <a:gd name="T6" fmla="*/ 0 w 192"/>
                  <a:gd name="T7" fmla="*/ 172 h 176"/>
                  <a:gd name="T8" fmla="*/ 4 w 192"/>
                  <a:gd name="T9" fmla="*/ 176 h 176"/>
                  <a:gd name="T10" fmla="*/ 188 w 192"/>
                  <a:gd name="T11" fmla="*/ 176 h 176"/>
                  <a:gd name="T12" fmla="*/ 192 w 192"/>
                  <a:gd name="T13" fmla="*/ 172 h 176"/>
                  <a:gd name="T14" fmla="*/ 192 w 192"/>
                  <a:gd name="T15" fmla="*/ 4 h 176"/>
                  <a:gd name="T16" fmla="*/ 188 w 192"/>
                  <a:gd name="T17" fmla="*/ 0 h 176"/>
                  <a:gd name="T18" fmla="*/ 176 w 192"/>
                  <a:gd name="T19" fmla="*/ 132 h 176"/>
                  <a:gd name="T20" fmla="*/ 172 w 192"/>
                  <a:gd name="T21" fmla="*/ 136 h 176"/>
                  <a:gd name="T22" fmla="*/ 20 w 192"/>
                  <a:gd name="T23" fmla="*/ 136 h 176"/>
                  <a:gd name="T24" fmla="*/ 16 w 192"/>
                  <a:gd name="T25" fmla="*/ 132 h 176"/>
                  <a:gd name="T26" fmla="*/ 16 w 192"/>
                  <a:gd name="T27" fmla="*/ 20 h 176"/>
                  <a:gd name="T28" fmla="*/ 20 w 192"/>
                  <a:gd name="T29" fmla="*/ 16 h 176"/>
                  <a:gd name="T30" fmla="*/ 172 w 192"/>
                  <a:gd name="T31" fmla="*/ 16 h 176"/>
                  <a:gd name="T32" fmla="*/ 176 w 192"/>
                  <a:gd name="T33" fmla="*/ 20 h 176"/>
                  <a:gd name="T34" fmla="*/ 176 w 192"/>
                  <a:gd name="T35" fmla="*/ 132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2" h="176">
                    <a:moveTo>
                      <a:pt x="188" y="0"/>
                    </a:moveTo>
                    <a:cubicBezTo>
                      <a:pt x="4" y="0"/>
                      <a:pt x="4" y="0"/>
                      <a:pt x="4" y="0"/>
                    </a:cubicBezTo>
                    <a:cubicBezTo>
                      <a:pt x="2" y="0"/>
                      <a:pt x="0" y="2"/>
                      <a:pt x="0" y="4"/>
                    </a:cubicBezTo>
                    <a:cubicBezTo>
                      <a:pt x="0" y="172"/>
                      <a:pt x="0" y="172"/>
                      <a:pt x="0" y="172"/>
                    </a:cubicBezTo>
                    <a:cubicBezTo>
                      <a:pt x="0" y="174"/>
                      <a:pt x="2" y="176"/>
                      <a:pt x="4" y="176"/>
                    </a:cubicBezTo>
                    <a:cubicBezTo>
                      <a:pt x="188" y="176"/>
                      <a:pt x="188" y="176"/>
                      <a:pt x="188" y="176"/>
                    </a:cubicBezTo>
                    <a:cubicBezTo>
                      <a:pt x="190" y="176"/>
                      <a:pt x="192" y="174"/>
                      <a:pt x="192" y="172"/>
                    </a:cubicBezTo>
                    <a:cubicBezTo>
                      <a:pt x="192" y="4"/>
                      <a:pt x="192" y="4"/>
                      <a:pt x="192" y="4"/>
                    </a:cubicBezTo>
                    <a:cubicBezTo>
                      <a:pt x="192" y="2"/>
                      <a:pt x="190" y="0"/>
                      <a:pt x="188" y="0"/>
                    </a:cubicBezTo>
                    <a:close/>
                    <a:moveTo>
                      <a:pt x="176" y="132"/>
                    </a:moveTo>
                    <a:cubicBezTo>
                      <a:pt x="176" y="134"/>
                      <a:pt x="174" y="136"/>
                      <a:pt x="172" y="136"/>
                    </a:cubicBezTo>
                    <a:cubicBezTo>
                      <a:pt x="20" y="136"/>
                      <a:pt x="20" y="136"/>
                      <a:pt x="20" y="136"/>
                    </a:cubicBezTo>
                    <a:cubicBezTo>
                      <a:pt x="18" y="136"/>
                      <a:pt x="16" y="134"/>
                      <a:pt x="16" y="132"/>
                    </a:cubicBezTo>
                    <a:cubicBezTo>
                      <a:pt x="16" y="20"/>
                      <a:pt x="16" y="20"/>
                      <a:pt x="16" y="20"/>
                    </a:cubicBezTo>
                    <a:cubicBezTo>
                      <a:pt x="16" y="18"/>
                      <a:pt x="18" y="16"/>
                      <a:pt x="20" y="16"/>
                    </a:cubicBezTo>
                    <a:cubicBezTo>
                      <a:pt x="172" y="16"/>
                      <a:pt x="172" y="16"/>
                      <a:pt x="172" y="16"/>
                    </a:cubicBezTo>
                    <a:cubicBezTo>
                      <a:pt x="174" y="16"/>
                      <a:pt x="176" y="18"/>
                      <a:pt x="176" y="20"/>
                    </a:cubicBezTo>
                    <a:lnTo>
                      <a:pt x="176" y="132"/>
                    </a:lnTo>
                    <a:close/>
                  </a:path>
                </a:pathLst>
              </a:custGeom>
              <a:grpFill/>
              <a:ln>
                <a:noFill/>
              </a:ln>
            </p:spPr>
            <p:txBody>
              <a:bodyPr vert="horz" wrap="square" lIns="91440" tIns="45720" rIns="91440" bIns="45720" numCol="1" anchor="t" anchorCtr="0" compatLnSpc="1"/>
              <a:lstStyle/>
              <a:p>
                <a:endParaRPr lang="zh-CN" altLang="en-US"/>
              </a:p>
            </p:txBody>
          </p:sp>
          <p:sp>
            <p:nvSpPr>
              <p:cNvPr id="45" name="Oval 43"/>
              <p:cNvSpPr>
                <a:spLocks noChangeArrowheads="1"/>
              </p:cNvSpPr>
              <p:nvPr/>
            </p:nvSpPr>
            <p:spPr bwMode="auto">
              <a:xfrm>
                <a:off x="3379788" y="3302000"/>
                <a:ext cx="90488" cy="90488"/>
              </a:xfrm>
              <a:prstGeom prst="ellipse">
                <a:avLst/>
              </a:prstGeom>
              <a:grpFill/>
              <a:ln>
                <a:noFill/>
              </a:ln>
            </p:spPr>
            <p:txBody>
              <a:bodyPr vert="horz" wrap="square" lIns="91440" tIns="45720" rIns="91440" bIns="45720" numCol="1" anchor="t" anchorCtr="0" compatLnSpc="1"/>
              <a:lstStyle/>
              <a:p>
                <a:endParaRPr lang="zh-CN" altLang="en-US"/>
              </a:p>
            </p:txBody>
          </p:sp>
          <p:sp>
            <p:nvSpPr>
              <p:cNvPr id="46" name="Freeform 44"/>
              <p:cNvSpPr>
                <a:spLocks noEditPoints="1"/>
              </p:cNvSpPr>
              <p:nvPr/>
            </p:nvSpPr>
            <p:spPr bwMode="auto">
              <a:xfrm>
                <a:off x="3290888" y="3363913"/>
                <a:ext cx="404813" cy="207963"/>
              </a:xfrm>
              <a:custGeom>
                <a:avLst/>
                <a:gdLst>
                  <a:gd name="T0" fmla="*/ 77 w 144"/>
                  <a:gd name="T1" fmla="*/ 7 h 74"/>
                  <a:gd name="T2" fmla="*/ 77 w 144"/>
                  <a:gd name="T3" fmla="*/ 8 h 74"/>
                  <a:gd name="T4" fmla="*/ 49 w 144"/>
                  <a:gd name="T5" fmla="*/ 36 h 74"/>
                  <a:gd name="T6" fmla="*/ 43 w 144"/>
                  <a:gd name="T7" fmla="*/ 31 h 74"/>
                  <a:gd name="T8" fmla="*/ 13 w 144"/>
                  <a:gd name="T9" fmla="*/ 32 h 74"/>
                  <a:gd name="T10" fmla="*/ 0 w 144"/>
                  <a:gd name="T11" fmla="*/ 45 h 74"/>
                  <a:gd name="T12" fmla="*/ 0 w 144"/>
                  <a:gd name="T13" fmla="*/ 56 h 74"/>
                  <a:gd name="T14" fmla="*/ 0 w 144"/>
                  <a:gd name="T15" fmla="*/ 74 h 74"/>
                  <a:gd name="T16" fmla="*/ 144 w 144"/>
                  <a:gd name="T17" fmla="*/ 74 h 74"/>
                  <a:gd name="T18" fmla="*/ 144 w 144"/>
                  <a:gd name="T19" fmla="*/ 50 h 74"/>
                  <a:gd name="T20" fmla="*/ 144 w 144"/>
                  <a:gd name="T21" fmla="*/ 40 h 74"/>
                  <a:gd name="T22" fmla="*/ 107 w 144"/>
                  <a:gd name="T23" fmla="*/ 7 h 74"/>
                  <a:gd name="T24" fmla="*/ 77 w 144"/>
                  <a:gd name="T25" fmla="*/ 7 h 74"/>
                  <a:gd name="T26" fmla="*/ 104 w 144"/>
                  <a:gd name="T27" fmla="*/ 33 h 74"/>
                  <a:gd name="T28" fmla="*/ 94 w 144"/>
                  <a:gd name="T29" fmla="*/ 27 h 74"/>
                  <a:gd name="T30" fmla="*/ 90 w 144"/>
                  <a:gd name="T31" fmla="*/ 27 h 74"/>
                  <a:gd name="T32" fmla="*/ 80 w 144"/>
                  <a:gd name="T33" fmla="*/ 33 h 74"/>
                  <a:gd name="T34" fmla="*/ 70 w 144"/>
                  <a:gd name="T35" fmla="*/ 27 h 74"/>
                  <a:gd name="T36" fmla="*/ 70 w 144"/>
                  <a:gd name="T37" fmla="*/ 26 h 74"/>
                  <a:gd name="T38" fmla="*/ 83 w 144"/>
                  <a:gd name="T39" fmla="*/ 13 h 74"/>
                  <a:gd name="T40" fmla="*/ 102 w 144"/>
                  <a:gd name="T41" fmla="*/ 13 h 74"/>
                  <a:gd name="T42" fmla="*/ 118 w 144"/>
                  <a:gd name="T43" fmla="*/ 27 h 74"/>
                  <a:gd name="T44" fmla="*/ 104 w 144"/>
                  <a:gd name="T45" fmla="*/ 33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4" h="74">
                    <a:moveTo>
                      <a:pt x="77" y="7"/>
                    </a:moveTo>
                    <a:cubicBezTo>
                      <a:pt x="77" y="7"/>
                      <a:pt x="77" y="7"/>
                      <a:pt x="77" y="8"/>
                    </a:cubicBezTo>
                    <a:cubicBezTo>
                      <a:pt x="49" y="36"/>
                      <a:pt x="49" y="36"/>
                      <a:pt x="49" y="36"/>
                    </a:cubicBezTo>
                    <a:cubicBezTo>
                      <a:pt x="43" y="31"/>
                      <a:pt x="43" y="31"/>
                      <a:pt x="43" y="31"/>
                    </a:cubicBezTo>
                    <a:cubicBezTo>
                      <a:pt x="35" y="24"/>
                      <a:pt x="22" y="24"/>
                      <a:pt x="13" y="32"/>
                    </a:cubicBezTo>
                    <a:cubicBezTo>
                      <a:pt x="0" y="45"/>
                      <a:pt x="0" y="45"/>
                      <a:pt x="0" y="45"/>
                    </a:cubicBezTo>
                    <a:cubicBezTo>
                      <a:pt x="0" y="56"/>
                      <a:pt x="0" y="56"/>
                      <a:pt x="0" y="56"/>
                    </a:cubicBezTo>
                    <a:cubicBezTo>
                      <a:pt x="0" y="74"/>
                      <a:pt x="0" y="74"/>
                      <a:pt x="0" y="74"/>
                    </a:cubicBezTo>
                    <a:cubicBezTo>
                      <a:pt x="144" y="74"/>
                      <a:pt x="144" y="74"/>
                      <a:pt x="144" y="74"/>
                    </a:cubicBezTo>
                    <a:cubicBezTo>
                      <a:pt x="144" y="50"/>
                      <a:pt x="144" y="50"/>
                      <a:pt x="144" y="50"/>
                    </a:cubicBezTo>
                    <a:cubicBezTo>
                      <a:pt x="144" y="40"/>
                      <a:pt x="144" y="40"/>
                      <a:pt x="144" y="40"/>
                    </a:cubicBezTo>
                    <a:cubicBezTo>
                      <a:pt x="107" y="7"/>
                      <a:pt x="107" y="7"/>
                      <a:pt x="107" y="7"/>
                    </a:cubicBezTo>
                    <a:cubicBezTo>
                      <a:pt x="99" y="0"/>
                      <a:pt x="85" y="0"/>
                      <a:pt x="77" y="7"/>
                    </a:cubicBezTo>
                    <a:close/>
                    <a:moveTo>
                      <a:pt x="104" y="33"/>
                    </a:moveTo>
                    <a:cubicBezTo>
                      <a:pt x="94" y="27"/>
                      <a:pt x="94" y="27"/>
                      <a:pt x="94" y="27"/>
                    </a:cubicBezTo>
                    <a:cubicBezTo>
                      <a:pt x="93" y="26"/>
                      <a:pt x="91" y="26"/>
                      <a:pt x="90" y="27"/>
                    </a:cubicBezTo>
                    <a:cubicBezTo>
                      <a:pt x="80" y="33"/>
                      <a:pt x="80" y="33"/>
                      <a:pt x="80" y="33"/>
                    </a:cubicBezTo>
                    <a:cubicBezTo>
                      <a:pt x="70" y="27"/>
                      <a:pt x="70" y="27"/>
                      <a:pt x="70" y="27"/>
                    </a:cubicBezTo>
                    <a:cubicBezTo>
                      <a:pt x="70" y="26"/>
                      <a:pt x="70" y="26"/>
                      <a:pt x="70" y="26"/>
                    </a:cubicBezTo>
                    <a:cubicBezTo>
                      <a:pt x="83" y="13"/>
                      <a:pt x="83" y="13"/>
                      <a:pt x="83" y="13"/>
                    </a:cubicBezTo>
                    <a:cubicBezTo>
                      <a:pt x="88" y="9"/>
                      <a:pt x="97" y="9"/>
                      <a:pt x="102" y="13"/>
                    </a:cubicBezTo>
                    <a:cubicBezTo>
                      <a:pt x="118" y="27"/>
                      <a:pt x="118" y="27"/>
                      <a:pt x="118" y="27"/>
                    </a:cubicBezTo>
                    <a:lnTo>
                      <a:pt x="104" y="33"/>
                    </a:lnTo>
                    <a:close/>
                  </a:path>
                </a:pathLst>
              </a:custGeom>
              <a:grpFill/>
              <a:ln>
                <a:noFill/>
              </a:ln>
            </p:spPr>
            <p:txBody>
              <a:bodyPr vert="horz" wrap="square" lIns="91440" tIns="45720" rIns="91440" bIns="45720" numCol="1" anchor="t" anchorCtr="0" compatLnSpc="1"/>
              <a:lstStyle/>
              <a:p>
                <a:endParaRPr lang="zh-CN" altLang="en-US"/>
              </a:p>
            </p:txBody>
          </p:sp>
        </p:grpSp>
        <p:sp>
          <p:nvSpPr>
            <p:cNvPr id="43" name="文本框 64"/>
            <p:cNvSpPr txBox="1"/>
            <p:nvPr/>
          </p:nvSpPr>
          <p:spPr>
            <a:xfrm rot="18900000">
              <a:off x="3008672" y="2167401"/>
              <a:ext cx="1074743" cy="601511"/>
            </a:xfrm>
            <a:prstGeom prst="rect">
              <a:avLst/>
            </a:prstGeom>
            <a:noFill/>
          </p:spPr>
          <p:txBody>
            <a:bodyPr wrap="square" lIns="68580" tIns="34290" rIns="68580" bIns="34290" rtlCol="0">
              <a:spAutoFit/>
            </a:bodyPr>
            <a:lstStyle/>
            <a:p>
              <a:pPr>
                <a:lnSpc>
                  <a:spcPct val="150000"/>
                </a:lnSpc>
              </a:pPr>
              <a:r>
                <a:rPr lang="zh-CN" altLang="en-US" sz="800" dirty="0">
                  <a:solidFill>
                    <a:schemeClr val="bg1"/>
                  </a:solidFill>
                  <a:latin typeface="微软雅黑" panose="020B0503020204020204" pitchFamily="34" charset="-122"/>
                  <a:ea typeface="微软雅黑" panose="020B0503020204020204" pitchFamily="34" charset="-122"/>
                </a:rPr>
                <a:t>简约商务风图表系列</a:t>
              </a:r>
              <a:endParaRPr lang="en-US" altLang="zh-CN" sz="8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800" dirty="0">
                  <a:solidFill>
                    <a:schemeClr val="bg1"/>
                  </a:solidFill>
                  <a:latin typeface="微软雅黑" panose="020B0503020204020204" pitchFamily="34" charset="-122"/>
                  <a:ea typeface="微软雅黑" panose="020B0503020204020204" pitchFamily="34" charset="-122"/>
                </a:rPr>
                <a:t>◆ 在此点击输入具体文本内容</a:t>
              </a:r>
            </a:p>
          </p:txBody>
        </p:sp>
      </p:grpSp>
      <p:grpSp>
        <p:nvGrpSpPr>
          <p:cNvPr id="50" name="组合 49"/>
          <p:cNvGrpSpPr/>
          <p:nvPr/>
        </p:nvGrpSpPr>
        <p:grpSpPr>
          <a:xfrm>
            <a:off x="1117919" y="1313120"/>
            <a:ext cx="2369080" cy="3099392"/>
            <a:chOff x="1117919" y="1313120"/>
            <a:chExt cx="2369080" cy="3099392"/>
          </a:xfrm>
        </p:grpSpPr>
        <p:grpSp>
          <p:nvGrpSpPr>
            <p:cNvPr id="51" name="组合 50"/>
            <p:cNvGrpSpPr/>
            <p:nvPr/>
          </p:nvGrpSpPr>
          <p:grpSpPr>
            <a:xfrm>
              <a:off x="1117919" y="1322521"/>
              <a:ext cx="2369080" cy="3089991"/>
              <a:chOff x="1313863" y="1205784"/>
              <a:chExt cx="3158773" cy="4119987"/>
            </a:xfrm>
          </p:grpSpPr>
          <p:sp>
            <p:nvSpPr>
              <p:cNvPr id="58" name="任意多边形 57"/>
              <p:cNvSpPr/>
              <p:nvPr/>
            </p:nvSpPr>
            <p:spPr>
              <a:xfrm>
                <a:off x="1313863" y="1781540"/>
                <a:ext cx="3158773" cy="3544231"/>
              </a:xfrm>
              <a:custGeom>
                <a:avLst/>
                <a:gdLst>
                  <a:gd name="connsiteX0" fmla="*/ 1465943 w 2075543"/>
                  <a:gd name="connsiteY0" fmla="*/ 0 h 2162628"/>
                  <a:gd name="connsiteX1" fmla="*/ 2075543 w 2075543"/>
                  <a:gd name="connsiteY1" fmla="*/ 653143 h 2162628"/>
                  <a:gd name="connsiteX2" fmla="*/ 0 w 2075543"/>
                  <a:gd name="connsiteY2" fmla="*/ 2162628 h 2162628"/>
                  <a:gd name="connsiteX3" fmla="*/ 1465943 w 2075543"/>
                  <a:gd name="connsiteY3" fmla="*/ 0 h 2162628"/>
                </a:gdLst>
                <a:ahLst/>
                <a:cxnLst>
                  <a:cxn ang="0">
                    <a:pos x="connsiteX0" y="connsiteY0"/>
                  </a:cxn>
                  <a:cxn ang="0">
                    <a:pos x="connsiteX1" y="connsiteY1"/>
                  </a:cxn>
                  <a:cxn ang="0">
                    <a:pos x="connsiteX2" y="connsiteY2"/>
                  </a:cxn>
                  <a:cxn ang="0">
                    <a:pos x="connsiteX3" y="connsiteY3"/>
                  </a:cxn>
                </a:cxnLst>
                <a:rect l="l" t="t" r="r" b="b"/>
                <a:pathLst>
                  <a:path w="2075543" h="2162628">
                    <a:moveTo>
                      <a:pt x="1465943" y="0"/>
                    </a:moveTo>
                    <a:lnTo>
                      <a:pt x="2075543" y="653143"/>
                    </a:lnTo>
                    <a:lnTo>
                      <a:pt x="0" y="2162628"/>
                    </a:lnTo>
                    <a:lnTo>
                      <a:pt x="1465943" y="0"/>
                    </a:lnTo>
                    <a:close/>
                  </a:path>
                </a:pathLst>
              </a:custGeom>
              <a:solidFill>
                <a:schemeClr val="tx1">
                  <a:lumMod val="85000"/>
                  <a:lumOff val="15000"/>
                  <a:alpha val="35000"/>
                </a:schemeClr>
              </a:solidFill>
              <a:ln>
                <a:noFill/>
              </a:ln>
              <a:effectLst>
                <a:softEdge rad="266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圆角矩形 58"/>
              <p:cNvSpPr/>
              <p:nvPr/>
            </p:nvSpPr>
            <p:spPr>
              <a:xfrm rot="18900000">
                <a:off x="1404860" y="1875219"/>
                <a:ext cx="2836786" cy="1582057"/>
              </a:xfrm>
              <a:prstGeom prst="roundRect">
                <a:avLst>
                  <a:gd name="adj" fmla="val 10245"/>
                </a:avLst>
              </a:prstGeom>
              <a:solidFill>
                <a:srgbClr val="17375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任意多边形 59"/>
              <p:cNvSpPr/>
              <p:nvPr/>
            </p:nvSpPr>
            <p:spPr>
              <a:xfrm rot="18900000">
                <a:off x="3303181" y="1205784"/>
                <a:ext cx="551494" cy="1413715"/>
              </a:xfrm>
              <a:custGeom>
                <a:avLst/>
                <a:gdLst>
                  <a:gd name="connsiteX0" fmla="*/ 569692 w 617165"/>
                  <a:gd name="connsiteY0" fmla="*/ 47473 h 1582057"/>
                  <a:gd name="connsiteX1" fmla="*/ 617165 w 617165"/>
                  <a:gd name="connsiteY1" fmla="*/ 162082 h 1582057"/>
                  <a:gd name="connsiteX2" fmla="*/ 617165 w 617165"/>
                  <a:gd name="connsiteY2" fmla="*/ 1419975 h 1582057"/>
                  <a:gd name="connsiteX3" fmla="*/ 455083 w 617165"/>
                  <a:gd name="connsiteY3" fmla="*/ 1582057 h 1582057"/>
                  <a:gd name="connsiteX4" fmla="*/ 0 w 617165"/>
                  <a:gd name="connsiteY4" fmla="*/ 1582057 h 1582057"/>
                  <a:gd name="connsiteX5" fmla="*/ 0 w 617165"/>
                  <a:gd name="connsiteY5" fmla="*/ 0 h 1582057"/>
                  <a:gd name="connsiteX6" fmla="*/ 455083 w 617165"/>
                  <a:gd name="connsiteY6" fmla="*/ 0 h 1582057"/>
                  <a:gd name="connsiteX7" fmla="*/ 569692 w 617165"/>
                  <a:gd name="connsiteY7" fmla="*/ 47473 h 1582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7165" h="1582057">
                    <a:moveTo>
                      <a:pt x="569692" y="47473"/>
                    </a:moveTo>
                    <a:cubicBezTo>
                      <a:pt x="599024" y="76804"/>
                      <a:pt x="617165" y="117325"/>
                      <a:pt x="617165" y="162082"/>
                    </a:cubicBezTo>
                    <a:lnTo>
                      <a:pt x="617165" y="1419975"/>
                    </a:lnTo>
                    <a:cubicBezTo>
                      <a:pt x="617165" y="1509490"/>
                      <a:pt x="544598" y="1582057"/>
                      <a:pt x="455083" y="1582057"/>
                    </a:cubicBezTo>
                    <a:lnTo>
                      <a:pt x="0" y="1582057"/>
                    </a:lnTo>
                    <a:lnTo>
                      <a:pt x="0" y="0"/>
                    </a:lnTo>
                    <a:lnTo>
                      <a:pt x="455083" y="0"/>
                    </a:lnTo>
                    <a:cubicBezTo>
                      <a:pt x="499841" y="0"/>
                      <a:pt x="540361" y="18141"/>
                      <a:pt x="569692" y="47473"/>
                    </a:cubicBez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2" name="文本框 35"/>
            <p:cNvSpPr txBox="1"/>
            <p:nvPr/>
          </p:nvSpPr>
          <p:spPr>
            <a:xfrm rot="18900000">
              <a:off x="2365746" y="1313120"/>
              <a:ext cx="394580" cy="577081"/>
            </a:xfrm>
            <a:prstGeom prst="rect">
              <a:avLst/>
            </a:prstGeom>
            <a:noFill/>
          </p:spPr>
          <p:txBody>
            <a:bodyPr wrap="none" lIns="68580" tIns="34290" rIns="68580" bIns="34290" rtlCol="0">
              <a:spAutoFit/>
            </a:bodyPr>
            <a:lstStyle/>
            <a:p>
              <a:r>
                <a:rPr lang="en-US" altLang="zh-CN" sz="3300" b="1" dirty="0">
                  <a:solidFill>
                    <a:schemeClr val="tx1">
                      <a:lumMod val="75000"/>
                      <a:lumOff val="25000"/>
                    </a:schemeClr>
                  </a:solidFill>
                </a:rPr>
                <a:t>A</a:t>
              </a:r>
              <a:endParaRPr lang="zh-CN" altLang="en-US" sz="3300" b="1" dirty="0">
                <a:solidFill>
                  <a:schemeClr val="tx1">
                    <a:lumMod val="75000"/>
                    <a:lumOff val="25000"/>
                  </a:schemeClr>
                </a:solidFill>
              </a:endParaRPr>
            </a:p>
          </p:txBody>
        </p:sp>
        <p:grpSp>
          <p:nvGrpSpPr>
            <p:cNvPr id="53" name="组合 52"/>
            <p:cNvGrpSpPr/>
            <p:nvPr/>
          </p:nvGrpSpPr>
          <p:grpSpPr>
            <a:xfrm>
              <a:off x="1552228" y="2722191"/>
              <a:ext cx="311277" cy="311276"/>
              <a:chOff x="4549775" y="536575"/>
              <a:chExt cx="539751" cy="539750"/>
            </a:xfrm>
          </p:grpSpPr>
          <p:sp>
            <p:nvSpPr>
              <p:cNvPr id="55" name="Freeform 53"/>
              <p:cNvSpPr/>
              <p:nvPr/>
            </p:nvSpPr>
            <p:spPr bwMode="auto">
              <a:xfrm>
                <a:off x="4732338" y="536575"/>
                <a:ext cx="134938" cy="131763"/>
              </a:xfrm>
              <a:custGeom>
                <a:avLst/>
                <a:gdLst>
                  <a:gd name="T0" fmla="*/ 46 w 48"/>
                  <a:gd name="T1" fmla="*/ 29 h 47"/>
                  <a:gd name="T2" fmla="*/ 46 w 48"/>
                  <a:gd name="T3" fmla="*/ 24 h 47"/>
                  <a:gd name="T4" fmla="*/ 24 w 48"/>
                  <a:gd name="T5" fmla="*/ 1 h 47"/>
                  <a:gd name="T6" fmla="*/ 21 w 48"/>
                  <a:gd name="T7" fmla="*/ 0 h 47"/>
                  <a:gd name="T8" fmla="*/ 18 w 48"/>
                  <a:gd name="T9" fmla="*/ 1 h 47"/>
                  <a:gd name="T10" fmla="*/ 0 w 48"/>
                  <a:gd name="T11" fmla="*/ 19 h 47"/>
                  <a:gd name="T12" fmla="*/ 28 w 48"/>
                  <a:gd name="T13" fmla="*/ 47 h 47"/>
                  <a:gd name="T14" fmla="*/ 46 w 48"/>
                  <a:gd name="T15" fmla="*/ 29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 h="47">
                    <a:moveTo>
                      <a:pt x="46" y="29"/>
                    </a:moveTo>
                    <a:cubicBezTo>
                      <a:pt x="48" y="28"/>
                      <a:pt x="48" y="25"/>
                      <a:pt x="46" y="24"/>
                    </a:cubicBezTo>
                    <a:cubicBezTo>
                      <a:pt x="24" y="1"/>
                      <a:pt x="24" y="1"/>
                      <a:pt x="24" y="1"/>
                    </a:cubicBezTo>
                    <a:cubicBezTo>
                      <a:pt x="23" y="0"/>
                      <a:pt x="22" y="0"/>
                      <a:pt x="21" y="0"/>
                    </a:cubicBezTo>
                    <a:cubicBezTo>
                      <a:pt x="20" y="0"/>
                      <a:pt x="19" y="0"/>
                      <a:pt x="18" y="1"/>
                    </a:cubicBezTo>
                    <a:cubicBezTo>
                      <a:pt x="0" y="19"/>
                      <a:pt x="0" y="19"/>
                      <a:pt x="0" y="19"/>
                    </a:cubicBezTo>
                    <a:cubicBezTo>
                      <a:pt x="28" y="47"/>
                      <a:pt x="28" y="47"/>
                      <a:pt x="28" y="47"/>
                    </a:cubicBezTo>
                    <a:lnTo>
                      <a:pt x="46" y="2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 name="Freeform 54"/>
              <p:cNvSpPr/>
              <p:nvPr/>
            </p:nvSpPr>
            <p:spPr bwMode="auto">
              <a:xfrm>
                <a:off x="4549775" y="606425"/>
                <a:ext cx="469900" cy="469900"/>
              </a:xfrm>
              <a:custGeom>
                <a:avLst/>
                <a:gdLst>
                  <a:gd name="T0" fmla="*/ 100 w 167"/>
                  <a:gd name="T1" fmla="*/ 118 h 167"/>
                  <a:gd name="T2" fmla="*/ 76 w 167"/>
                  <a:gd name="T3" fmla="*/ 127 h 167"/>
                  <a:gd name="T4" fmla="*/ 51 w 167"/>
                  <a:gd name="T5" fmla="*/ 116 h 167"/>
                  <a:gd name="T6" fmla="*/ 40 w 167"/>
                  <a:gd name="T7" fmla="*/ 91 h 167"/>
                  <a:gd name="T8" fmla="*/ 51 w 167"/>
                  <a:gd name="T9" fmla="*/ 65 h 167"/>
                  <a:gd name="T10" fmla="*/ 88 w 167"/>
                  <a:gd name="T11" fmla="*/ 28 h 167"/>
                  <a:gd name="T12" fmla="*/ 60 w 167"/>
                  <a:gd name="T13" fmla="*/ 0 h 167"/>
                  <a:gd name="T14" fmla="*/ 22 w 167"/>
                  <a:gd name="T15" fmla="*/ 37 h 167"/>
                  <a:gd name="T16" fmla="*/ 22 w 167"/>
                  <a:gd name="T17" fmla="*/ 37 h 167"/>
                  <a:gd name="T18" fmla="*/ 0 w 167"/>
                  <a:gd name="T19" fmla="*/ 91 h 167"/>
                  <a:gd name="T20" fmla="*/ 22 w 167"/>
                  <a:gd name="T21" fmla="*/ 145 h 167"/>
                  <a:gd name="T22" fmla="*/ 76 w 167"/>
                  <a:gd name="T23" fmla="*/ 167 h 167"/>
                  <a:gd name="T24" fmla="*/ 130 w 167"/>
                  <a:gd name="T25" fmla="*/ 145 h 167"/>
                  <a:gd name="T26" fmla="*/ 130 w 167"/>
                  <a:gd name="T27" fmla="*/ 144 h 167"/>
                  <a:gd name="T28" fmla="*/ 167 w 167"/>
                  <a:gd name="T29" fmla="*/ 107 h 167"/>
                  <a:gd name="T30" fmla="*/ 139 w 167"/>
                  <a:gd name="T31" fmla="*/ 79 h 167"/>
                  <a:gd name="T32" fmla="*/ 100 w 167"/>
                  <a:gd name="T33" fmla="*/ 118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7" h="167">
                    <a:moveTo>
                      <a:pt x="100" y="118"/>
                    </a:moveTo>
                    <a:cubicBezTo>
                      <a:pt x="94" y="124"/>
                      <a:pt x="85" y="127"/>
                      <a:pt x="76" y="127"/>
                    </a:cubicBezTo>
                    <a:cubicBezTo>
                      <a:pt x="67" y="127"/>
                      <a:pt x="57" y="123"/>
                      <a:pt x="51" y="116"/>
                    </a:cubicBezTo>
                    <a:cubicBezTo>
                      <a:pt x="44" y="110"/>
                      <a:pt x="40" y="100"/>
                      <a:pt x="40" y="91"/>
                    </a:cubicBezTo>
                    <a:cubicBezTo>
                      <a:pt x="40" y="81"/>
                      <a:pt x="44" y="72"/>
                      <a:pt x="51" y="65"/>
                    </a:cubicBezTo>
                    <a:cubicBezTo>
                      <a:pt x="88" y="28"/>
                      <a:pt x="88" y="28"/>
                      <a:pt x="88" y="28"/>
                    </a:cubicBezTo>
                    <a:cubicBezTo>
                      <a:pt x="60" y="0"/>
                      <a:pt x="60" y="0"/>
                      <a:pt x="60" y="0"/>
                    </a:cubicBezTo>
                    <a:cubicBezTo>
                      <a:pt x="22" y="37"/>
                      <a:pt x="22" y="37"/>
                      <a:pt x="22" y="37"/>
                    </a:cubicBezTo>
                    <a:cubicBezTo>
                      <a:pt x="22" y="37"/>
                      <a:pt x="22" y="37"/>
                      <a:pt x="22" y="37"/>
                    </a:cubicBezTo>
                    <a:cubicBezTo>
                      <a:pt x="8" y="52"/>
                      <a:pt x="0" y="71"/>
                      <a:pt x="0" y="91"/>
                    </a:cubicBezTo>
                    <a:cubicBezTo>
                      <a:pt x="0" y="111"/>
                      <a:pt x="8" y="130"/>
                      <a:pt x="22" y="145"/>
                    </a:cubicBezTo>
                    <a:cubicBezTo>
                      <a:pt x="37" y="159"/>
                      <a:pt x="56" y="167"/>
                      <a:pt x="76" y="167"/>
                    </a:cubicBezTo>
                    <a:cubicBezTo>
                      <a:pt x="96" y="167"/>
                      <a:pt x="116" y="159"/>
                      <a:pt x="130" y="145"/>
                    </a:cubicBezTo>
                    <a:cubicBezTo>
                      <a:pt x="130" y="144"/>
                      <a:pt x="130" y="144"/>
                      <a:pt x="130" y="144"/>
                    </a:cubicBezTo>
                    <a:cubicBezTo>
                      <a:pt x="167" y="107"/>
                      <a:pt x="167" y="107"/>
                      <a:pt x="167" y="107"/>
                    </a:cubicBezTo>
                    <a:cubicBezTo>
                      <a:pt x="139" y="79"/>
                      <a:pt x="139" y="79"/>
                      <a:pt x="139" y="79"/>
                    </a:cubicBezTo>
                    <a:lnTo>
                      <a:pt x="100" y="11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 name="Freeform 55"/>
              <p:cNvSpPr/>
              <p:nvPr/>
            </p:nvSpPr>
            <p:spPr bwMode="auto">
              <a:xfrm>
                <a:off x="4957763" y="758825"/>
                <a:ext cx="131763" cy="134938"/>
              </a:xfrm>
              <a:custGeom>
                <a:avLst/>
                <a:gdLst>
                  <a:gd name="T0" fmla="*/ 46 w 47"/>
                  <a:gd name="T1" fmla="*/ 24 h 48"/>
                  <a:gd name="T2" fmla="*/ 23 w 47"/>
                  <a:gd name="T3" fmla="*/ 2 h 48"/>
                  <a:gd name="T4" fmla="*/ 18 w 47"/>
                  <a:gd name="T5" fmla="*/ 2 h 48"/>
                  <a:gd name="T6" fmla="*/ 0 w 47"/>
                  <a:gd name="T7" fmla="*/ 20 h 48"/>
                  <a:gd name="T8" fmla="*/ 28 w 47"/>
                  <a:gd name="T9" fmla="*/ 48 h 48"/>
                  <a:gd name="T10" fmla="*/ 46 w 47"/>
                  <a:gd name="T11" fmla="*/ 29 h 48"/>
                  <a:gd name="T12" fmla="*/ 47 w 47"/>
                  <a:gd name="T13" fmla="*/ 27 h 48"/>
                  <a:gd name="T14" fmla="*/ 46 w 47"/>
                  <a:gd name="T15" fmla="*/ 24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48">
                    <a:moveTo>
                      <a:pt x="46" y="24"/>
                    </a:moveTo>
                    <a:cubicBezTo>
                      <a:pt x="23" y="2"/>
                      <a:pt x="23" y="2"/>
                      <a:pt x="23" y="2"/>
                    </a:cubicBezTo>
                    <a:cubicBezTo>
                      <a:pt x="22" y="0"/>
                      <a:pt x="19" y="1"/>
                      <a:pt x="18" y="2"/>
                    </a:cubicBezTo>
                    <a:cubicBezTo>
                      <a:pt x="0" y="20"/>
                      <a:pt x="0" y="20"/>
                      <a:pt x="0" y="20"/>
                    </a:cubicBezTo>
                    <a:cubicBezTo>
                      <a:pt x="28" y="48"/>
                      <a:pt x="28" y="48"/>
                      <a:pt x="28" y="48"/>
                    </a:cubicBezTo>
                    <a:cubicBezTo>
                      <a:pt x="46" y="29"/>
                      <a:pt x="46" y="29"/>
                      <a:pt x="46" y="29"/>
                    </a:cubicBezTo>
                    <a:cubicBezTo>
                      <a:pt x="47" y="29"/>
                      <a:pt x="47" y="28"/>
                      <a:pt x="47" y="27"/>
                    </a:cubicBezTo>
                    <a:cubicBezTo>
                      <a:pt x="47" y="25"/>
                      <a:pt x="47" y="24"/>
                      <a:pt x="46" y="2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54" name="文本框 63"/>
            <p:cNvSpPr txBox="1"/>
            <p:nvPr/>
          </p:nvSpPr>
          <p:spPr>
            <a:xfrm rot="18900000">
              <a:off x="1655579" y="2151683"/>
              <a:ext cx="1074743" cy="534955"/>
            </a:xfrm>
            <a:prstGeom prst="rect">
              <a:avLst/>
            </a:prstGeom>
            <a:noFill/>
          </p:spPr>
          <p:txBody>
            <a:bodyPr wrap="square" lIns="68580" tIns="34290" rIns="68580" bIns="34290" rtlCol="0">
              <a:spAutoFit/>
            </a:bodyPr>
            <a:lstStyle/>
            <a:p>
              <a:pPr>
                <a:lnSpc>
                  <a:spcPct val="150000"/>
                </a:lnSpc>
              </a:pPr>
              <a:r>
                <a:rPr lang="zh-CN" altLang="en-US" sz="700" dirty="0">
                  <a:solidFill>
                    <a:schemeClr val="bg1"/>
                  </a:solidFill>
                  <a:latin typeface="微软雅黑" panose="020B0503020204020204" pitchFamily="34" charset="-122"/>
                  <a:ea typeface="微软雅黑" panose="020B0503020204020204" pitchFamily="34" charset="-122"/>
                </a:rPr>
                <a:t>◆ 简约商务风图表系列</a:t>
              </a:r>
              <a:endParaRPr lang="en-US" altLang="zh-CN" sz="7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700" dirty="0">
                  <a:solidFill>
                    <a:schemeClr val="bg1"/>
                  </a:solidFill>
                  <a:latin typeface="微软雅黑" panose="020B0503020204020204" pitchFamily="34" charset="-122"/>
                  <a:ea typeface="微软雅黑" panose="020B0503020204020204" pitchFamily="34" charset="-122"/>
                </a:rPr>
                <a:t>◆ 在此点击输入具体文本内容</a:t>
              </a:r>
            </a:p>
          </p:txBody>
        </p:sp>
      </p:grpSp>
      <p:grpSp>
        <p:nvGrpSpPr>
          <p:cNvPr id="61" name="组合 60"/>
          <p:cNvGrpSpPr/>
          <p:nvPr/>
        </p:nvGrpSpPr>
        <p:grpSpPr>
          <a:xfrm>
            <a:off x="1009255" y="3647127"/>
            <a:ext cx="3505619" cy="371612"/>
            <a:chOff x="5182386" y="2772098"/>
            <a:chExt cx="3505619" cy="371612"/>
          </a:xfrm>
          <a:solidFill>
            <a:srgbClr val="E74C2E"/>
          </a:solidFill>
        </p:grpSpPr>
        <p:sp>
          <p:nvSpPr>
            <p:cNvPr id="62" name="Freeform 60"/>
            <p:cNvSpPr/>
            <p:nvPr/>
          </p:nvSpPr>
          <p:spPr bwMode="auto">
            <a:xfrm>
              <a:off x="5182386" y="2772098"/>
              <a:ext cx="345953" cy="371612"/>
            </a:xfrm>
            <a:custGeom>
              <a:avLst/>
              <a:gdLst>
                <a:gd name="T0" fmla="*/ 415 w 437"/>
                <a:gd name="T1" fmla="*/ 364 h 470"/>
                <a:gd name="T2" fmla="*/ 388 w 437"/>
                <a:gd name="T3" fmla="*/ 335 h 470"/>
                <a:gd name="T4" fmla="*/ 307 w 437"/>
                <a:gd name="T5" fmla="*/ 291 h 470"/>
                <a:gd name="T6" fmla="*/ 273 w 437"/>
                <a:gd name="T7" fmla="*/ 257 h 470"/>
                <a:gd name="T8" fmla="*/ 262 w 437"/>
                <a:gd name="T9" fmla="*/ 240 h 470"/>
                <a:gd name="T10" fmla="*/ 288 w 437"/>
                <a:gd name="T11" fmla="*/ 199 h 470"/>
                <a:gd name="T12" fmla="*/ 294 w 437"/>
                <a:gd name="T13" fmla="*/ 185 h 470"/>
                <a:gd name="T14" fmla="*/ 298 w 437"/>
                <a:gd name="T15" fmla="*/ 147 h 470"/>
                <a:gd name="T16" fmla="*/ 285 w 437"/>
                <a:gd name="T17" fmla="*/ 57 h 470"/>
                <a:gd name="T18" fmla="*/ 280 w 437"/>
                <a:gd name="T19" fmla="*/ 52 h 470"/>
                <a:gd name="T20" fmla="*/ 262 w 437"/>
                <a:gd name="T21" fmla="*/ 37 h 470"/>
                <a:gd name="T22" fmla="*/ 155 w 437"/>
                <a:gd name="T23" fmla="*/ 50 h 470"/>
                <a:gd name="T24" fmla="*/ 140 w 437"/>
                <a:gd name="T25" fmla="*/ 140 h 470"/>
                <a:gd name="T26" fmla="*/ 142 w 437"/>
                <a:gd name="T27" fmla="*/ 179 h 470"/>
                <a:gd name="T28" fmla="*/ 150 w 437"/>
                <a:gd name="T29" fmla="*/ 195 h 470"/>
                <a:gd name="T30" fmla="*/ 153 w 437"/>
                <a:gd name="T31" fmla="*/ 202 h 470"/>
                <a:gd name="T32" fmla="*/ 155 w 437"/>
                <a:gd name="T33" fmla="*/ 201 h 470"/>
                <a:gd name="T34" fmla="*/ 178 w 437"/>
                <a:gd name="T35" fmla="*/ 239 h 470"/>
                <a:gd name="T36" fmla="*/ 159 w 437"/>
                <a:gd name="T37" fmla="*/ 256 h 470"/>
                <a:gd name="T38" fmla="*/ 129 w 437"/>
                <a:gd name="T39" fmla="*/ 291 h 470"/>
                <a:gd name="T40" fmla="*/ 48 w 437"/>
                <a:gd name="T41" fmla="*/ 335 h 470"/>
                <a:gd name="T42" fmla="*/ 21 w 437"/>
                <a:gd name="T43" fmla="*/ 364 h 470"/>
                <a:gd name="T44" fmla="*/ 0 w 437"/>
                <a:gd name="T45" fmla="*/ 451 h 470"/>
                <a:gd name="T46" fmla="*/ 0 w 437"/>
                <a:gd name="T47" fmla="*/ 470 h 470"/>
                <a:gd name="T48" fmla="*/ 437 w 437"/>
                <a:gd name="T49" fmla="*/ 470 h 470"/>
                <a:gd name="T50" fmla="*/ 437 w 437"/>
                <a:gd name="T51" fmla="*/ 451 h 470"/>
                <a:gd name="T52" fmla="*/ 415 w 437"/>
                <a:gd name="T53" fmla="*/ 364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37" h="470">
                  <a:moveTo>
                    <a:pt x="415" y="364"/>
                  </a:moveTo>
                  <a:cubicBezTo>
                    <a:pt x="415" y="364"/>
                    <a:pt x="422" y="351"/>
                    <a:pt x="388" y="335"/>
                  </a:cubicBezTo>
                  <a:cubicBezTo>
                    <a:pt x="307" y="291"/>
                    <a:pt x="307" y="291"/>
                    <a:pt x="307" y="291"/>
                  </a:cubicBezTo>
                  <a:cubicBezTo>
                    <a:pt x="273" y="257"/>
                    <a:pt x="273" y="257"/>
                    <a:pt x="273" y="257"/>
                  </a:cubicBezTo>
                  <a:cubicBezTo>
                    <a:pt x="256" y="248"/>
                    <a:pt x="246" y="251"/>
                    <a:pt x="262" y="240"/>
                  </a:cubicBezTo>
                  <a:cubicBezTo>
                    <a:pt x="274" y="230"/>
                    <a:pt x="282" y="216"/>
                    <a:pt x="288" y="199"/>
                  </a:cubicBezTo>
                  <a:cubicBezTo>
                    <a:pt x="289" y="198"/>
                    <a:pt x="292" y="194"/>
                    <a:pt x="294" y="185"/>
                  </a:cubicBezTo>
                  <a:cubicBezTo>
                    <a:pt x="294" y="185"/>
                    <a:pt x="325" y="148"/>
                    <a:pt x="298" y="147"/>
                  </a:cubicBezTo>
                  <a:cubicBezTo>
                    <a:pt x="298" y="147"/>
                    <a:pt x="326" y="96"/>
                    <a:pt x="285" y="57"/>
                  </a:cubicBezTo>
                  <a:cubicBezTo>
                    <a:pt x="285" y="57"/>
                    <a:pt x="283" y="55"/>
                    <a:pt x="280" y="52"/>
                  </a:cubicBezTo>
                  <a:cubicBezTo>
                    <a:pt x="271" y="42"/>
                    <a:pt x="262" y="37"/>
                    <a:pt x="262" y="37"/>
                  </a:cubicBezTo>
                  <a:cubicBezTo>
                    <a:pt x="203" y="0"/>
                    <a:pt x="155" y="50"/>
                    <a:pt x="155" y="50"/>
                  </a:cubicBezTo>
                  <a:cubicBezTo>
                    <a:pt x="113" y="88"/>
                    <a:pt x="140" y="140"/>
                    <a:pt x="140" y="140"/>
                  </a:cubicBezTo>
                  <a:cubicBezTo>
                    <a:pt x="112" y="140"/>
                    <a:pt x="142" y="179"/>
                    <a:pt x="142" y="179"/>
                  </a:cubicBezTo>
                  <a:cubicBezTo>
                    <a:pt x="146" y="197"/>
                    <a:pt x="150" y="195"/>
                    <a:pt x="150" y="195"/>
                  </a:cubicBezTo>
                  <a:cubicBezTo>
                    <a:pt x="152" y="195"/>
                    <a:pt x="152" y="198"/>
                    <a:pt x="153" y="202"/>
                  </a:cubicBezTo>
                  <a:cubicBezTo>
                    <a:pt x="154" y="201"/>
                    <a:pt x="154" y="201"/>
                    <a:pt x="155" y="201"/>
                  </a:cubicBezTo>
                  <a:cubicBezTo>
                    <a:pt x="160" y="216"/>
                    <a:pt x="168" y="229"/>
                    <a:pt x="178" y="239"/>
                  </a:cubicBezTo>
                  <a:cubicBezTo>
                    <a:pt x="187" y="251"/>
                    <a:pt x="163" y="251"/>
                    <a:pt x="159" y="256"/>
                  </a:cubicBezTo>
                  <a:cubicBezTo>
                    <a:pt x="157" y="259"/>
                    <a:pt x="129" y="291"/>
                    <a:pt x="129" y="291"/>
                  </a:cubicBezTo>
                  <a:cubicBezTo>
                    <a:pt x="48" y="335"/>
                    <a:pt x="48" y="335"/>
                    <a:pt x="48" y="335"/>
                  </a:cubicBezTo>
                  <a:cubicBezTo>
                    <a:pt x="15" y="351"/>
                    <a:pt x="21" y="364"/>
                    <a:pt x="21" y="364"/>
                  </a:cubicBezTo>
                  <a:cubicBezTo>
                    <a:pt x="0" y="451"/>
                    <a:pt x="0" y="451"/>
                    <a:pt x="0" y="451"/>
                  </a:cubicBezTo>
                  <a:cubicBezTo>
                    <a:pt x="0" y="470"/>
                    <a:pt x="0" y="470"/>
                    <a:pt x="0" y="470"/>
                  </a:cubicBezTo>
                  <a:cubicBezTo>
                    <a:pt x="437" y="470"/>
                    <a:pt x="437" y="470"/>
                    <a:pt x="437" y="470"/>
                  </a:cubicBezTo>
                  <a:cubicBezTo>
                    <a:pt x="437" y="451"/>
                    <a:pt x="437" y="451"/>
                    <a:pt x="437" y="451"/>
                  </a:cubicBezTo>
                  <a:lnTo>
                    <a:pt x="415" y="364"/>
                  </a:lnTo>
                  <a:close/>
                </a:path>
              </a:pathLst>
            </a:custGeom>
            <a:grpFill/>
            <a:ln>
              <a:noFill/>
            </a:ln>
          </p:spPr>
          <p:txBody>
            <a:bodyPr vert="horz" wrap="square" lIns="68580" tIns="34290" rIns="68580" bIns="34290" numCol="1" anchor="t" anchorCtr="0" compatLnSpc="1"/>
            <a:lstStyle/>
            <a:p>
              <a:endParaRPr lang="zh-CN" altLang="en-US"/>
            </a:p>
          </p:txBody>
        </p:sp>
        <p:sp>
          <p:nvSpPr>
            <p:cNvPr id="63" name="圆角矩形 62"/>
            <p:cNvSpPr/>
            <p:nvPr/>
          </p:nvSpPr>
          <p:spPr>
            <a:xfrm>
              <a:off x="5598626" y="2871397"/>
              <a:ext cx="3089379" cy="272313"/>
            </a:xfrm>
            <a:prstGeom prst="roundRect">
              <a:avLst>
                <a:gd name="adj" fmla="val 9938"/>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zh-CN" altLang="en-US" sz="1400" b="1" dirty="0">
                  <a:latin typeface="微软雅黑" panose="020B0503020204020204" pitchFamily="34" charset="-122"/>
                  <a:ea typeface="微软雅黑" panose="020B0503020204020204" pitchFamily="34" charset="-122"/>
                  <a:cs typeface="Arial Unicode MS" panose="020B0604020202020204" pitchFamily="34" charset="-122"/>
                </a:rPr>
                <a:t>单击此处输入文本内容</a:t>
              </a:r>
            </a:p>
          </p:txBody>
        </p:sp>
      </p:grpSp>
      <p:sp>
        <p:nvSpPr>
          <p:cNvPr id="64" name="矩形 63"/>
          <p:cNvSpPr/>
          <p:nvPr/>
        </p:nvSpPr>
        <p:spPr>
          <a:xfrm>
            <a:off x="1020140" y="4119985"/>
            <a:ext cx="7440292" cy="342896"/>
          </a:xfrm>
          <a:prstGeom prst="rect">
            <a:avLst/>
          </a:prstGeom>
        </p:spPr>
        <p:txBody>
          <a:bodyPr wrap="square" lIns="65261" tIns="32630" rIns="65261" bIns="32630">
            <a:spAutoFit/>
          </a:bodyPr>
          <a:lstStyle/>
          <a:p>
            <a:pPr algn="just">
              <a:spcBef>
                <a:spcPts val="600"/>
              </a:spcBef>
              <a:spcAft>
                <a:spcPts val="600"/>
              </a:spcAft>
              <a:buClr>
                <a:srgbClr val="074AA1"/>
              </a:buClr>
              <a:defRPr/>
            </a:pPr>
            <a:r>
              <a:rPr lang="zh-CN" altLang="en-US" sz="900" b="1" dirty="0">
                <a:solidFill>
                  <a:schemeClr val="tx1">
                    <a:lumMod val="50000"/>
                    <a:lumOff val="50000"/>
                  </a:schemeClr>
                </a:solidFill>
                <a:latin typeface="微软雅黑" panose="020B0503020204020204" pitchFamily="34" charset="-122"/>
                <a:ea typeface="微软雅黑" panose="020B0503020204020204" pitchFamily="34" charset="-122"/>
              </a:rPr>
              <a:t>请在此处输入您的文本，或者复制您的文本粘贴到此处请在此处输入您的文本，或者复制您的文本粘贴到此处请在此处输入您的文本，或者复制您的文本粘贴到此处请在此处输入您的文本，或者复制您的文本粘贴到此处</a:t>
            </a:r>
            <a:endParaRPr lang="en-US" altLang="zh-CN" sz="900" b="1"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withEffect">
                                  <p:stCondLst>
                                    <p:cond delay="0"/>
                                  </p:stCondLst>
                                  <p:childTnLst>
                                    <p:set>
                                      <p:cBhvr>
                                        <p:cTn id="6" dur="1" fill="hold">
                                          <p:stCondLst>
                                            <p:cond delay="0"/>
                                          </p:stCondLst>
                                        </p:cTn>
                                        <p:tgtEl>
                                          <p:spTgt spid="50"/>
                                        </p:tgtEl>
                                        <p:attrNameLst>
                                          <p:attrName>style.visibility</p:attrName>
                                        </p:attrNameLst>
                                      </p:cBhvr>
                                      <p:to>
                                        <p:strVal val="visible"/>
                                      </p:to>
                                    </p:set>
                                    <p:animScale>
                                      <p:cBhvr>
                                        <p:cTn id="7" dur="1000" decel="50000" fill="hold">
                                          <p:stCondLst>
                                            <p:cond delay="0"/>
                                          </p:stCondLst>
                                        </p:cTn>
                                        <p:tgtEl>
                                          <p:spTgt spid="5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50"/>
                                        </p:tgtEl>
                                        <p:attrNameLst>
                                          <p:attrName>ppt_x</p:attrName>
                                          <p:attrName>ppt_y</p:attrName>
                                        </p:attrNameLst>
                                      </p:cBhvr>
                                    </p:animMotion>
                                    <p:animEffect transition="in" filter="fade">
                                      <p:cBhvr>
                                        <p:cTn id="9" dur="1000"/>
                                        <p:tgtEl>
                                          <p:spTgt spid="50"/>
                                        </p:tgtEl>
                                      </p:cBhvr>
                                    </p:animEffect>
                                  </p:childTnLst>
                                </p:cTn>
                              </p:par>
                            </p:childTnLst>
                          </p:cTn>
                        </p:par>
                        <p:par>
                          <p:cTn id="10" fill="hold">
                            <p:stCondLst>
                              <p:cond delay="1000"/>
                            </p:stCondLst>
                            <p:childTnLst>
                              <p:par>
                                <p:cTn id="11" presetID="52" presetClass="entr" presetSubtype="0" fill="hold" nodeType="afterEffect">
                                  <p:stCondLst>
                                    <p:cond delay="0"/>
                                  </p:stCondLst>
                                  <p:childTnLst>
                                    <p:set>
                                      <p:cBhvr>
                                        <p:cTn id="12" dur="1" fill="hold">
                                          <p:stCondLst>
                                            <p:cond delay="0"/>
                                          </p:stCondLst>
                                        </p:cTn>
                                        <p:tgtEl>
                                          <p:spTgt spid="39"/>
                                        </p:tgtEl>
                                        <p:attrNameLst>
                                          <p:attrName>style.visibility</p:attrName>
                                        </p:attrNameLst>
                                      </p:cBhvr>
                                      <p:to>
                                        <p:strVal val="visible"/>
                                      </p:to>
                                    </p:set>
                                    <p:animScale>
                                      <p:cBhvr>
                                        <p:cTn id="13" dur="1000" decel="50000" fill="hold">
                                          <p:stCondLst>
                                            <p:cond delay="0"/>
                                          </p:stCondLst>
                                        </p:cTn>
                                        <p:tgtEl>
                                          <p:spTgt spid="3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 dur="1000" decel="50000" fill="hold">
                                          <p:stCondLst>
                                            <p:cond delay="0"/>
                                          </p:stCondLst>
                                        </p:cTn>
                                        <p:tgtEl>
                                          <p:spTgt spid="39"/>
                                        </p:tgtEl>
                                        <p:attrNameLst>
                                          <p:attrName>ppt_x</p:attrName>
                                          <p:attrName>ppt_y</p:attrName>
                                        </p:attrNameLst>
                                      </p:cBhvr>
                                    </p:animMotion>
                                    <p:animEffect transition="in" filter="fade">
                                      <p:cBhvr>
                                        <p:cTn id="15" dur="1000"/>
                                        <p:tgtEl>
                                          <p:spTgt spid="39"/>
                                        </p:tgtEl>
                                      </p:cBhvr>
                                    </p:animEffect>
                                  </p:childTnLst>
                                </p:cTn>
                              </p:par>
                            </p:childTnLst>
                          </p:cTn>
                        </p:par>
                        <p:par>
                          <p:cTn id="16" fill="hold">
                            <p:stCondLst>
                              <p:cond delay="2000"/>
                            </p:stCondLst>
                            <p:childTnLst>
                              <p:par>
                                <p:cTn id="17" presetID="52" presetClass="entr" presetSubtype="0" fill="hold" nodeType="afterEffect">
                                  <p:stCondLst>
                                    <p:cond delay="0"/>
                                  </p:stCondLst>
                                  <p:childTnLst>
                                    <p:set>
                                      <p:cBhvr>
                                        <p:cTn id="18" dur="1" fill="hold">
                                          <p:stCondLst>
                                            <p:cond delay="0"/>
                                          </p:stCondLst>
                                        </p:cTn>
                                        <p:tgtEl>
                                          <p:spTgt spid="28"/>
                                        </p:tgtEl>
                                        <p:attrNameLst>
                                          <p:attrName>style.visibility</p:attrName>
                                        </p:attrNameLst>
                                      </p:cBhvr>
                                      <p:to>
                                        <p:strVal val="visible"/>
                                      </p:to>
                                    </p:set>
                                    <p:animScale>
                                      <p:cBhvr>
                                        <p:cTn id="19" dur="1000" decel="50000" fill="hold">
                                          <p:stCondLst>
                                            <p:cond delay="0"/>
                                          </p:stCondLst>
                                        </p:cTn>
                                        <p:tgtEl>
                                          <p:spTgt spid="2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28"/>
                                        </p:tgtEl>
                                        <p:attrNameLst>
                                          <p:attrName>ppt_x</p:attrName>
                                          <p:attrName>ppt_y</p:attrName>
                                        </p:attrNameLst>
                                      </p:cBhvr>
                                    </p:animMotion>
                                    <p:animEffect transition="in" filter="fade">
                                      <p:cBhvr>
                                        <p:cTn id="21" dur="1000"/>
                                        <p:tgtEl>
                                          <p:spTgt spid="28"/>
                                        </p:tgtEl>
                                      </p:cBhvr>
                                    </p:animEffect>
                                  </p:childTnLst>
                                </p:cTn>
                              </p:par>
                            </p:childTnLst>
                          </p:cTn>
                        </p:par>
                        <p:par>
                          <p:cTn id="22" fill="hold">
                            <p:stCondLst>
                              <p:cond delay="3000"/>
                            </p:stCondLst>
                            <p:childTnLst>
                              <p:par>
                                <p:cTn id="23" presetID="52" presetClass="entr" presetSubtype="0" fill="hold" nodeType="afterEffect">
                                  <p:stCondLst>
                                    <p:cond delay="0"/>
                                  </p:stCondLst>
                                  <p:childTnLst>
                                    <p:set>
                                      <p:cBhvr>
                                        <p:cTn id="24" dur="1" fill="hold">
                                          <p:stCondLst>
                                            <p:cond delay="0"/>
                                          </p:stCondLst>
                                        </p:cTn>
                                        <p:tgtEl>
                                          <p:spTgt spid="17"/>
                                        </p:tgtEl>
                                        <p:attrNameLst>
                                          <p:attrName>style.visibility</p:attrName>
                                        </p:attrNameLst>
                                      </p:cBhvr>
                                      <p:to>
                                        <p:strVal val="visible"/>
                                      </p:to>
                                    </p:set>
                                    <p:animScale>
                                      <p:cBhvr>
                                        <p:cTn id="25" dur="1000" decel="50000" fill="hold">
                                          <p:stCondLst>
                                            <p:cond delay="0"/>
                                          </p:stCondLst>
                                        </p:cTn>
                                        <p:tgtEl>
                                          <p:spTgt spid="1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1000" decel="50000" fill="hold">
                                          <p:stCondLst>
                                            <p:cond delay="0"/>
                                          </p:stCondLst>
                                        </p:cTn>
                                        <p:tgtEl>
                                          <p:spTgt spid="17"/>
                                        </p:tgtEl>
                                        <p:attrNameLst>
                                          <p:attrName>ppt_x</p:attrName>
                                          <p:attrName>ppt_y</p:attrName>
                                        </p:attrNameLst>
                                      </p:cBhvr>
                                    </p:animMotion>
                                    <p:animEffect transition="in" filter="fade">
                                      <p:cBhvr>
                                        <p:cTn id="27" dur="1000"/>
                                        <p:tgtEl>
                                          <p:spTgt spid="17"/>
                                        </p:tgtEl>
                                      </p:cBhvr>
                                    </p:animEffect>
                                  </p:childTnLst>
                                </p:cTn>
                              </p:par>
                            </p:childTnLst>
                          </p:cTn>
                        </p:par>
                        <p:par>
                          <p:cTn id="28" fill="hold">
                            <p:stCondLst>
                              <p:cond delay="4000"/>
                            </p:stCondLst>
                            <p:childTnLst>
                              <p:par>
                                <p:cTn id="29" presetID="52" presetClass="entr" presetSubtype="0" fill="hold" nodeType="afterEffect">
                                  <p:stCondLst>
                                    <p:cond delay="0"/>
                                  </p:stCondLst>
                                  <p:childTnLst>
                                    <p:set>
                                      <p:cBhvr>
                                        <p:cTn id="30" dur="1" fill="hold">
                                          <p:stCondLst>
                                            <p:cond delay="0"/>
                                          </p:stCondLst>
                                        </p:cTn>
                                        <p:tgtEl>
                                          <p:spTgt spid="2"/>
                                        </p:tgtEl>
                                        <p:attrNameLst>
                                          <p:attrName>style.visibility</p:attrName>
                                        </p:attrNameLst>
                                      </p:cBhvr>
                                      <p:to>
                                        <p:strVal val="visible"/>
                                      </p:to>
                                    </p:set>
                                    <p:animScale>
                                      <p:cBhvr>
                                        <p:cTn id="31"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2" dur="1000" decel="50000" fill="hold">
                                          <p:stCondLst>
                                            <p:cond delay="0"/>
                                          </p:stCondLst>
                                        </p:cTn>
                                        <p:tgtEl>
                                          <p:spTgt spid="2"/>
                                        </p:tgtEl>
                                        <p:attrNameLst>
                                          <p:attrName>ppt_x</p:attrName>
                                          <p:attrName>ppt_y</p:attrName>
                                        </p:attrNameLst>
                                      </p:cBhvr>
                                    </p:animMotion>
                                    <p:animEffect transition="in" filter="fade">
                                      <p:cBhvr>
                                        <p:cTn id="33" dur="1000"/>
                                        <p:tgtEl>
                                          <p:spTgt spid="2"/>
                                        </p:tgtEl>
                                      </p:cBhvr>
                                    </p:animEffect>
                                  </p:childTnLst>
                                </p:cTn>
                              </p:par>
                            </p:childTnLst>
                          </p:cTn>
                        </p:par>
                        <p:par>
                          <p:cTn id="34" fill="hold">
                            <p:stCondLst>
                              <p:cond delay="5000"/>
                            </p:stCondLst>
                            <p:childTnLst>
                              <p:par>
                                <p:cTn id="35" presetID="22" presetClass="entr" presetSubtype="8" fill="hold" nodeType="afterEffect">
                                  <p:stCondLst>
                                    <p:cond delay="0"/>
                                  </p:stCondLst>
                                  <p:childTnLst>
                                    <p:set>
                                      <p:cBhvr>
                                        <p:cTn id="36" dur="1" fill="hold">
                                          <p:stCondLst>
                                            <p:cond delay="0"/>
                                          </p:stCondLst>
                                        </p:cTn>
                                        <p:tgtEl>
                                          <p:spTgt spid="61"/>
                                        </p:tgtEl>
                                        <p:attrNameLst>
                                          <p:attrName>style.visibility</p:attrName>
                                        </p:attrNameLst>
                                      </p:cBhvr>
                                      <p:to>
                                        <p:strVal val="visible"/>
                                      </p:to>
                                    </p:set>
                                    <p:animEffect transition="in" filter="wipe(left)">
                                      <p:cBhvr>
                                        <p:cTn id="37" dur="500"/>
                                        <p:tgtEl>
                                          <p:spTgt spid="61"/>
                                        </p:tgtEl>
                                      </p:cBhvr>
                                    </p:animEffect>
                                  </p:childTnLst>
                                </p:cTn>
                              </p:par>
                            </p:childTnLst>
                          </p:cTn>
                        </p:par>
                        <p:par>
                          <p:cTn id="38" fill="hold">
                            <p:stCondLst>
                              <p:cond delay="5500"/>
                            </p:stCondLst>
                            <p:childTnLst>
                              <p:par>
                                <p:cTn id="39" presetID="22" presetClass="entr" presetSubtype="8" fill="hold" grpId="0" nodeType="afterEffect">
                                  <p:stCondLst>
                                    <p:cond delay="0"/>
                                  </p:stCondLst>
                                  <p:childTnLst>
                                    <p:set>
                                      <p:cBhvr>
                                        <p:cTn id="40" dur="1" fill="hold">
                                          <p:stCondLst>
                                            <p:cond delay="0"/>
                                          </p:stCondLst>
                                        </p:cTn>
                                        <p:tgtEl>
                                          <p:spTgt spid="64"/>
                                        </p:tgtEl>
                                        <p:attrNameLst>
                                          <p:attrName>style.visibility</p:attrName>
                                        </p:attrNameLst>
                                      </p:cBhvr>
                                      <p:to>
                                        <p:strVal val="visible"/>
                                      </p:to>
                                    </p:set>
                                    <p:animEffect transition="in" filter="wipe(left)">
                                      <p:cBhvr>
                                        <p:cTn id="41" dur="125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等腰三角形 1"/>
          <p:cNvSpPr/>
          <p:nvPr/>
        </p:nvSpPr>
        <p:spPr>
          <a:xfrm>
            <a:off x="2066967" y="3390410"/>
            <a:ext cx="5835477" cy="286762"/>
          </a:xfrm>
          <a:prstGeom prst="triangle">
            <a:avLst/>
          </a:pr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solidFill>
            </a:endParaRPr>
          </a:p>
        </p:txBody>
      </p:sp>
      <p:sp>
        <p:nvSpPr>
          <p:cNvPr id="3" name="Freeform 6"/>
          <p:cNvSpPr/>
          <p:nvPr/>
        </p:nvSpPr>
        <p:spPr bwMode="auto">
          <a:xfrm>
            <a:off x="2944829" y="1720304"/>
            <a:ext cx="1151398" cy="575700"/>
          </a:xfrm>
          <a:custGeom>
            <a:avLst/>
            <a:gdLst>
              <a:gd name="T0" fmla="*/ 59 w 274"/>
              <a:gd name="T1" fmla="*/ 0 h 137"/>
              <a:gd name="T2" fmla="*/ 218 w 274"/>
              <a:gd name="T3" fmla="*/ 0 h 137"/>
              <a:gd name="T4" fmla="*/ 267 w 274"/>
              <a:gd name="T5" fmla="*/ 31 h 137"/>
              <a:gd name="T6" fmla="*/ 274 w 274"/>
              <a:gd name="T7" fmla="*/ 59 h 137"/>
              <a:gd name="T8" fmla="*/ 274 w 274"/>
              <a:gd name="T9" fmla="*/ 137 h 137"/>
              <a:gd name="T10" fmla="*/ 249 w 274"/>
              <a:gd name="T11" fmla="*/ 137 h 137"/>
              <a:gd name="T12" fmla="*/ 249 w 274"/>
              <a:gd name="T13" fmla="*/ 59 h 137"/>
              <a:gd name="T14" fmla="*/ 215 w 274"/>
              <a:gd name="T15" fmla="*/ 25 h 137"/>
              <a:gd name="T16" fmla="*/ 59 w 274"/>
              <a:gd name="T17" fmla="*/ 25 h 137"/>
              <a:gd name="T18" fmla="*/ 25 w 274"/>
              <a:gd name="T19" fmla="*/ 59 h 137"/>
              <a:gd name="T20" fmla="*/ 25 w 274"/>
              <a:gd name="T21" fmla="*/ 137 h 137"/>
              <a:gd name="T22" fmla="*/ 0 w 274"/>
              <a:gd name="T23" fmla="*/ 137 h 137"/>
              <a:gd name="T24" fmla="*/ 0 w 274"/>
              <a:gd name="T25" fmla="*/ 56 h 137"/>
              <a:gd name="T26" fmla="*/ 31 w 274"/>
              <a:gd name="T27" fmla="*/ 7 h 137"/>
              <a:gd name="T28" fmla="*/ 59 w 274"/>
              <a:gd name="T29" fmla="*/ 0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4" h="137">
                <a:moveTo>
                  <a:pt x="59" y="0"/>
                </a:moveTo>
                <a:cubicBezTo>
                  <a:pt x="218" y="0"/>
                  <a:pt x="218" y="0"/>
                  <a:pt x="218" y="0"/>
                </a:cubicBezTo>
                <a:cubicBezTo>
                  <a:pt x="239" y="2"/>
                  <a:pt x="256" y="12"/>
                  <a:pt x="267" y="31"/>
                </a:cubicBezTo>
                <a:cubicBezTo>
                  <a:pt x="272" y="40"/>
                  <a:pt x="274" y="49"/>
                  <a:pt x="274" y="59"/>
                </a:cubicBezTo>
                <a:cubicBezTo>
                  <a:pt x="274" y="137"/>
                  <a:pt x="274" y="137"/>
                  <a:pt x="274" y="137"/>
                </a:cubicBezTo>
                <a:cubicBezTo>
                  <a:pt x="249" y="137"/>
                  <a:pt x="249" y="137"/>
                  <a:pt x="249" y="137"/>
                </a:cubicBezTo>
                <a:cubicBezTo>
                  <a:pt x="249" y="59"/>
                  <a:pt x="249" y="59"/>
                  <a:pt x="249" y="59"/>
                </a:cubicBezTo>
                <a:cubicBezTo>
                  <a:pt x="249" y="41"/>
                  <a:pt x="233" y="25"/>
                  <a:pt x="215" y="25"/>
                </a:cubicBezTo>
                <a:cubicBezTo>
                  <a:pt x="59" y="25"/>
                  <a:pt x="59" y="25"/>
                  <a:pt x="59" y="25"/>
                </a:cubicBezTo>
                <a:cubicBezTo>
                  <a:pt x="41" y="25"/>
                  <a:pt x="25" y="41"/>
                  <a:pt x="25" y="59"/>
                </a:cubicBezTo>
                <a:cubicBezTo>
                  <a:pt x="25" y="137"/>
                  <a:pt x="25" y="137"/>
                  <a:pt x="25" y="137"/>
                </a:cubicBezTo>
                <a:cubicBezTo>
                  <a:pt x="0" y="137"/>
                  <a:pt x="0" y="137"/>
                  <a:pt x="0" y="137"/>
                </a:cubicBezTo>
                <a:cubicBezTo>
                  <a:pt x="0" y="56"/>
                  <a:pt x="0" y="56"/>
                  <a:pt x="0" y="56"/>
                </a:cubicBezTo>
                <a:cubicBezTo>
                  <a:pt x="2" y="35"/>
                  <a:pt x="12" y="18"/>
                  <a:pt x="31" y="7"/>
                </a:cubicBezTo>
                <a:cubicBezTo>
                  <a:pt x="40" y="2"/>
                  <a:pt x="49" y="0"/>
                  <a:pt x="59" y="0"/>
                </a:cubicBezTo>
                <a:close/>
              </a:path>
            </a:pathLst>
          </a:cu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schemeClr val="lt1"/>
              </a:solidFill>
            </a:endParaRPr>
          </a:p>
        </p:txBody>
      </p:sp>
      <p:sp>
        <p:nvSpPr>
          <p:cNvPr id="4" name="Freeform 8"/>
          <p:cNvSpPr/>
          <p:nvPr/>
        </p:nvSpPr>
        <p:spPr bwMode="auto">
          <a:xfrm>
            <a:off x="3991282" y="2296004"/>
            <a:ext cx="1152898" cy="575700"/>
          </a:xfrm>
          <a:custGeom>
            <a:avLst/>
            <a:gdLst>
              <a:gd name="T0" fmla="*/ 274 w 274"/>
              <a:gd name="T1" fmla="*/ 0 h 137"/>
              <a:gd name="T2" fmla="*/ 274 w 274"/>
              <a:gd name="T3" fmla="*/ 81 h 137"/>
              <a:gd name="T4" fmla="*/ 273 w 274"/>
              <a:gd name="T5" fmla="*/ 87 h 137"/>
              <a:gd name="T6" fmla="*/ 215 w 274"/>
              <a:gd name="T7" fmla="*/ 137 h 137"/>
              <a:gd name="T8" fmla="*/ 56 w 274"/>
              <a:gd name="T9" fmla="*/ 137 h 137"/>
              <a:gd name="T10" fmla="*/ 7 w 274"/>
              <a:gd name="T11" fmla="*/ 106 h 137"/>
              <a:gd name="T12" fmla="*/ 0 w 274"/>
              <a:gd name="T13" fmla="*/ 78 h 137"/>
              <a:gd name="T14" fmla="*/ 0 w 274"/>
              <a:gd name="T15" fmla="*/ 0 h 137"/>
              <a:gd name="T16" fmla="*/ 25 w 274"/>
              <a:gd name="T17" fmla="*/ 0 h 137"/>
              <a:gd name="T18" fmla="*/ 25 w 274"/>
              <a:gd name="T19" fmla="*/ 78 h 137"/>
              <a:gd name="T20" fmla="*/ 59 w 274"/>
              <a:gd name="T21" fmla="*/ 112 h 137"/>
              <a:gd name="T22" fmla="*/ 215 w 274"/>
              <a:gd name="T23" fmla="*/ 112 h 137"/>
              <a:gd name="T24" fmla="*/ 249 w 274"/>
              <a:gd name="T25" fmla="*/ 78 h 137"/>
              <a:gd name="T26" fmla="*/ 249 w 274"/>
              <a:gd name="T27" fmla="*/ 0 h 137"/>
              <a:gd name="T28" fmla="*/ 274 w 274"/>
              <a:gd name="T29" fmla="*/ 0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4" h="137">
                <a:moveTo>
                  <a:pt x="274" y="0"/>
                </a:moveTo>
                <a:cubicBezTo>
                  <a:pt x="274" y="81"/>
                  <a:pt x="274" y="81"/>
                  <a:pt x="274" y="81"/>
                </a:cubicBezTo>
                <a:cubicBezTo>
                  <a:pt x="273" y="87"/>
                  <a:pt x="273" y="87"/>
                  <a:pt x="273" y="87"/>
                </a:cubicBezTo>
                <a:cubicBezTo>
                  <a:pt x="268" y="116"/>
                  <a:pt x="245" y="136"/>
                  <a:pt x="215" y="137"/>
                </a:cubicBezTo>
                <a:cubicBezTo>
                  <a:pt x="56" y="137"/>
                  <a:pt x="56" y="137"/>
                  <a:pt x="56" y="137"/>
                </a:cubicBezTo>
                <a:cubicBezTo>
                  <a:pt x="35" y="135"/>
                  <a:pt x="18" y="125"/>
                  <a:pt x="7" y="106"/>
                </a:cubicBezTo>
                <a:cubicBezTo>
                  <a:pt x="2" y="97"/>
                  <a:pt x="0" y="88"/>
                  <a:pt x="0" y="78"/>
                </a:cubicBezTo>
                <a:cubicBezTo>
                  <a:pt x="0" y="0"/>
                  <a:pt x="0" y="0"/>
                  <a:pt x="0" y="0"/>
                </a:cubicBezTo>
                <a:cubicBezTo>
                  <a:pt x="25" y="0"/>
                  <a:pt x="25" y="0"/>
                  <a:pt x="25" y="0"/>
                </a:cubicBezTo>
                <a:cubicBezTo>
                  <a:pt x="25" y="78"/>
                  <a:pt x="25" y="78"/>
                  <a:pt x="25" y="78"/>
                </a:cubicBezTo>
                <a:cubicBezTo>
                  <a:pt x="25" y="96"/>
                  <a:pt x="41" y="112"/>
                  <a:pt x="59" y="112"/>
                </a:cubicBezTo>
                <a:cubicBezTo>
                  <a:pt x="215" y="112"/>
                  <a:pt x="215" y="112"/>
                  <a:pt x="215" y="112"/>
                </a:cubicBezTo>
                <a:cubicBezTo>
                  <a:pt x="233" y="112"/>
                  <a:pt x="249" y="96"/>
                  <a:pt x="249" y="78"/>
                </a:cubicBezTo>
                <a:cubicBezTo>
                  <a:pt x="249" y="0"/>
                  <a:pt x="249" y="0"/>
                  <a:pt x="249" y="0"/>
                </a:cubicBezTo>
                <a:cubicBezTo>
                  <a:pt x="274" y="0"/>
                  <a:pt x="274" y="0"/>
                  <a:pt x="274" y="0"/>
                </a:cubicBezTo>
                <a:close/>
              </a:path>
            </a:pathLst>
          </a:cu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schemeClr val="lt1"/>
              </a:solidFill>
            </a:endParaRPr>
          </a:p>
        </p:txBody>
      </p:sp>
      <p:sp>
        <p:nvSpPr>
          <p:cNvPr id="5" name="Freeform 9"/>
          <p:cNvSpPr/>
          <p:nvPr/>
        </p:nvSpPr>
        <p:spPr bwMode="auto">
          <a:xfrm>
            <a:off x="5030749" y="1720304"/>
            <a:ext cx="1151398" cy="575700"/>
          </a:xfrm>
          <a:custGeom>
            <a:avLst/>
            <a:gdLst>
              <a:gd name="T0" fmla="*/ 59 w 274"/>
              <a:gd name="T1" fmla="*/ 0 h 137"/>
              <a:gd name="T2" fmla="*/ 218 w 274"/>
              <a:gd name="T3" fmla="*/ 0 h 137"/>
              <a:gd name="T4" fmla="*/ 267 w 274"/>
              <a:gd name="T5" fmla="*/ 31 h 137"/>
              <a:gd name="T6" fmla="*/ 274 w 274"/>
              <a:gd name="T7" fmla="*/ 59 h 137"/>
              <a:gd name="T8" fmla="*/ 274 w 274"/>
              <a:gd name="T9" fmla="*/ 137 h 137"/>
              <a:gd name="T10" fmla="*/ 249 w 274"/>
              <a:gd name="T11" fmla="*/ 137 h 137"/>
              <a:gd name="T12" fmla="*/ 249 w 274"/>
              <a:gd name="T13" fmla="*/ 59 h 137"/>
              <a:gd name="T14" fmla="*/ 215 w 274"/>
              <a:gd name="T15" fmla="*/ 25 h 137"/>
              <a:gd name="T16" fmla="*/ 59 w 274"/>
              <a:gd name="T17" fmla="*/ 25 h 137"/>
              <a:gd name="T18" fmla="*/ 25 w 274"/>
              <a:gd name="T19" fmla="*/ 59 h 137"/>
              <a:gd name="T20" fmla="*/ 25 w 274"/>
              <a:gd name="T21" fmla="*/ 137 h 137"/>
              <a:gd name="T22" fmla="*/ 0 w 274"/>
              <a:gd name="T23" fmla="*/ 137 h 137"/>
              <a:gd name="T24" fmla="*/ 0 w 274"/>
              <a:gd name="T25" fmla="*/ 56 h 137"/>
              <a:gd name="T26" fmla="*/ 31 w 274"/>
              <a:gd name="T27" fmla="*/ 7 h 137"/>
              <a:gd name="T28" fmla="*/ 59 w 274"/>
              <a:gd name="T29" fmla="*/ 0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4" h="137">
                <a:moveTo>
                  <a:pt x="59" y="0"/>
                </a:moveTo>
                <a:cubicBezTo>
                  <a:pt x="218" y="0"/>
                  <a:pt x="218" y="0"/>
                  <a:pt x="218" y="0"/>
                </a:cubicBezTo>
                <a:cubicBezTo>
                  <a:pt x="239" y="2"/>
                  <a:pt x="256" y="12"/>
                  <a:pt x="267" y="31"/>
                </a:cubicBezTo>
                <a:cubicBezTo>
                  <a:pt x="272" y="40"/>
                  <a:pt x="274" y="49"/>
                  <a:pt x="274" y="59"/>
                </a:cubicBezTo>
                <a:cubicBezTo>
                  <a:pt x="274" y="137"/>
                  <a:pt x="274" y="137"/>
                  <a:pt x="274" y="137"/>
                </a:cubicBezTo>
                <a:cubicBezTo>
                  <a:pt x="249" y="137"/>
                  <a:pt x="249" y="137"/>
                  <a:pt x="249" y="137"/>
                </a:cubicBezTo>
                <a:cubicBezTo>
                  <a:pt x="249" y="59"/>
                  <a:pt x="249" y="59"/>
                  <a:pt x="249" y="59"/>
                </a:cubicBezTo>
                <a:cubicBezTo>
                  <a:pt x="249" y="41"/>
                  <a:pt x="233" y="25"/>
                  <a:pt x="215" y="25"/>
                </a:cubicBezTo>
                <a:cubicBezTo>
                  <a:pt x="59" y="25"/>
                  <a:pt x="59" y="25"/>
                  <a:pt x="59" y="25"/>
                </a:cubicBezTo>
                <a:cubicBezTo>
                  <a:pt x="40" y="25"/>
                  <a:pt x="25" y="41"/>
                  <a:pt x="25" y="59"/>
                </a:cubicBezTo>
                <a:cubicBezTo>
                  <a:pt x="25" y="137"/>
                  <a:pt x="25" y="137"/>
                  <a:pt x="25" y="137"/>
                </a:cubicBezTo>
                <a:cubicBezTo>
                  <a:pt x="0" y="137"/>
                  <a:pt x="0" y="137"/>
                  <a:pt x="0" y="137"/>
                </a:cubicBezTo>
                <a:cubicBezTo>
                  <a:pt x="0" y="56"/>
                  <a:pt x="0" y="56"/>
                  <a:pt x="0" y="56"/>
                </a:cubicBezTo>
                <a:cubicBezTo>
                  <a:pt x="2" y="35"/>
                  <a:pt x="12" y="18"/>
                  <a:pt x="31" y="7"/>
                </a:cubicBezTo>
                <a:cubicBezTo>
                  <a:pt x="40" y="2"/>
                  <a:pt x="49" y="0"/>
                  <a:pt x="59" y="0"/>
                </a:cubicBezTo>
                <a:close/>
              </a:path>
            </a:pathLst>
          </a:cu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schemeClr val="lt1"/>
              </a:solidFill>
            </a:endParaRPr>
          </a:p>
        </p:txBody>
      </p:sp>
      <p:sp>
        <p:nvSpPr>
          <p:cNvPr id="6" name="Freeform 11"/>
          <p:cNvSpPr/>
          <p:nvPr/>
        </p:nvSpPr>
        <p:spPr bwMode="auto">
          <a:xfrm>
            <a:off x="6077443" y="2296004"/>
            <a:ext cx="1152898" cy="575700"/>
          </a:xfrm>
          <a:custGeom>
            <a:avLst/>
            <a:gdLst>
              <a:gd name="T0" fmla="*/ 274 w 274"/>
              <a:gd name="T1" fmla="*/ 0 h 137"/>
              <a:gd name="T2" fmla="*/ 274 w 274"/>
              <a:gd name="T3" fmla="*/ 81 h 137"/>
              <a:gd name="T4" fmla="*/ 273 w 274"/>
              <a:gd name="T5" fmla="*/ 87 h 137"/>
              <a:gd name="T6" fmla="*/ 215 w 274"/>
              <a:gd name="T7" fmla="*/ 137 h 137"/>
              <a:gd name="T8" fmla="*/ 56 w 274"/>
              <a:gd name="T9" fmla="*/ 137 h 137"/>
              <a:gd name="T10" fmla="*/ 7 w 274"/>
              <a:gd name="T11" fmla="*/ 106 h 137"/>
              <a:gd name="T12" fmla="*/ 0 w 274"/>
              <a:gd name="T13" fmla="*/ 78 h 137"/>
              <a:gd name="T14" fmla="*/ 0 w 274"/>
              <a:gd name="T15" fmla="*/ 0 h 137"/>
              <a:gd name="T16" fmla="*/ 25 w 274"/>
              <a:gd name="T17" fmla="*/ 0 h 137"/>
              <a:gd name="T18" fmla="*/ 25 w 274"/>
              <a:gd name="T19" fmla="*/ 78 h 137"/>
              <a:gd name="T20" fmla="*/ 59 w 274"/>
              <a:gd name="T21" fmla="*/ 112 h 137"/>
              <a:gd name="T22" fmla="*/ 215 w 274"/>
              <a:gd name="T23" fmla="*/ 112 h 137"/>
              <a:gd name="T24" fmla="*/ 249 w 274"/>
              <a:gd name="T25" fmla="*/ 78 h 137"/>
              <a:gd name="T26" fmla="*/ 249 w 274"/>
              <a:gd name="T27" fmla="*/ 0 h 137"/>
              <a:gd name="T28" fmla="*/ 274 w 274"/>
              <a:gd name="T29" fmla="*/ 0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4" h="137">
                <a:moveTo>
                  <a:pt x="274" y="0"/>
                </a:moveTo>
                <a:cubicBezTo>
                  <a:pt x="274" y="81"/>
                  <a:pt x="274" y="81"/>
                  <a:pt x="274" y="81"/>
                </a:cubicBezTo>
                <a:cubicBezTo>
                  <a:pt x="273" y="87"/>
                  <a:pt x="273" y="87"/>
                  <a:pt x="273" y="87"/>
                </a:cubicBezTo>
                <a:cubicBezTo>
                  <a:pt x="268" y="116"/>
                  <a:pt x="245" y="136"/>
                  <a:pt x="215" y="137"/>
                </a:cubicBezTo>
                <a:cubicBezTo>
                  <a:pt x="56" y="137"/>
                  <a:pt x="56" y="137"/>
                  <a:pt x="56" y="137"/>
                </a:cubicBezTo>
                <a:cubicBezTo>
                  <a:pt x="35" y="135"/>
                  <a:pt x="18" y="125"/>
                  <a:pt x="7" y="106"/>
                </a:cubicBezTo>
                <a:cubicBezTo>
                  <a:pt x="2" y="97"/>
                  <a:pt x="0" y="88"/>
                  <a:pt x="0" y="78"/>
                </a:cubicBezTo>
                <a:cubicBezTo>
                  <a:pt x="0" y="0"/>
                  <a:pt x="0" y="0"/>
                  <a:pt x="0" y="0"/>
                </a:cubicBezTo>
                <a:cubicBezTo>
                  <a:pt x="25" y="0"/>
                  <a:pt x="25" y="0"/>
                  <a:pt x="25" y="0"/>
                </a:cubicBezTo>
                <a:cubicBezTo>
                  <a:pt x="25" y="78"/>
                  <a:pt x="25" y="78"/>
                  <a:pt x="25" y="78"/>
                </a:cubicBezTo>
                <a:cubicBezTo>
                  <a:pt x="25" y="96"/>
                  <a:pt x="40" y="112"/>
                  <a:pt x="59" y="112"/>
                </a:cubicBezTo>
                <a:cubicBezTo>
                  <a:pt x="215" y="112"/>
                  <a:pt x="215" y="112"/>
                  <a:pt x="215" y="112"/>
                </a:cubicBezTo>
                <a:cubicBezTo>
                  <a:pt x="233" y="112"/>
                  <a:pt x="249" y="96"/>
                  <a:pt x="249" y="78"/>
                </a:cubicBezTo>
                <a:cubicBezTo>
                  <a:pt x="249" y="0"/>
                  <a:pt x="249" y="0"/>
                  <a:pt x="249" y="0"/>
                </a:cubicBezTo>
                <a:cubicBezTo>
                  <a:pt x="274" y="0"/>
                  <a:pt x="274" y="0"/>
                  <a:pt x="274" y="0"/>
                </a:cubicBezTo>
                <a:close/>
              </a:path>
            </a:pathLst>
          </a:cu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schemeClr val="lt1"/>
              </a:solidFill>
            </a:endParaRPr>
          </a:p>
        </p:txBody>
      </p:sp>
      <p:sp>
        <p:nvSpPr>
          <p:cNvPr id="7" name="Freeform 12"/>
          <p:cNvSpPr/>
          <p:nvPr/>
        </p:nvSpPr>
        <p:spPr bwMode="auto">
          <a:xfrm>
            <a:off x="7133641" y="1715980"/>
            <a:ext cx="1151398" cy="990984"/>
          </a:xfrm>
          <a:custGeom>
            <a:avLst/>
            <a:gdLst>
              <a:gd name="T0" fmla="*/ 59 w 274"/>
              <a:gd name="T1" fmla="*/ 0 h 236"/>
              <a:gd name="T2" fmla="*/ 218 w 274"/>
              <a:gd name="T3" fmla="*/ 0 h 236"/>
              <a:gd name="T4" fmla="*/ 267 w 274"/>
              <a:gd name="T5" fmla="*/ 31 h 236"/>
              <a:gd name="T6" fmla="*/ 274 w 274"/>
              <a:gd name="T7" fmla="*/ 59 h 236"/>
              <a:gd name="T8" fmla="*/ 274 w 274"/>
              <a:gd name="T9" fmla="*/ 236 h 236"/>
              <a:gd name="T10" fmla="*/ 249 w 274"/>
              <a:gd name="T11" fmla="*/ 236 h 236"/>
              <a:gd name="T12" fmla="*/ 249 w 274"/>
              <a:gd name="T13" fmla="*/ 59 h 236"/>
              <a:gd name="T14" fmla="*/ 214 w 274"/>
              <a:gd name="T15" fmla="*/ 25 h 236"/>
              <a:gd name="T16" fmla="*/ 59 w 274"/>
              <a:gd name="T17" fmla="*/ 25 h 236"/>
              <a:gd name="T18" fmla="*/ 25 w 274"/>
              <a:gd name="T19" fmla="*/ 59 h 236"/>
              <a:gd name="T20" fmla="*/ 25 w 274"/>
              <a:gd name="T21" fmla="*/ 137 h 236"/>
              <a:gd name="T22" fmla="*/ 0 w 274"/>
              <a:gd name="T23" fmla="*/ 137 h 236"/>
              <a:gd name="T24" fmla="*/ 0 w 274"/>
              <a:gd name="T25" fmla="*/ 56 h 236"/>
              <a:gd name="T26" fmla="*/ 31 w 274"/>
              <a:gd name="T27" fmla="*/ 7 h 236"/>
              <a:gd name="T28" fmla="*/ 59 w 274"/>
              <a:gd name="T29" fmla="*/ 0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4" h="236">
                <a:moveTo>
                  <a:pt x="59" y="0"/>
                </a:moveTo>
                <a:cubicBezTo>
                  <a:pt x="218" y="0"/>
                  <a:pt x="218" y="0"/>
                  <a:pt x="218" y="0"/>
                </a:cubicBezTo>
                <a:cubicBezTo>
                  <a:pt x="239" y="2"/>
                  <a:pt x="256" y="12"/>
                  <a:pt x="267" y="31"/>
                </a:cubicBezTo>
                <a:cubicBezTo>
                  <a:pt x="271" y="40"/>
                  <a:pt x="274" y="49"/>
                  <a:pt x="274" y="59"/>
                </a:cubicBezTo>
                <a:cubicBezTo>
                  <a:pt x="274" y="236"/>
                  <a:pt x="274" y="236"/>
                  <a:pt x="274" y="236"/>
                </a:cubicBezTo>
                <a:cubicBezTo>
                  <a:pt x="249" y="236"/>
                  <a:pt x="249" y="236"/>
                  <a:pt x="249" y="236"/>
                </a:cubicBezTo>
                <a:cubicBezTo>
                  <a:pt x="249" y="59"/>
                  <a:pt x="249" y="59"/>
                  <a:pt x="249" y="59"/>
                </a:cubicBezTo>
                <a:cubicBezTo>
                  <a:pt x="249" y="41"/>
                  <a:pt x="233" y="25"/>
                  <a:pt x="214" y="25"/>
                </a:cubicBezTo>
                <a:cubicBezTo>
                  <a:pt x="59" y="25"/>
                  <a:pt x="59" y="25"/>
                  <a:pt x="59" y="25"/>
                </a:cubicBezTo>
                <a:cubicBezTo>
                  <a:pt x="40" y="25"/>
                  <a:pt x="25" y="41"/>
                  <a:pt x="25" y="59"/>
                </a:cubicBezTo>
                <a:cubicBezTo>
                  <a:pt x="25" y="137"/>
                  <a:pt x="25" y="137"/>
                  <a:pt x="25" y="137"/>
                </a:cubicBezTo>
                <a:cubicBezTo>
                  <a:pt x="0" y="137"/>
                  <a:pt x="0" y="137"/>
                  <a:pt x="0" y="137"/>
                </a:cubicBezTo>
                <a:cubicBezTo>
                  <a:pt x="0" y="56"/>
                  <a:pt x="0" y="56"/>
                  <a:pt x="0" y="56"/>
                </a:cubicBezTo>
                <a:cubicBezTo>
                  <a:pt x="1" y="35"/>
                  <a:pt x="12" y="18"/>
                  <a:pt x="31" y="7"/>
                </a:cubicBezTo>
                <a:cubicBezTo>
                  <a:pt x="40" y="2"/>
                  <a:pt x="49" y="0"/>
                  <a:pt x="59" y="0"/>
                </a:cubicBezTo>
                <a:close/>
              </a:path>
            </a:pathLst>
          </a:cu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schemeClr val="lt1"/>
              </a:solidFill>
            </a:endParaRPr>
          </a:p>
        </p:txBody>
      </p:sp>
      <p:sp>
        <p:nvSpPr>
          <p:cNvPr id="8" name="Freeform 13"/>
          <p:cNvSpPr/>
          <p:nvPr/>
        </p:nvSpPr>
        <p:spPr bwMode="auto">
          <a:xfrm>
            <a:off x="8112629" y="2652817"/>
            <a:ext cx="239875" cy="218886"/>
          </a:xfrm>
          <a:custGeom>
            <a:avLst/>
            <a:gdLst>
              <a:gd name="T0" fmla="*/ 160 w 160"/>
              <a:gd name="T1" fmla="*/ 0 h 146"/>
              <a:gd name="T2" fmla="*/ 79 w 160"/>
              <a:gd name="T3" fmla="*/ 146 h 146"/>
              <a:gd name="T4" fmla="*/ 0 w 160"/>
              <a:gd name="T5" fmla="*/ 0 h 146"/>
              <a:gd name="T6" fmla="*/ 160 w 160"/>
              <a:gd name="T7" fmla="*/ 0 h 146"/>
              <a:gd name="T8" fmla="*/ 160 w 160"/>
              <a:gd name="T9" fmla="*/ 0 h 146"/>
            </a:gdLst>
            <a:ahLst/>
            <a:cxnLst>
              <a:cxn ang="0">
                <a:pos x="T0" y="T1"/>
              </a:cxn>
              <a:cxn ang="0">
                <a:pos x="T2" y="T3"/>
              </a:cxn>
              <a:cxn ang="0">
                <a:pos x="T4" y="T5"/>
              </a:cxn>
              <a:cxn ang="0">
                <a:pos x="T6" y="T7"/>
              </a:cxn>
              <a:cxn ang="0">
                <a:pos x="T8" y="T9"/>
              </a:cxn>
            </a:cxnLst>
            <a:rect l="0" t="0" r="r" b="b"/>
            <a:pathLst>
              <a:path w="160" h="146">
                <a:moveTo>
                  <a:pt x="160" y="0"/>
                </a:moveTo>
                <a:lnTo>
                  <a:pt x="79" y="146"/>
                </a:lnTo>
                <a:lnTo>
                  <a:pt x="0" y="0"/>
                </a:lnTo>
                <a:lnTo>
                  <a:pt x="160" y="0"/>
                </a:lnTo>
                <a:lnTo>
                  <a:pt x="160" y="0"/>
                </a:lnTo>
                <a:close/>
              </a:path>
            </a:pathLst>
          </a:cu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schemeClr val="lt1"/>
              </a:solidFill>
            </a:endParaRPr>
          </a:p>
        </p:txBody>
      </p:sp>
      <p:sp>
        <p:nvSpPr>
          <p:cNvPr id="9" name="Freeform 14"/>
          <p:cNvSpPr/>
          <p:nvPr/>
        </p:nvSpPr>
        <p:spPr bwMode="auto">
          <a:xfrm>
            <a:off x="1829412" y="1708744"/>
            <a:ext cx="239875" cy="217387"/>
          </a:xfrm>
          <a:custGeom>
            <a:avLst/>
            <a:gdLst>
              <a:gd name="T0" fmla="*/ 160 w 160"/>
              <a:gd name="T1" fmla="*/ 0 h 145"/>
              <a:gd name="T2" fmla="*/ 82 w 160"/>
              <a:gd name="T3" fmla="*/ 145 h 145"/>
              <a:gd name="T4" fmla="*/ 0 w 160"/>
              <a:gd name="T5" fmla="*/ 0 h 145"/>
              <a:gd name="T6" fmla="*/ 160 w 160"/>
              <a:gd name="T7" fmla="*/ 0 h 145"/>
              <a:gd name="T8" fmla="*/ 160 w 160"/>
              <a:gd name="T9" fmla="*/ 0 h 145"/>
            </a:gdLst>
            <a:ahLst/>
            <a:cxnLst>
              <a:cxn ang="0">
                <a:pos x="T0" y="T1"/>
              </a:cxn>
              <a:cxn ang="0">
                <a:pos x="T2" y="T3"/>
              </a:cxn>
              <a:cxn ang="0">
                <a:pos x="T4" y="T5"/>
              </a:cxn>
              <a:cxn ang="0">
                <a:pos x="T6" y="T7"/>
              </a:cxn>
              <a:cxn ang="0">
                <a:pos x="T8" y="T9"/>
              </a:cxn>
            </a:cxnLst>
            <a:rect l="0" t="0" r="r" b="b"/>
            <a:pathLst>
              <a:path w="160" h="145">
                <a:moveTo>
                  <a:pt x="160" y="0"/>
                </a:moveTo>
                <a:lnTo>
                  <a:pt x="82" y="145"/>
                </a:lnTo>
                <a:lnTo>
                  <a:pt x="0" y="0"/>
                </a:lnTo>
                <a:lnTo>
                  <a:pt x="160" y="0"/>
                </a:lnTo>
                <a:lnTo>
                  <a:pt x="160" y="0"/>
                </a:lnTo>
                <a:close/>
              </a:path>
            </a:pathLst>
          </a:cu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schemeClr val="lt1"/>
              </a:solidFill>
            </a:endParaRPr>
          </a:p>
        </p:txBody>
      </p:sp>
      <p:sp>
        <p:nvSpPr>
          <p:cNvPr id="10" name="Freeform 15"/>
          <p:cNvSpPr/>
          <p:nvPr/>
        </p:nvSpPr>
        <p:spPr bwMode="auto">
          <a:xfrm>
            <a:off x="1896877" y="1878757"/>
            <a:ext cx="1152898" cy="962498"/>
          </a:xfrm>
          <a:custGeom>
            <a:avLst/>
            <a:gdLst>
              <a:gd name="T0" fmla="*/ 274 w 274"/>
              <a:gd name="T1" fmla="*/ 92 h 229"/>
              <a:gd name="T2" fmla="*/ 274 w 274"/>
              <a:gd name="T3" fmla="*/ 173 h 229"/>
              <a:gd name="T4" fmla="*/ 273 w 274"/>
              <a:gd name="T5" fmla="*/ 179 h 229"/>
              <a:gd name="T6" fmla="*/ 215 w 274"/>
              <a:gd name="T7" fmla="*/ 229 h 229"/>
              <a:gd name="T8" fmla="*/ 56 w 274"/>
              <a:gd name="T9" fmla="*/ 229 h 229"/>
              <a:gd name="T10" fmla="*/ 7 w 274"/>
              <a:gd name="T11" fmla="*/ 198 h 229"/>
              <a:gd name="T12" fmla="*/ 0 w 274"/>
              <a:gd name="T13" fmla="*/ 170 h 229"/>
              <a:gd name="T14" fmla="*/ 0 w 274"/>
              <a:gd name="T15" fmla="*/ 0 h 229"/>
              <a:gd name="T16" fmla="*/ 13 w 274"/>
              <a:gd name="T17" fmla="*/ 23 h 229"/>
              <a:gd name="T18" fmla="*/ 25 w 274"/>
              <a:gd name="T19" fmla="*/ 0 h 229"/>
              <a:gd name="T20" fmla="*/ 25 w 274"/>
              <a:gd name="T21" fmla="*/ 170 h 229"/>
              <a:gd name="T22" fmla="*/ 59 w 274"/>
              <a:gd name="T23" fmla="*/ 204 h 229"/>
              <a:gd name="T24" fmla="*/ 215 w 274"/>
              <a:gd name="T25" fmla="*/ 204 h 229"/>
              <a:gd name="T26" fmla="*/ 249 w 274"/>
              <a:gd name="T27" fmla="*/ 170 h 229"/>
              <a:gd name="T28" fmla="*/ 249 w 274"/>
              <a:gd name="T29" fmla="*/ 92 h 229"/>
              <a:gd name="T30" fmla="*/ 274 w 274"/>
              <a:gd name="T31" fmla="*/ 92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4" h="229">
                <a:moveTo>
                  <a:pt x="274" y="92"/>
                </a:moveTo>
                <a:cubicBezTo>
                  <a:pt x="274" y="173"/>
                  <a:pt x="274" y="173"/>
                  <a:pt x="274" y="173"/>
                </a:cubicBezTo>
                <a:cubicBezTo>
                  <a:pt x="273" y="179"/>
                  <a:pt x="273" y="179"/>
                  <a:pt x="273" y="179"/>
                </a:cubicBezTo>
                <a:cubicBezTo>
                  <a:pt x="268" y="208"/>
                  <a:pt x="245" y="228"/>
                  <a:pt x="215" y="229"/>
                </a:cubicBezTo>
                <a:cubicBezTo>
                  <a:pt x="56" y="229"/>
                  <a:pt x="56" y="229"/>
                  <a:pt x="56" y="229"/>
                </a:cubicBezTo>
                <a:cubicBezTo>
                  <a:pt x="35" y="227"/>
                  <a:pt x="18" y="217"/>
                  <a:pt x="7" y="198"/>
                </a:cubicBezTo>
                <a:cubicBezTo>
                  <a:pt x="2" y="189"/>
                  <a:pt x="0" y="180"/>
                  <a:pt x="0" y="170"/>
                </a:cubicBezTo>
                <a:cubicBezTo>
                  <a:pt x="0" y="0"/>
                  <a:pt x="0" y="0"/>
                  <a:pt x="0" y="0"/>
                </a:cubicBezTo>
                <a:cubicBezTo>
                  <a:pt x="13" y="23"/>
                  <a:pt x="13" y="23"/>
                  <a:pt x="13" y="23"/>
                </a:cubicBezTo>
                <a:cubicBezTo>
                  <a:pt x="25" y="0"/>
                  <a:pt x="25" y="0"/>
                  <a:pt x="25" y="0"/>
                </a:cubicBezTo>
                <a:cubicBezTo>
                  <a:pt x="25" y="170"/>
                  <a:pt x="25" y="170"/>
                  <a:pt x="25" y="170"/>
                </a:cubicBezTo>
                <a:cubicBezTo>
                  <a:pt x="25" y="188"/>
                  <a:pt x="41" y="204"/>
                  <a:pt x="59" y="204"/>
                </a:cubicBezTo>
                <a:cubicBezTo>
                  <a:pt x="215" y="204"/>
                  <a:pt x="215" y="204"/>
                  <a:pt x="215" y="204"/>
                </a:cubicBezTo>
                <a:cubicBezTo>
                  <a:pt x="234" y="204"/>
                  <a:pt x="249" y="188"/>
                  <a:pt x="249" y="170"/>
                </a:cubicBezTo>
                <a:cubicBezTo>
                  <a:pt x="249" y="92"/>
                  <a:pt x="249" y="92"/>
                  <a:pt x="249" y="92"/>
                </a:cubicBezTo>
                <a:cubicBezTo>
                  <a:pt x="274" y="92"/>
                  <a:pt x="274" y="92"/>
                  <a:pt x="274" y="92"/>
                </a:cubicBezTo>
                <a:close/>
              </a:path>
            </a:pathLst>
          </a:cu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schemeClr val="lt1"/>
              </a:solidFill>
            </a:endParaRPr>
          </a:p>
        </p:txBody>
      </p:sp>
      <p:grpSp>
        <p:nvGrpSpPr>
          <p:cNvPr id="11" name="组合 10"/>
          <p:cNvGrpSpPr/>
          <p:nvPr/>
        </p:nvGrpSpPr>
        <p:grpSpPr>
          <a:xfrm>
            <a:off x="2078282" y="1720304"/>
            <a:ext cx="790088" cy="1071942"/>
            <a:chOff x="2078282" y="1720304"/>
            <a:chExt cx="790088" cy="1071942"/>
          </a:xfrm>
        </p:grpSpPr>
        <p:sp>
          <p:nvSpPr>
            <p:cNvPr id="12" name="Freeform 16"/>
            <p:cNvSpPr/>
            <p:nvPr/>
          </p:nvSpPr>
          <p:spPr bwMode="auto">
            <a:xfrm>
              <a:off x="2465080" y="2454921"/>
              <a:ext cx="16492" cy="337325"/>
            </a:xfrm>
            <a:custGeom>
              <a:avLst/>
              <a:gdLst>
                <a:gd name="T0" fmla="*/ 0 w 11"/>
                <a:gd name="T1" fmla="*/ 0 h 225"/>
                <a:gd name="T2" fmla="*/ 11 w 11"/>
                <a:gd name="T3" fmla="*/ 0 h 225"/>
                <a:gd name="T4" fmla="*/ 11 w 11"/>
                <a:gd name="T5" fmla="*/ 225 h 225"/>
                <a:gd name="T6" fmla="*/ 0 w 11"/>
                <a:gd name="T7" fmla="*/ 225 h 225"/>
                <a:gd name="T8" fmla="*/ 0 w 11"/>
                <a:gd name="T9" fmla="*/ 0 h 225"/>
                <a:gd name="T10" fmla="*/ 0 w 11"/>
                <a:gd name="T11" fmla="*/ 0 h 225"/>
              </a:gdLst>
              <a:ahLst/>
              <a:cxnLst>
                <a:cxn ang="0">
                  <a:pos x="T0" y="T1"/>
                </a:cxn>
                <a:cxn ang="0">
                  <a:pos x="T2" y="T3"/>
                </a:cxn>
                <a:cxn ang="0">
                  <a:pos x="T4" y="T5"/>
                </a:cxn>
                <a:cxn ang="0">
                  <a:pos x="T6" y="T7"/>
                </a:cxn>
                <a:cxn ang="0">
                  <a:pos x="T8" y="T9"/>
                </a:cxn>
                <a:cxn ang="0">
                  <a:pos x="T10" y="T11"/>
                </a:cxn>
              </a:cxnLst>
              <a:rect l="0" t="0" r="r" b="b"/>
              <a:pathLst>
                <a:path w="11" h="225">
                  <a:moveTo>
                    <a:pt x="0" y="0"/>
                  </a:moveTo>
                  <a:lnTo>
                    <a:pt x="11" y="0"/>
                  </a:lnTo>
                  <a:lnTo>
                    <a:pt x="11" y="225"/>
                  </a:lnTo>
                  <a:lnTo>
                    <a:pt x="0" y="225"/>
                  </a:lnTo>
                  <a:lnTo>
                    <a:pt x="0" y="0"/>
                  </a:lnTo>
                  <a:lnTo>
                    <a:pt x="0" y="0"/>
                  </a:lnTo>
                  <a:close/>
                </a:path>
              </a:pathLst>
            </a:custGeom>
            <a:solidFill>
              <a:srgbClr val="0085B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schemeClr val="lt1"/>
                </a:solidFill>
              </a:endParaRPr>
            </a:p>
          </p:txBody>
        </p:sp>
        <p:sp>
          <p:nvSpPr>
            <p:cNvPr id="13" name="Oval 17"/>
            <p:cNvSpPr>
              <a:spLocks noChangeArrowheads="1"/>
            </p:cNvSpPr>
            <p:nvPr/>
          </p:nvSpPr>
          <p:spPr bwMode="auto">
            <a:xfrm>
              <a:off x="2078282" y="1720304"/>
              <a:ext cx="790088" cy="790088"/>
            </a:xfrm>
            <a:prstGeom prst="ellipse">
              <a:avLst/>
            </a:prstGeom>
            <a:solidFill>
              <a:srgbClr val="17375E"/>
            </a:solidFill>
            <a:ln>
              <a:noFill/>
            </a:ln>
          </p:spPr>
          <p:txBody>
            <a:bodyPr vert="horz" wrap="square" lIns="91440" tIns="45720" rIns="91440" bIns="45720" numCol="1" anchor="t" anchorCtr="0" compatLnSpc="1"/>
            <a:lstStyle/>
            <a:p>
              <a:endParaRPr lang="zh-CN" altLang="en-US"/>
            </a:p>
          </p:txBody>
        </p:sp>
        <p:sp>
          <p:nvSpPr>
            <p:cNvPr id="14" name="TextBox 13"/>
            <p:cNvSpPr txBox="1"/>
            <p:nvPr/>
          </p:nvSpPr>
          <p:spPr>
            <a:xfrm>
              <a:off x="2204951" y="1776421"/>
              <a:ext cx="513501" cy="610388"/>
            </a:xfrm>
            <a:prstGeom prst="rect">
              <a:avLst/>
            </a:prstGeom>
            <a:noFill/>
          </p:spPr>
          <p:txBody>
            <a:bodyPr wrap="none" rtlCol="0">
              <a:spAutoFit/>
            </a:bodyPr>
            <a:lstStyle/>
            <a:p>
              <a:r>
                <a:rPr lang="en-US" altLang="zh-CN" sz="3600" dirty="0">
                  <a:solidFill>
                    <a:schemeClr val="bg1"/>
                  </a:solidFill>
                  <a:latin typeface="Arial Black" panose="020B0A04020102020204" pitchFamily="34" charset="0"/>
                </a:rPr>
                <a:t>A</a:t>
              </a:r>
              <a:endParaRPr lang="zh-CN" altLang="en-US" sz="3600" dirty="0">
                <a:solidFill>
                  <a:schemeClr val="bg1"/>
                </a:solidFill>
                <a:latin typeface="Arial Black" panose="020B0A04020102020204" pitchFamily="34" charset="0"/>
              </a:endParaRPr>
            </a:p>
          </p:txBody>
        </p:sp>
      </p:grpSp>
      <p:grpSp>
        <p:nvGrpSpPr>
          <p:cNvPr id="15" name="组合 14"/>
          <p:cNvGrpSpPr/>
          <p:nvPr/>
        </p:nvGrpSpPr>
        <p:grpSpPr>
          <a:xfrm>
            <a:off x="4172688" y="1720304"/>
            <a:ext cx="790088" cy="1071942"/>
            <a:chOff x="4172688" y="1720304"/>
            <a:chExt cx="790088" cy="1071942"/>
          </a:xfrm>
        </p:grpSpPr>
        <p:sp>
          <p:nvSpPr>
            <p:cNvPr id="16" name="Freeform 20"/>
            <p:cNvSpPr/>
            <p:nvPr/>
          </p:nvSpPr>
          <p:spPr bwMode="auto">
            <a:xfrm>
              <a:off x="4559486" y="2454921"/>
              <a:ext cx="16492" cy="337325"/>
            </a:xfrm>
            <a:custGeom>
              <a:avLst/>
              <a:gdLst>
                <a:gd name="T0" fmla="*/ 0 w 4"/>
                <a:gd name="T1" fmla="*/ 0 h 80"/>
                <a:gd name="T2" fmla="*/ 4 w 4"/>
                <a:gd name="T3" fmla="*/ 0 h 80"/>
                <a:gd name="T4" fmla="*/ 4 w 4"/>
                <a:gd name="T5" fmla="*/ 80 h 80"/>
                <a:gd name="T6" fmla="*/ 0 w 4"/>
                <a:gd name="T7" fmla="*/ 80 h 80"/>
                <a:gd name="T8" fmla="*/ 0 w 4"/>
                <a:gd name="T9" fmla="*/ 0 h 80"/>
              </a:gdLst>
              <a:ahLst/>
              <a:cxnLst>
                <a:cxn ang="0">
                  <a:pos x="T0" y="T1"/>
                </a:cxn>
                <a:cxn ang="0">
                  <a:pos x="T2" y="T3"/>
                </a:cxn>
                <a:cxn ang="0">
                  <a:pos x="T4" y="T5"/>
                </a:cxn>
                <a:cxn ang="0">
                  <a:pos x="T6" y="T7"/>
                </a:cxn>
                <a:cxn ang="0">
                  <a:pos x="T8" y="T9"/>
                </a:cxn>
              </a:cxnLst>
              <a:rect l="0" t="0" r="r" b="b"/>
              <a:pathLst>
                <a:path w="4" h="80">
                  <a:moveTo>
                    <a:pt x="0" y="0"/>
                  </a:moveTo>
                  <a:cubicBezTo>
                    <a:pt x="1" y="0"/>
                    <a:pt x="3" y="0"/>
                    <a:pt x="4" y="0"/>
                  </a:cubicBezTo>
                  <a:cubicBezTo>
                    <a:pt x="4" y="27"/>
                    <a:pt x="4" y="53"/>
                    <a:pt x="4" y="80"/>
                  </a:cubicBezTo>
                  <a:cubicBezTo>
                    <a:pt x="3" y="80"/>
                    <a:pt x="1" y="80"/>
                    <a:pt x="0" y="80"/>
                  </a:cubicBezTo>
                  <a:cubicBezTo>
                    <a:pt x="0" y="53"/>
                    <a:pt x="0" y="27"/>
                    <a:pt x="0" y="0"/>
                  </a:cubicBezTo>
                  <a:close/>
                </a:path>
              </a:pathLst>
            </a:custGeom>
            <a:solidFill>
              <a:srgbClr val="0085B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schemeClr val="lt1"/>
                </a:solidFill>
              </a:endParaRPr>
            </a:p>
          </p:txBody>
        </p:sp>
        <p:sp>
          <p:nvSpPr>
            <p:cNvPr id="17" name="Oval 21"/>
            <p:cNvSpPr>
              <a:spLocks noChangeArrowheads="1"/>
            </p:cNvSpPr>
            <p:nvPr/>
          </p:nvSpPr>
          <p:spPr bwMode="auto">
            <a:xfrm>
              <a:off x="4172688" y="1720304"/>
              <a:ext cx="790088" cy="790088"/>
            </a:xfrm>
            <a:prstGeom prst="ellipse">
              <a:avLst/>
            </a:prstGeom>
            <a:solidFill>
              <a:srgbClr val="31859C"/>
            </a:solidFill>
            <a:ln>
              <a:noFill/>
            </a:ln>
          </p:spPr>
          <p:txBody>
            <a:bodyPr vert="horz" wrap="square" lIns="91440" tIns="45720" rIns="91440" bIns="45720" numCol="1" anchor="t" anchorCtr="0" compatLnSpc="1"/>
            <a:lstStyle/>
            <a:p>
              <a:endParaRPr lang="zh-CN" altLang="en-US"/>
            </a:p>
          </p:txBody>
        </p:sp>
        <p:sp>
          <p:nvSpPr>
            <p:cNvPr id="18" name="TextBox 17"/>
            <p:cNvSpPr txBox="1"/>
            <p:nvPr/>
          </p:nvSpPr>
          <p:spPr>
            <a:xfrm>
              <a:off x="4302734" y="1818178"/>
              <a:ext cx="513501" cy="610388"/>
            </a:xfrm>
            <a:prstGeom prst="rect">
              <a:avLst/>
            </a:prstGeom>
            <a:noFill/>
          </p:spPr>
          <p:txBody>
            <a:bodyPr wrap="none" rtlCol="0">
              <a:spAutoFit/>
            </a:bodyPr>
            <a:lstStyle/>
            <a:p>
              <a:r>
                <a:rPr lang="en-US" altLang="zh-CN" sz="3600" dirty="0">
                  <a:solidFill>
                    <a:schemeClr val="bg1"/>
                  </a:solidFill>
                  <a:latin typeface="Arial Black" panose="020B0A04020102020204" pitchFamily="34" charset="0"/>
                </a:rPr>
                <a:t>C</a:t>
              </a:r>
              <a:endParaRPr lang="zh-CN" altLang="en-US" sz="3600" dirty="0">
                <a:solidFill>
                  <a:schemeClr val="bg1"/>
                </a:solidFill>
                <a:latin typeface="Arial Black" panose="020B0A04020102020204" pitchFamily="34" charset="0"/>
              </a:endParaRPr>
            </a:p>
          </p:txBody>
        </p:sp>
      </p:grpSp>
      <p:grpSp>
        <p:nvGrpSpPr>
          <p:cNvPr id="19" name="组合 18"/>
          <p:cNvGrpSpPr/>
          <p:nvPr/>
        </p:nvGrpSpPr>
        <p:grpSpPr>
          <a:xfrm>
            <a:off x="6267094" y="1720304"/>
            <a:ext cx="790088" cy="1071942"/>
            <a:chOff x="6267094" y="1720304"/>
            <a:chExt cx="790088" cy="1071942"/>
          </a:xfrm>
        </p:grpSpPr>
        <p:sp>
          <p:nvSpPr>
            <p:cNvPr id="20" name="Freeform 24"/>
            <p:cNvSpPr/>
            <p:nvPr/>
          </p:nvSpPr>
          <p:spPr bwMode="auto">
            <a:xfrm>
              <a:off x="6653892" y="2454921"/>
              <a:ext cx="16492" cy="337325"/>
            </a:xfrm>
            <a:custGeom>
              <a:avLst/>
              <a:gdLst>
                <a:gd name="T0" fmla="*/ 0 w 4"/>
                <a:gd name="T1" fmla="*/ 0 h 80"/>
                <a:gd name="T2" fmla="*/ 4 w 4"/>
                <a:gd name="T3" fmla="*/ 0 h 80"/>
                <a:gd name="T4" fmla="*/ 4 w 4"/>
                <a:gd name="T5" fmla="*/ 80 h 80"/>
                <a:gd name="T6" fmla="*/ 0 w 4"/>
                <a:gd name="T7" fmla="*/ 80 h 80"/>
                <a:gd name="T8" fmla="*/ 0 w 4"/>
                <a:gd name="T9" fmla="*/ 0 h 80"/>
              </a:gdLst>
              <a:ahLst/>
              <a:cxnLst>
                <a:cxn ang="0">
                  <a:pos x="T0" y="T1"/>
                </a:cxn>
                <a:cxn ang="0">
                  <a:pos x="T2" y="T3"/>
                </a:cxn>
                <a:cxn ang="0">
                  <a:pos x="T4" y="T5"/>
                </a:cxn>
                <a:cxn ang="0">
                  <a:pos x="T6" y="T7"/>
                </a:cxn>
                <a:cxn ang="0">
                  <a:pos x="T8" y="T9"/>
                </a:cxn>
              </a:cxnLst>
              <a:rect l="0" t="0" r="r" b="b"/>
              <a:pathLst>
                <a:path w="4" h="80">
                  <a:moveTo>
                    <a:pt x="0" y="0"/>
                  </a:moveTo>
                  <a:cubicBezTo>
                    <a:pt x="1" y="0"/>
                    <a:pt x="3" y="0"/>
                    <a:pt x="4" y="0"/>
                  </a:cubicBezTo>
                  <a:cubicBezTo>
                    <a:pt x="4" y="27"/>
                    <a:pt x="4" y="53"/>
                    <a:pt x="4" y="80"/>
                  </a:cubicBezTo>
                  <a:cubicBezTo>
                    <a:pt x="3" y="80"/>
                    <a:pt x="1" y="80"/>
                    <a:pt x="0" y="80"/>
                  </a:cubicBezTo>
                  <a:cubicBezTo>
                    <a:pt x="0" y="53"/>
                    <a:pt x="0" y="27"/>
                    <a:pt x="0" y="0"/>
                  </a:cubicBezTo>
                  <a:close/>
                </a:path>
              </a:pathLst>
            </a:custGeom>
            <a:solidFill>
              <a:srgbClr val="0085B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schemeClr val="lt1"/>
                </a:solidFill>
              </a:endParaRPr>
            </a:p>
          </p:txBody>
        </p:sp>
        <p:sp>
          <p:nvSpPr>
            <p:cNvPr id="21" name="Oval 25"/>
            <p:cNvSpPr>
              <a:spLocks noChangeArrowheads="1"/>
            </p:cNvSpPr>
            <p:nvPr/>
          </p:nvSpPr>
          <p:spPr bwMode="auto">
            <a:xfrm>
              <a:off x="6267094" y="1720304"/>
              <a:ext cx="790088" cy="790088"/>
            </a:xfrm>
            <a:prstGeom prst="ellipse">
              <a:avLst/>
            </a:prstGeom>
            <a:solidFill>
              <a:srgbClr val="FF9900"/>
            </a:solidFill>
            <a:ln>
              <a:noFill/>
            </a:ln>
          </p:spPr>
          <p:txBody>
            <a:bodyPr vert="horz" wrap="square" lIns="91440" tIns="45720" rIns="91440" bIns="45720" numCol="1" anchor="t" anchorCtr="0" compatLnSpc="1"/>
            <a:lstStyle/>
            <a:p>
              <a:endParaRPr lang="zh-CN" altLang="en-US"/>
            </a:p>
          </p:txBody>
        </p:sp>
        <p:sp>
          <p:nvSpPr>
            <p:cNvPr id="22" name="TextBox 21"/>
            <p:cNvSpPr txBox="1"/>
            <p:nvPr/>
          </p:nvSpPr>
          <p:spPr>
            <a:xfrm>
              <a:off x="6409252" y="1837036"/>
              <a:ext cx="489279" cy="610388"/>
            </a:xfrm>
            <a:prstGeom prst="rect">
              <a:avLst/>
            </a:prstGeom>
            <a:noFill/>
          </p:spPr>
          <p:txBody>
            <a:bodyPr wrap="none" rtlCol="0">
              <a:spAutoFit/>
            </a:bodyPr>
            <a:lstStyle/>
            <a:p>
              <a:r>
                <a:rPr lang="en-US" altLang="zh-CN" sz="3600" dirty="0">
                  <a:solidFill>
                    <a:schemeClr val="bg1"/>
                  </a:solidFill>
                  <a:latin typeface="Arial Black" panose="020B0A04020102020204" pitchFamily="34" charset="0"/>
                </a:rPr>
                <a:t>E</a:t>
              </a:r>
              <a:endParaRPr lang="zh-CN" altLang="en-US" sz="3600" dirty="0">
                <a:solidFill>
                  <a:schemeClr val="bg1"/>
                </a:solidFill>
                <a:latin typeface="Arial Black" panose="020B0A04020102020204" pitchFamily="34" charset="0"/>
              </a:endParaRPr>
            </a:p>
          </p:txBody>
        </p:sp>
      </p:grpSp>
      <p:grpSp>
        <p:nvGrpSpPr>
          <p:cNvPr id="23" name="组合 22"/>
          <p:cNvGrpSpPr/>
          <p:nvPr/>
        </p:nvGrpSpPr>
        <p:grpSpPr>
          <a:xfrm>
            <a:off x="7313547" y="1799762"/>
            <a:ext cx="791586" cy="1071941"/>
            <a:chOff x="7313547" y="1799762"/>
            <a:chExt cx="791586" cy="1071941"/>
          </a:xfrm>
        </p:grpSpPr>
        <p:sp>
          <p:nvSpPr>
            <p:cNvPr id="24" name="Freeform 26"/>
            <p:cNvSpPr/>
            <p:nvPr/>
          </p:nvSpPr>
          <p:spPr bwMode="auto">
            <a:xfrm>
              <a:off x="7700345" y="1799762"/>
              <a:ext cx="17991" cy="335825"/>
            </a:xfrm>
            <a:custGeom>
              <a:avLst/>
              <a:gdLst>
                <a:gd name="T0" fmla="*/ 0 w 12"/>
                <a:gd name="T1" fmla="*/ 224 h 224"/>
                <a:gd name="T2" fmla="*/ 12 w 12"/>
                <a:gd name="T3" fmla="*/ 224 h 224"/>
                <a:gd name="T4" fmla="*/ 12 w 12"/>
                <a:gd name="T5" fmla="*/ 0 h 224"/>
                <a:gd name="T6" fmla="*/ 0 w 12"/>
                <a:gd name="T7" fmla="*/ 0 h 224"/>
                <a:gd name="T8" fmla="*/ 0 w 12"/>
                <a:gd name="T9" fmla="*/ 224 h 224"/>
                <a:gd name="T10" fmla="*/ 0 w 12"/>
                <a:gd name="T11" fmla="*/ 224 h 224"/>
              </a:gdLst>
              <a:ahLst/>
              <a:cxnLst>
                <a:cxn ang="0">
                  <a:pos x="T0" y="T1"/>
                </a:cxn>
                <a:cxn ang="0">
                  <a:pos x="T2" y="T3"/>
                </a:cxn>
                <a:cxn ang="0">
                  <a:pos x="T4" y="T5"/>
                </a:cxn>
                <a:cxn ang="0">
                  <a:pos x="T6" y="T7"/>
                </a:cxn>
                <a:cxn ang="0">
                  <a:pos x="T8" y="T9"/>
                </a:cxn>
                <a:cxn ang="0">
                  <a:pos x="T10" y="T11"/>
                </a:cxn>
              </a:cxnLst>
              <a:rect l="0" t="0" r="r" b="b"/>
              <a:pathLst>
                <a:path w="12" h="224">
                  <a:moveTo>
                    <a:pt x="0" y="224"/>
                  </a:moveTo>
                  <a:lnTo>
                    <a:pt x="12" y="224"/>
                  </a:lnTo>
                  <a:lnTo>
                    <a:pt x="12" y="0"/>
                  </a:lnTo>
                  <a:lnTo>
                    <a:pt x="0" y="0"/>
                  </a:lnTo>
                  <a:lnTo>
                    <a:pt x="0" y="224"/>
                  </a:lnTo>
                  <a:lnTo>
                    <a:pt x="0" y="224"/>
                  </a:lnTo>
                  <a:close/>
                </a:path>
              </a:pathLst>
            </a:custGeom>
            <a:solidFill>
              <a:srgbClr val="0085B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schemeClr val="lt1"/>
                </a:solidFill>
              </a:endParaRPr>
            </a:p>
          </p:txBody>
        </p:sp>
        <p:sp>
          <p:nvSpPr>
            <p:cNvPr id="25" name="Oval 27"/>
            <p:cNvSpPr>
              <a:spLocks noChangeArrowheads="1"/>
            </p:cNvSpPr>
            <p:nvPr/>
          </p:nvSpPr>
          <p:spPr bwMode="auto">
            <a:xfrm>
              <a:off x="7313547" y="2081615"/>
              <a:ext cx="791586" cy="790088"/>
            </a:xfrm>
            <a:prstGeom prst="ellipse">
              <a:avLst/>
            </a:prstGeom>
            <a:solidFill>
              <a:schemeClr val="accent6">
                <a:lumMod val="75000"/>
              </a:schemeClr>
            </a:solidFill>
            <a:ln w="9525">
              <a:solidFill>
                <a:schemeClr val="bg1"/>
              </a:solidFill>
              <a:round/>
            </a:ln>
          </p:spPr>
          <p:txBody>
            <a:bodyPr vert="horz" wrap="square" lIns="91440" tIns="45720" rIns="91440" bIns="45720" numCol="1" anchor="t" anchorCtr="0" compatLnSpc="1"/>
            <a:lstStyle/>
            <a:p>
              <a:endParaRPr lang="zh-CN" altLang="en-US"/>
            </a:p>
          </p:txBody>
        </p:sp>
        <p:sp>
          <p:nvSpPr>
            <p:cNvPr id="26" name="TextBox 25"/>
            <p:cNvSpPr txBox="1"/>
            <p:nvPr/>
          </p:nvSpPr>
          <p:spPr>
            <a:xfrm>
              <a:off x="7467816" y="2205198"/>
              <a:ext cx="465057" cy="610388"/>
            </a:xfrm>
            <a:prstGeom prst="rect">
              <a:avLst/>
            </a:prstGeom>
            <a:noFill/>
          </p:spPr>
          <p:txBody>
            <a:bodyPr wrap="none" rtlCol="0">
              <a:spAutoFit/>
            </a:bodyPr>
            <a:lstStyle/>
            <a:p>
              <a:r>
                <a:rPr lang="en-US" altLang="zh-CN" sz="3600" dirty="0">
                  <a:solidFill>
                    <a:schemeClr val="bg1"/>
                  </a:solidFill>
                  <a:latin typeface="Arial Black" panose="020B0A04020102020204" pitchFamily="34" charset="0"/>
                </a:rPr>
                <a:t>F</a:t>
              </a:r>
              <a:endParaRPr lang="zh-CN" altLang="en-US" sz="3600" dirty="0">
                <a:solidFill>
                  <a:schemeClr val="bg1"/>
                </a:solidFill>
                <a:latin typeface="Arial Black" panose="020B0A04020102020204" pitchFamily="34" charset="0"/>
              </a:endParaRPr>
            </a:p>
          </p:txBody>
        </p:sp>
      </p:grpSp>
      <p:grpSp>
        <p:nvGrpSpPr>
          <p:cNvPr id="27" name="组合 26"/>
          <p:cNvGrpSpPr/>
          <p:nvPr/>
        </p:nvGrpSpPr>
        <p:grpSpPr>
          <a:xfrm>
            <a:off x="5219141" y="1799762"/>
            <a:ext cx="791586" cy="1071941"/>
            <a:chOff x="5219141" y="1799762"/>
            <a:chExt cx="791586" cy="1071941"/>
          </a:xfrm>
        </p:grpSpPr>
        <p:sp>
          <p:nvSpPr>
            <p:cNvPr id="28" name="Freeform 22"/>
            <p:cNvSpPr/>
            <p:nvPr/>
          </p:nvSpPr>
          <p:spPr bwMode="auto">
            <a:xfrm>
              <a:off x="5605939" y="1799762"/>
              <a:ext cx="17991" cy="335825"/>
            </a:xfrm>
            <a:custGeom>
              <a:avLst/>
              <a:gdLst>
                <a:gd name="T0" fmla="*/ 0 w 4"/>
                <a:gd name="T1" fmla="*/ 80 h 80"/>
                <a:gd name="T2" fmla="*/ 4 w 4"/>
                <a:gd name="T3" fmla="*/ 80 h 80"/>
                <a:gd name="T4" fmla="*/ 4 w 4"/>
                <a:gd name="T5" fmla="*/ 0 h 80"/>
                <a:gd name="T6" fmla="*/ 0 w 4"/>
                <a:gd name="T7" fmla="*/ 0 h 80"/>
                <a:gd name="T8" fmla="*/ 0 w 4"/>
                <a:gd name="T9" fmla="*/ 80 h 80"/>
              </a:gdLst>
              <a:ahLst/>
              <a:cxnLst>
                <a:cxn ang="0">
                  <a:pos x="T0" y="T1"/>
                </a:cxn>
                <a:cxn ang="0">
                  <a:pos x="T2" y="T3"/>
                </a:cxn>
                <a:cxn ang="0">
                  <a:pos x="T4" y="T5"/>
                </a:cxn>
                <a:cxn ang="0">
                  <a:pos x="T6" y="T7"/>
                </a:cxn>
                <a:cxn ang="0">
                  <a:pos x="T8" y="T9"/>
                </a:cxn>
              </a:cxnLst>
              <a:rect l="0" t="0" r="r" b="b"/>
              <a:pathLst>
                <a:path w="4" h="80">
                  <a:moveTo>
                    <a:pt x="0" y="80"/>
                  </a:moveTo>
                  <a:cubicBezTo>
                    <a:pt x="1" y="80"/>
                    <a:pt x="3" y="80"/>
                    <a:pt x="4" y="80"/>
                  </a:cubicBezTo>
                  <a:cubicBezTo>
                    <a:pt x="4" y="53"/>
                    <a:pt x="4" y="27"/>
                    <a:pt x="4" y="0"/>
                  </a:cubicBezTo>
                  <a:cubicBezTo>
                    <a:pt x="3" y="0"/>
                    <a:pt x="1" y="0"/>
                    <a:pt x="0" y="0"/>
                  </a:cubicBezTo>
                  <a:cubicBezTo>
                    <a:pt x="0" y="27"/>
                    <a:pt x="0" y="53"/>
                    <a:pt x="0" y="80"/>
                  </a:cubicBezTo>
                  <a:close/>
                </a:path>
              </a:pathLst>
            </a:custGeom>
            <a:solidFill>
              <a:srgbClr val="0085B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schemeClr val="lt1"/>
                </a:solidFill>
              </a:endParaRPr>
            </a:p>
          </p:txBody>
        </p:sp>
        <p:sp>
          <p:nvSpPr>
            <p:cNvPr id="29" name="Oval 23"/>
            <p:cNvSpPr>
              <a:spLocks noChangeArrowheads="1"/>
            </p:cNvSpPr>
            <p:nvPr/>
          </p:nvSpPr>
          <p:spPr bwMode="auto">
            <a:xfrm>
              <a:off x="5219141" y="2081615"/>
              <a:ext cx="791586" cy="790088"/>
            </a:xfrm>
            <a:prstGeom prst="ellipse">
              <a:avLst/>
            </a:prstGeom>
            <a:solidFill>
              <a:schemeClr val="tx1">
                <a:lumMod val="85000"/>
                <a:lumOff val="15000"/>
              </a:schemeClr>
            </a:solidFill>
            <a:ln>
              <a:noFill/>
            </a:ln>
          </p:spPr>
          <p:txBody>
            <a:bodyPr vert="horz" wrap="square" lIns="91440" tIns="45720" rIns="91440" bIns="45720" numCol="1" anchor="t" anchorCtr="0" compatLnSpc="1"/>
            <a:lstStyle/>
            <a:p>
              <a:endParaRPr lang="zh-CN" altLang="en-US"/>
            </a:p>
          </p:txBody>
        </p:sp>
        <p:sp>
          <p:nvSpPr>
            <p:cNvPr id="30" name="TextBox 29"/>
            <p:cNvSpPr txBox="1"/>
            <p:nvPr/>
          </p:nvSpPr>
          <p:spPr>
            <a:xfrm>
              <a:off x="5344974" y="2168608"/>
              <a:ext cx="513501" cy="610388"/>
            </a:xfrm>
            <a:prstGeom prst="rect">
              <a:avLst/>
            </a:prstGeom>
            <a:noFill/>
          </p:spPr>
          <p:txBody>
            <a:bodyPr wrap="none" rtlCol="0">
              <a:spAutoFit/>
            </a:bodyPr>
            <a:lstStyle/>
            <a:p>
              <a:r>
                <a:rPr lang="en-US" altLang="zh-CN" sz="3600" dirty="0">
                  <a:solidFill>
                    <a:schemeClr val="bg1"/>
                  </a:solidFill>
                  <a:latin typeface="Arial Black" panose="020B0A04020102020204" pitchFamily="34" charset="0"/>
                </a:rPr>
                <a:t>D</a:t>
              </a:r>
              <a:endParaRPr lang="zh-CN" altLang="en-US" sz="3600" dirty="0">
                <a:solidFill>
                  <a:schemeClr val="bg1"/>
                </a:solidFill>
                <a:latin typeface="Arial Black" panose="020B0A04020102020204" pitchFamily="34" charset="0"/>
              </a:endParaRPr>
            </a:p>
          </p:txBody>
        </p:sp>
      </p:grpSp>
      <p:grpSp>
        <p:nvGrpSpPr>
          <p:cNvPr id="31" name="组合 30"/>
          <p:cNvGrpSpPr/>
          <p:nvPr/>
        </p:nvGrpSpPr>
        <p:grpSpPr>
          <a:xfrm>
            <a:off x="3124735" y="1799762"/>
            <a:ext cx="791586" cy="1071941"/>
            <a:chOff x="3124735" y="1799762"/>
            <a:chExt cx="791586" cy="1071941"/>
          </a:xfrm>
        </p:grpSpPr>
        <p:sp>
          <p:nvSpPr>
            <p:cNvPr id="32" name="Freeform 18"/>
            <p:cNvSpPr/>
            <p:nvPr/>
          </p:nvSpPr>
          <p:spPr bwMode="auto">
            <a:xfrm>
              <a:off x="3511533" y="1799762"/>
              <a:ext cx="17991" cy="335825"/>
            </a:xfrm>
            <a:custGeom>
              <a:avLst/>
              <a:gdLst>
                <a:gd name="T0" fmla="*/ 0 w 4"/>
                <a:gd name="T1" fmla="*/ 80 h 80"/>
                <a:gd name="T2" fmla="*/ 4 w 4"/>
                <a:gd name="T3" fmla="*/ 80 h 80"/>
                <a:gd name="T4" fmla="*/ 4 w 4"/>
                <a:gd name="T5" fmla="*/ 0 h 80"/>
                <a:gd name="T6" fmla="*/ 0 w 4"/>
                <a:gd name="T7" fmla="*/ 0 h 80"/>
                <a:gd name="T8" fmla="*/ 0 w 4"/>
                <a:gd name="T9" fmla="*/ 80 h 80"/>
              </a:gdLst>
              <a:ahLst/>
              <a:cxnLst>
                <a:cxn ang="0">
                  <a:pos x="T0" y="T1"/>
                </a:cxn>
                <a:cxn ang="0">
                  <a:pos x="T2" y="T3"/>
                </a:cxn>
                <a:cxn ang="0">
                  <a:pos x="T4" y="T5"/>
                </a:cxn>
                <a:cxn ang="0">
                  <a:pos x="T6" y="T7"/>
                </a:cxn>
                <a:cxn ang="0">
                  <a:pos x="T8" y="T9"/>
                </a:cxn>
              </a:cxnLst>
              <a:rect l="0" t="0" r="r" b="b"/>
              <a:pathLst>
                <a:path w="4" h="80">
                  <a:moveTo>
                    <a:pt x="0" y="80"/>
                  </a:moveTo>
                  <a:cubicBezTo>
                    <a:pt x="1" y="80"/>
                    <a:pt x="3" y="80"/>
                    <a:pt x="4" y="80"/>
                  </a:cubicBezTo>
                  <a:cubicBezTo>
                    <a:pt x="4" y="53"/>
                    <a:pt x="4" y="27"/>
                    <a:pt x="4" y="0"/>
                  </a:cubicBezTo>
                  <a:cubicBezTo>
                    <a:pt x="3" y="0"/>
                    <a:pt x="1" y="0"/>
                    <a:pt x="0" y="0"/>
                  </a:cubicBezTo>
                  <a:cubicBezTo>
                    <a:pt x="0" y="27"/>
                    <a:pt x="0" y="53"/>
                    <a:pt x="0" y="80"/>
                  </a:cubicBezTo>
                  <a:close/>
                </a:path>
              </a:pathLst>
            </a:custGeom>
            <a:solidFill>
              <a:srgbClr val="0085B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schemeClr val="lt1"/>
                </a:solidFill>
              </a:endParaRPr>
            </a:p>
          </p:txBody>
        </p:sp>
        <p:sp>
          <p:nvSpPr>
            <p:cNvPr id="33" name="Oval 19"/>
            <p:cNvSpPr>
              <a:spLocks noChangeArrowheads="1"/>
            </p:cNvSpPr>
            <p:nvPr/>
          </p:nvSpPr>
          <p:spPr bwMode="auto">
            <a:xfrm>
              <a:off x="3124735" y="2081615"/>
              <a:ext cx="791586" cy="790088"/>
            </a:xfrm>
            <a:prstGeom prst="ellipse">
              <a:avLst/>
            </a:prstGeom>
            <a:solidFill>
              <a:srgbClr val="E74C2E"/>
            </a:solidFill>
            <a:ln>
              <a:noFill/>
            </a:ln>
          </p:spPr>
          <p:txBody>
            <a:bodyPr vert="horz" wrap="square" lIns="91440" tIns="45720" rIns="91440" bIns="45720" numCol="1" anchor="t" anchorCtr="0" compatLnSpc="1"/>
            <a:lstStyle/>
            <a:p>
              <a:endParaRPr lang="zh-CN" altLang="en-US"/>
            </a:p>
          </p:txBody>
        </p:sp>
        <p:sp>
          <p:nvSpPr>
            <p:cNvPr id="34" name="TextBox 33"/>
            <p:cNvSpPr txBox="1"/>
            <p:nvPr/>
          </p:nvSpPr>
          <p:spPr>
            <a:xfrm>
              <a:off x="3239231" y="2180609"/>
              <a:ext cx="513501" cy="610388"/>
            </a:xfrm>
            <a:prstGeom prst="rect">
              <a:avLst/>
            </a:prstGeom>
            <a:noFill/>
          </p:spPr>
          <p:txBody>
            <a:bodyPr wrap="none" rtlCol="0">
              <a:spAutoFit/>
            </a:bodyPr>
            <a:lstStyle/>
            <a:p>
              <a:r>
                <a:rPr lang="en-US" altLang="zh-CN" sz="3600" dirty="0">
                  <a:solidFill>
                    <a:schemeClr val="bg1"/>
                  </a:solidFill>
                  <a:latin typeface="Arial Black" panose="020B0A04020102020204" pitchFamily="34" charset="0"/>
                </a:rPr>
                <a:t>B</a:t>
              </a:r>
              <a:endParaRPr lang="zh-CN" altLang="en-US" sz="3600" dirty="0">
                <a:solidFill>
                  <a:schemeClr val="bg1"/>
                </a:solidFill>
                <a:latin typeface="Arial Black" panose="020B0A04020102020204" pitchFamily="34" charset="0"/>
              </a:endParaRPr>
            </a:p>
          </p:txBody>
        </p:sp>
      </p:grpSp>
      <p:sp>
        <p:nvSpPr>
          <p:cNvPr id="35" name="TextBox 34"/>
          <p:cNvSpPr txBox="1"/>
          <p:nvPr/>
        </p:nvSpPr>
        <p:spPr>
          <a:xfrm>
            <a:off x="2941984" y="1414501"/>
            <a:ext cx="1107997" cy="276999"/>
          </a:xfrm>
          <a:prstGeom prst="rect">
            <a:avLst/>
          </a:prstGeom>
          <a:noFill/>
        </p:spPr>
        <p:txBody>
          <a:bodyPr wrap="none" rtlCol="0">
            <a:spAutoFit/>
          </a:bodyPr>
          <a:lstStyle/>
          <a:p>
            <a:pPr algn="ctr"/>
            <a:r>
              <a:rPr lang="zh-CN" altLang="en-US" sz="1200" b="1" dirty="0">
                <a:solidFill>
                  <a:srgbClr val="E74C2E"/>
                </a:solidFill>
                <a:latin typeface="微软雅黑" panose="020B0503020204020204" pitchFamily="34" charset="-122"/>
                <a:ea typeface="微软雅黑" panose="020B0503020204020204" pitchFamily="34" charset="-122"/>
              </a:rPr>
              <a:t>输入你的标题</a:t>
            </a:r>
            <a:endParaRPr lang="en-US" altLang="zh-CN" sz="1200" b="1" dirty="0">
              <a:solidFill>
                <a:srgbClr val="E74C2E"/>
              </a:solidFill>
              <a:latin typeface="微软雅黑" panose="020B0503020204020204" pitchFamily="34" charset="-122"/>
              <a:ea typeface="微软雅黑" panose="020B0503020204020204" pitchFamily="34" charset="-122"/>
            </a:endParaRPr>
          </a:p>
        </p:txBody>
      </p:sp>
      <p:sp>
        <p:nvSpPr>
          <p:cNvPr id="36" name="TextBox 35"/>
          <p:cNvSpPr txBox="1"/>
          <p:nvPr/>
        </p:nvSpPr>
        <p:spPr>
          <a:xfrm>
            <a:off x="5041068" y="1414501"/>
            <a:ext cx="1107997" cy="276999"/>
          </a:xfrm>
          <a:prstGeom prst="rect">
            <a:avLst/>
          </a:prstGeom>
          <a:noFill/>
        </p:spPr>
        <p:txBody>
          <a:bodyPr wrap="none" rtlCol="0">
            <a:spAutoFit/>
          </a:bodyPr>
          <a:lstStyle/>
          <a:p>
            <a:pPr algn="ctr"/>
            <a:r>
              <a:rPr lang="zh-CN" altLang="en-US" sz="1200" b="1" dirty="0">
                <a:solidFill>
                  <a:srgbClr val="E74C2E"/>
                </a:solidFill>
                <a:latin typeface="微软雅黑" panose="020B0503020204020204" pitchFamily="34" charset="-122"/>
                <a:ea typeface="微软雅黑" panose="020B0503020204020204" pitchFamily="34" charset="-122"/>
              </a:rPr>
              <a:t>输入你的标题</a:t>
            </a:r>
            <a:endParaRPr lang="en-US" altLang="zh-CN" sz="1200" b="1" dirty="0">
              <a:solidFill>
                <a:srgbClr val="E74C2E"/>
              </a:solidFill>
              <a:latin typeface="微软雅黑" panose="020B0503020204020204" pitchFamily="34" charset="-122"/>
              <a:ea typeface="微软雅黑" panose="020B0503020204020204" pitchFamily="34" charset="-122"/>
            </a:endParaRPr>
          </a:p>
        </p:txBody>
      </p:sp>
      <p:sp>
        <p:nvSpPr>
          <p:cNvPr id="37" name="TextBox 36"/>
          <p:cNvSpPr txBox="1"/>
          <p:nvPr/>
        </p:nvSpPr>
        <p:spPr>
          <a:xfrm>
            <a:off x="7122124" y="1414501"/>
            <a:ext cx="1107997" cy="276999"/>
          </a:xfrm>
          <a:prstGeom prst="rect">
            <a:avLst/>
          </a:prstGeom>
          <a:noFill/>
        </p:spPr>
        <p:txBody>
          <a:bodyPr wrap="none" rtlCol="0">
            <a:spAutoFit/>
          </a:bodyPr>
          <a:lstStyle/>
          <a:p>
            <a:pPr algn="ctr"/>
            <a:r>
              <a:rPr lang="zh-CN" altLang="en-US" sz="1200" b="1" dirty="0">
                <a:solidFill>
                  <a:srgbClr val="E74C2E"/>
                </a:solidFill>
                <a:latin typeface="微软雅黑" panose="020B0503020204020204" pitchFamily="34" charset="-122"/>
                <a:ea typeface="微软雅黑" panose="020B0503020204020204" pitchFamily="34" charset="-122"/>
              </a:rPr>
              <a:t>输入你的标题</a:t>
            </a:r>
            <a:endParaRPr lang="en-US" altLang="zh-CN" sz="1200" b="1" dirty="0">
              <a:solidFill>
                <a:srgbClr val="E74C2E"/>
              </a:solidFill>
              <a:latin typeface="微软雅黑" panose="020B0503020204020204" pitchFamily="34" charset="-122"/>
              <a:ea typeface="微软雅黑" panose="020B0503020204020204" pitchFamily="34" charset="-122"/>
            </a:endParaRPr>
          </a:p>
        </p:txBody>
      </p:sp>
      <p:sp>
        <p:nvSpPr>
          <p:cNvPr id="38" name="TextBox 37"/>
          <p:cNvSpPr txBox="1"/>
          <p:nvPr/>
        </p:nvSpPr>
        <p:spPr>
          <a:xfrm>
            <a:off x="6142409" y="2983840"/>
            <a:ext cx="1107997" cy="276999"/>
          </a:xfrm>
          <a:prstGeom prst="rect">
            <a:avLst/>
          </a:prstGeom>
          <a:noFill/>
        </p:spPr>
        <p:txBody>
          <a:bodyPr wrap="none" rtlCol="0">
            <a:spAutoFit/>
          </a:bodyPr>
          <a:lstStyle/>
          <a:p>
            <a:pPr algn="ctr"/>
            <a:r>
              <a:rPr lang="zh-CN" altLang="en-US" sz="1200" b="1" dirty="0">
                <a:solidFill>
                  <a:srgbClr val="E74C2E"/>
                </a:solidFill>
                <a:latin typeface="微软雅黑" panose="020B0503020204020204" pitchFamily="34" charset="-122"/>
                <a:ea typeface="微软雅黑" panose="020B0503020204020204" pitchFamily="34" charset="-122"/>
              </a:rPr>
              <a:t>输入你的标题</a:t>
            </a:r>
            <a:endParaRPr lang="en-US" altLang="zh-CN" sz="1200" b="1" dirty="0">
              <a:solidFill>
                <a:srgbClr val="E74C2E"/>
              </a:solidFill>
              <a:latin typeface="微软雅黑" panose="020B0503020204020204" pitchFamily="34" charset="-122"/>
              <a:ea typeface="微软雅黑" panose="020B0503020204020204" pitchFamily="34" charset="-122"/>
            </a:endParaRPr>
          </a:p>
        </p:txBody>
      </p:sp>
      <p:sp>
        <p:nvSpPr>
          <p:cNvPr id="39" name="TextBox 38"/>
          <p:cNvSpPr txBox="1"/>
          <p:nvPr/>
        </p:nvSpPr>
        <p:spPr>
          <a:xfrm>
            <a:off x="4043214" y="2983840"/>
            <a:ext cx="1107997" cy="276999"/>
          </a:xfrm>
          <a:prstGeom prst="rect">
            <a:avLst/>
          </a:prstGeom>
          <a:noFill/>
        </p:spPr>
        <p:txBody>
          <a:bodyPr wrap="none" rtlCol="0">
            <a:spAutoFit/>
          </a:bodyPr>
          <a:lstStyle/>
          <a:p>
            <a:pPr algn="ctr"/>
            <a:r>
              <a:rPr lang="zh-CN" altLang="en-US" sz="1200" b="1" dirty="0">
                <a:solidFill>
                  <a:srgbClr val="E74C2E"/>
                </a:solidFill>
                <a:latin typeface="微软雅黑" panose="020B0503020204020204" pitchFamily="34" charset="-122"/>
                <a:ea typeface="微软雅黑" panose="020B0503020204020204" pitchFamily="34" charset="-122"/>
              </a:rPr>
              <a:t>输入你的标题</a:t>
            </a:r>
            <a:endParaRPr lang="en-US" altLang="zh-CN" sz="1200" b="1" dirty="0">
              <a:solidFill>
                <a:srgbClr val="E74C2E"/>
              </a:solidFill>
              <a:latin typeface="微软雅黑" panose="020B0503020204020204" pitchFamily="34" charset="-122"/>
              <a:ea typeface="微软雅黑" panose="020B0503020204020204" pitchFamily="34" charset="-122"/>
            </a:endParaRPr>
          </a:p>
        </p:txBody>
      </p:sp>
      <p:sp>
        <p:nvSpPr>
          <p:cNvPr id="40" name="TextBox 39"/>
          <p:cNvSpPr txBox="1"/>
          <p:nvPr/>
        </p:nvSpPr>
        <p:spPr>
          <a:xfrm>
            <a:off x="1907704" y="2983840"/>
            <a:ext cx="1107997" cy="276999"/>
          </a:xfrm>
          <a:prstGeom prst="rect">
            <a:avLst/>
          </a:prstGeom>
          <a:noFill/>
        </p:spPr>
        <p:txBody>
          <a:bodyPr wrap="none" rtlCol="0">
            <a:spAutoFit/>
          </a:bodyPr>
          <a:lstStyle/>
          <a:p>
            <a:pPr algn="ctr"/>
            <a:r>
              <a:rPr lang="zh-CN" altLang="en-US" sz="1200" b="1" dirty="0">
                <a:solidFill>
                  <a:srgbClr val="E74C2E"/>
                </a:solidFill>
                <a:latin typeface="微软雅黑" panose="020B0503020204020204" pitchFamily="34" charset="-122"/>
                <a:ea typeface="微软雅黑" panose="020B0503020204020204" pitchFamily="34" charset="-122"/>
              </a:rPr>
              <a:t>输入你的标题</a:t>
            </a:r>
            <a:endParaRPr lang="en-US" altLang="zh-CN" sz="1200" b="1" dirty="0">
              <a:solidFill>
                <a:srgbClr val="E74C2E"/>
              </a:solidFill>
              <a:latin typeface="微软雅黑" panose="020B0503020204020204" pitchFamily="34" charset="-122"/>
              <a:ea typeface="微软雅黑" panose="020B0503020204020204" pitchFamily="34" charset="-122"/>
            </a:endParaRPr>
          </a:p>
        </p:txBody>
      </p:sp>
      <p:pic>
        <p:nvPicPr>
          <p:cNvPr id="41" name="图片 4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472" y="992048"/>
            <a:ext cx="1313278" cy="2299798"/>
          </a:xfrm>
          <a:prstGeom prst="rect">
            <a:avLst/>
          </a:prstGeom>
          <a:effectLst>
            <a:reflection blurRad="12700" stA="34000" endPos="42000" dir="5400000" sy="-100000" algn="bl" rotWithShape="0"/>
          </a:effectLst>
        </p:spPr>
      </p:pic>
      <p:sp>
        <p:nvSpPr>
          <p:cNvPr id="42" name="矩形 41"/>
          <p:cNvSpPr/>
          <p:nvPr/>
        </p:nvSpPr>
        <p:spPr>
          <a:xfrm>
            <a:off x="1020140" y="4119985"/>
            <a:ext cx="7440292" cy="342896"/>
          </a:xfrm>
          <a:prstGeom prst="rect">
            <a:avLst/>
          </a:prstGeom>
        </p:spPr>
        <p:txBody>
          <a:bodyPr wrap="square" lIns="65261" tIns="32630" rIns="65261" bIns="32630">
            <a:spAutoFit/>
          </a:bodyPr>
          <a:lstStyle/>
          <a:p>
            <a:pPr algn="just">
              <a:spcBef>
                <a:spcPts val="600"/>
              </a:spcBef>
              <a:spcAft>
                <a:spcPts val="600"/>
              </a:spcAft>
              <a:buClr>
                <a:srgbClr val="074AA1"/>
              </a:buClr>
              <a:defRPr/>
            </a:pPr>
            <a:r>
              <a:rPr lang="zh-CN" altLang="en-US" sz="900" b="1" dirty="0">
                <a:solidFill>
                  <a:schemeClr val="tx1">
                    <a:lumMod val="50000"/>
                    <a:lumOff val="50000"/>
                  </a:schemeClr>
                </a:solidFill>
                <a:latin typeface="微软雅黑" panose="020B0503020204020204" pitchFamily="34" charset="-122"/>
                <a:ea typeface="微软雅黑" panose="020B0503020204020204" pitchFamily="34" charset="-122"/>
              </a:rPr>
              <a:t>请在此处输入您的文本，或者复制您的文本粘贴到此处请在此处输入您的文本，或者复制您的文本粘贴到此处请在此处输入您的文本，或者复制您的文本粘贴到此处请在此处输入您的文本，或者复制您的文本粘贴到此处</a:t>
            </a:r>
            <a:endParaRPr lang="en-US" altLang="zh-CN" sz="900" b="1"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1000"/>
                                        <p:tgtEl>
                                          <p:spTgt spid="41"/>
                                        </p:tgtEl>
                                      </p:cBhvr>
                                    </p:animEffect>
                                    <p:anim calcmode="lin" valueType="num">
                                      <p:cBhvr>
                                        <p:cTn id="8" dur="1000" fill="hold"/>
                                        <p:tgtEl>
                                          <p:spTgt spid="41"/>
                                        </p:tgtEl>
                                        <p:attrNameLst>
                                          <p:attrName>ppt_x</p:attrName>
                                        </p:attrNameLst>
                                      </p:cBhvr>
                                      <p:tavLst>
                                        <p:tav tm="0">
                                          <p:val>
                                            <p:strVal val="#ppt_x"/>
                                          </p:val>
                                        </p:tav>
                                        <p:tav tm="100000">
                                          <p:val>
                                            <p:strVal val="#ppt_x"/>
                                          </p:val>
                                        </p:tav>
                                      </p:tavLst>
                                    </p:anim>
                                    <p:anim calcmode="lin" valueType="num">
                                      <p:cBhvr>
                                        <p:cTn id="9" dur="1000" fill="hold"/>
                                        <p:tgtEl>
                                          <p:spTgt spid="4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1"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250" fill="hold"/>
                                        <p:tgtEl>
                                          <p:spTgt spid="9"/>
                                        </p:tgtEl>
                                        <p:attrNameLst>
                                          <p:attrName>ppt_x</p:attrName>
                                        </p:attrNameLst>
                                      </p:cBhvr>
                                      <p:tavLst>
                                        <p:tav tm="0">
                                          <p:val>
                                            <p:strVal val="#ppt_x"/>
                                          </p:val>
                                        </p:tav>
                                        <p:tav tm="100000">
                                          <p:val>
                                            <p:strVal val="#ppt_x"/>
                                          </p:val>
                                        </p:tav>
                                      </p:tavLst>
                                    </p:anim>
                                    <p:anim calcmode="lin" valueType="num">
                                      <p:cBhvr additive="base">
                                        <p:cTn id="14" dur="250" fill="hold"/>
                                        <p:tgtEl>
                                          <p:spTgt spid="9"/>
                                        </p:tgtEl>
                                        <p:attrNameLst>
                                          <p:attrName>ppt_y</p:attrName>
                                        </p:attrNameLst>
                                      </p:cBhvr>
                                      <p:tavLst>
                                        <p:tav tm="0">
                                          <p:val>
                                            <p:strVal val="0-#ppt_h/2"/>
                                          </p:val>
                                        </p:tav>
                                        <p:tav tm="100000">
                                          <p:val>
                                            <p:strVal val="#ppt_y"/>
                                          </p:val>
                                        </p:tav>
                                      </p:tavLst>
                                    </p:anim>
                                  </p:childTnLst>
                                </p:cTn>
                              </p:par>
                            </p:childTnLst>
                          </p:cTn>
                        </p:par>
                        <p:par>
                          <p:cTn id="15" fill="hold">
                            <p:stCondLst>
                              <p:cond delay="1500"/>
                            </p:stCondLst>
                            <p:childTnLst>
                              <p:par>
                                <p:cTn id="16" presetID="2" presetClass="entr" presetSubtype="4"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500" fill="hold"/>
                                        <p:tgtEl>
                                          <p:spTgt spid="10"/>
                                        </p:tgtEl>
                                        <p:attrNameLst>
                                          <p:attrName>ppt_x</p:attrName>
                                        </p:attrNameLst>
                                      </p:cBhvr>
                                      <p:tavLst>
                                        <p:tav tm="0">
                                          <p:val>
                                            <p:strVal val="#ppt_x"/>
                                          </p:val>
                                        </p:tav>
                                        <p:tav tm="100000">
                                          <p:val>
                                            <p:strVal val="#ppt_x"/>
                                          </p:val>
                                        </p:tav>
                                      </p:tavLst>
                                    </p:anim>
                                    <p:anim calcmode="lin" valueType="num">
                                      <p:cBhvr additive="base">
                                        <p:cTn id="19" dur="500" fill="hold"/>
                                        <p:tgtEl>
                                          <p:spTgt spid="10"/>
                                        </p:tgtEl>
                                        <p:attrNameLst>
                                          <p:attrName>ppt_y</p:attrName>
                                        </p:attrNameLst>
                                      </p:cBhvr>
                                      <p:tavLst>
                                        <p:tav tm="0">
                                          <p:val>
                                            <p:strVal val="1+#ppt_h/2"/>
                                          </p:val>
                                        </p:tav>
                                        <p:tav tm="100000">
                                          <p:val>
                                            <p:strVal val="#ppt_y"/>
                                          </p:val>
                                        </p:tav>
                                      </p:tavLst>
                                    </p:anim>
                                  </p:childTnLst>
                                </p:cTn>
                              </p:par>
                              <p:par>
                                <p:cTn id="20" presetID="2" presetClass="entr" presetSubtype="1" fill="hold" nodeType="with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ppt_x"/>
                                          </p:val>
                                        </p:tav>
                                        <p:tav tm="100000">
                                          <p:val>
                                            <p:strVal val="#ppt_x"/>
                                          </p:val>
                                        </p:tav>
                                      </p:tavLst>
                                    </p:anim>
                                    <p:anim calcmode="lin" valueType="num">
                                      <p:cBhvr additive="base">
                                        <p:cTn id="23" dur="500" fill="hold"/>
                                        <p:tgtEl>
                                          <p:spTgt spid="11"/>
                                        </p:tgtEl>
                                        <p:attrNameLst>
                                          <p:attrName>ppt_y</p:attrName>
                                        </p:attrNameLst>
                                      </p:cBhvr>
                                      <p:tavLst>
                                        <p:tav tm="0">
                                          <p:val>
                                            <p:strVal val="0-#ppt_h/2"/>
                                          </p:val>
                                        </p:tav>
                                        <p:tav tm="100000">
                                          <p:val>
                                            <p:strVal val="#ppt_y"/>
                                          </p:val>
                                        </p:tav>
                                      </p:tavLst>
                                    </p:anim>
                                  </p:childTnLst>
                                </p:cTn>
                              </p:par>
                            </p:childTnLst>
                          </p:cTn>
                        </p:par>
                        <p:par>
                          <p:cTn id="24" fill="hold">
                            <p:stCondLst>
                              <p:cond delay="2000"/>
                            </p:stCondLst>
                            <p:childTnLst>
                              <p:par>
                                <p:cTn id="25" presetID="53" presetClass="entr" presetSubtype="16" fill="hold" grpId="0" nodeType="afterEffect">
                                  <p:stCondLst>
                                    <p:cond delay="0"/>
                                  </p:stCondLst>
                                  <p:childTnLst>
                                    <p:set>
                                      <p:cBhvr>
                                        <p:cTn id="26" dur="1" fill="hold">
                                          <p:stCondLst>
                                            <p:cond delay="0"/>
                                          </p:stCondLst>
                                        </p:cTn>
                                        <p:tgtEl>
                                          <p:spTgt spid="40"/>
                                        </p:tgtEl>
                                        <p:attrNameLst>
                                          <p:attrName>style.visibility</p:attrName>
                                        </p:attrNameLst>
                                      </p:cBhvr>
                                      <p:to>
                                        <p:strVal val="visible"/>
                                      </p:to>
                                    </p:set>
                                    <p:anim calcmode="lin" valueType="num">
                                      <p:cBhvr>
                                        <p:cTn id="27" dur="500" fill="hold"/>
                                        <p:tgtEl>
                                          <p:spTgt spid="40"/>
                                        </p:tgtEl>
                                        <p:attrNameLst>
                                          <p:attrName>ppt_w</p:attrName>
                                        </p:attrNameLst>
                                      </p:cBhvr>
                                      <p:tavLst>
                                        <p:tav tm="0">
                                          <p:val>
                                            <p:fltVal val="0"/>
                                          </p:val>
                                        </p:tav>
                                        <p:tav tm="100000">
                                          <p:val>
                                            <p:strVal val="#ppt_w"/>
                                          </p:val>
                                        </p:tav>
                                      </p:tavLst>
                                    </p:anim>
                                    <p:anim calcmode="lin" valueType="num">
                                      <p:cBhvr>
                                        <p:cTn id="28" dur="500" fill="hold"/>
                                        <p:tgtEl>
                                          <p:spTgt spid="40"/>
                                        </p:tgtEl>
                                        <p:attrNameLst>
                                          <p:attrName>ppt_h</p:attrName>
                                        </p:attrNameLst>
                                      </p:cBhvr>
                                      <p:tavLst>
                                        <p:tav tm="0">
                                          <p:val>
                                            <p:fltVal val="0"/>
                                          </p:val>
                                        </p:tav>
                                        <p:tav tm="100000">
                                          <p:val>
                                            <p:strVal val="#ppt_h"/>
                                          </p:val>
                                        </p:tav>
                                      </p:tavLst>
                                    </p:anim>
                                    <p:animEffect transition="in" filter="fade">
                                      <p:cBhvr>
                                        <p:cTn id="29" dur="500"/>
                                        <p:tgtEl>
                                          <p:spTgt spid="40"/>
                                        </p:tgtEl>
                                      </p:cBhvr>
                                    </p:animEffect>
                                  </p:childTnLst>
                                </p:cTn>
                              </p:par>
                            </p:childTnLst>
                          </p:cTn>
                        </p:par>
                        <p:par>
                          <p:cTn id="30" fill="hold">
                            <p:stCondLst>
                              <p:cond delay="2500"/>
                            </p:stCondLst>
                            <p:childTnLst>
                              <p:par>
                                <p:cTn id="31" presetID="2" presetClass="entr" presetSubtype="1" fill="hold" grpId="0" nodeType="afterEffect">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cBhvr additive="base">
                                        <p:cTn id="33" dur="500" fill="hold"/>
                                        <p:tgtEl>
                                          <p:spTgt spid="3"/>
                                        </p:tgtEl>
                                        <p:attrNameLst>
                                          <p:attrName>ppt_x</p:attrName>
                                        </p:attrNameLst>
                                      </p:cBhvr>
                                      <p:tavLst>
                                        <p:tav tm="0">
                                          <p:val>
                                            <p:strVal val="#ppt_x"/>
                                          </p:val>
                                        </p:tav>
                                        <p:tav tm="100000">
                                          <p:val>
                                            <p:strVal val="#ppt_x"/>
                                          </p:val>
                                        </p:tav>
                                      </p:tavLst>
                                    </p:anim>
                                    <p:anim calcmode="lin" valueType="num">
                                      <p:cBhvr additive="base">
                                        <p:cTn id="34" dur="500" fill="hold"/>
                                        <p:tgtEl>
                                          <p:spTgt spid="3"/>
                                        </p:tgtEl>
                                        <p:attrNameLst>
                                          <p:attrName>ppt_y</p:attrName>
                                        </p:attrNameLst>
                                      </p:cBhvr>
                                      <p:tavLst>
                                        <p:tav tm="0">
                                          <p:val>
                                            <p:strVal val="0-#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1"/>
                                        </p:tgtEl>
                                        <p:attrNameLst>
                                          <p:attrName>style.visibility</p:attrName>
                                        </p:attrNameLst>
                                      </p:cBhvr>
                                      <p:to>
                                        <p:strVal val="visible"/>
                                      </p:to>
                                    </p:set>
                                    <p:anim calcmode="lin" valueType="num">
                                      <p:cBhvr additive="base">
                                        <p:cTn id="37" dur="500" fill="hold"/>
                                        <p:tgtEl>
                                          <p:spTgt spid="31"/>
                                        </p:tgtEl>
                                        <p:attrNameLst>
                                          <p:attrName>ppt_x</p:attrName>
                                        </p:attrNameLst>
                                      </p:cBhvr>
                                      <p:tavLst>
                                        <p:tav tm="0">
                                          <p:val>
                                            <p:strVal val="#ppt_x"/>
                                          </p:val>
                                        </p:tav>
                                        <p:tav tm="100000">
                                          <p:val>
                                            <p:strVal val="#ppt_x"/>
                                          </p:val>
                                        </p:tav>
                                      </p:tavLst>
                                    </p:anim>
                                    <p:anim calcmode="lin" valueType="num">
                                      <p:cBhvr additive="base">
                                        <p:cTn id="38" dur="500" fill="hold"/>
                                        <p:tgtEl>
                                          <p:spTgt spid="31"/>
                                        </p:tgtEl>
                                        <p:attrNameLst>
                                          <p:attrName>ppt_y</p:attrName>
                                        </p:attrNameLst>
                                      </p:cBhvr>
                                      <p:tavLst>
                                        <p:tav tm="0">
                                          <p:val>
                                            <p:strVal val="1+#ppt_h/2"/>
                                          </p:val>
                                        </p:tav>
                                        <p:tav tm="100000">
                                          <p:val>
                                            <p:strVal val="#ppt_y"/>
                                          </p:val>
                                        </p:tav>
                                      </p:tavLst>
                                    </p:anim>
                                  </p:childTnLst>
                                </p:cTn>
                              </p:par>
                            </p:childTnLst>
                          </p:cTn>
                        </p:par>
                        <p:par>
                          <p:cTn id="39" fill="hold">
                            <p:stCondLst>
                              <p:cond delay="3000"/>
                            </p:stCondLst>
                            <p:childTnLst>
                              <p:par>
                                <p:cTn id="40" presetID="53" presetClass="entr" presetSubtype="16" fill="hold" grpId="0" nodeType="afterEffect">
                                  <p:stCondLst>
                                    <p:cond delay="0"/>
                                  </p:stCondLst>
                                  <p:childTnLst>
                                    <p:set>
                                      <p:cBhvr>
                                        <p:cTn id="41" dur="1" fill="hold">
                                          <p:stCondLst>
                                            <p:cond delay="0"/>
                                          </p:stCondLst>
                                        </p:cTn>
                                        <p:tgtEl>
                                          <p:spTgt spid="35"/>
                                        </p:tgtEl>
                                        <p:attrNameLst>
                                          <p:attrName>style.visibility</p:attrName>
                                        </p:attrNameLst>
                                      </p:cBhvr>
                                      <p:to>
                                        <p:strVal val="visible"/>
                                      </p:to>
                                    </p:set>
                                    <p:anim calcmode="lin" valueType="num">
                                      <p:cBhvr>
                                        <p:cTn id="42" dur="500" fill="hold"/>
                                        <p:tgtEl>
                                          <p:spTgt spid="35"/>
                                        </p:tgtEl>
                                        <p:attrNameLst>
                                          <p:attrName>ppt_w</p:attrName>
                                        </p:attrNameLst>
                                      </p:cBhvr>
                                      <p:tavLst>
                                        <p:tav tm="0">
                                          <p:val>
                                            <p:fltVal val="0"/>
                                          </p:val>
                                        </p:tav>
                                        <p:tav tm="100000">
                                          <p:val>
                                            <p:strVal val="#ppt_w"/>
                                          </p:val>
                                        </p:tav>
                                      </p:tavLst>
                                    </p:anim>
                                    <p:anim calcmode="lin" valueType="num">
                                      <p:cBhvr>
                                        <p:cTn id="43" dur="500" fill="hold"/>
                                        <p:tgtEl>
                                          <p:spTgt spid="35"/>
                                        </p:tgtEl>
                                        <p:attrNameLst>
                                          <p:attrName>ppt_h</p:attrName>
                                        </p:attrNameLst>
                                      </p:cBhvr>
                                      <p:tavLst>
                                        <p:tav tm="0">
                                          <p:val>
                                            <p:fltVal val="0"/>
                                          </p:val>
                                        </p:tav>
                                        <p:tav tm="100000">
                                          <p:val>
                                            <p:strVal val="#ppt_h"/>
                                          </p:val>
                                        </p:tav>
                                      </p:tavLst>
                                    </p:anim>
                                    <p:animEffect transition="in" filter="fade">
                                      <p:cBhvr>
                                        <p:cTn id="44" dur="500"/>
                                        <p:tgtEl>
                                          <p:spTgt spid="35"/>
                                        </p:tgtEl>
                                      </p:cBhvr>
                                    </p:animEffect>
                                  </p:childTnLst>
                                </p:cTn>
                              </p:par>
                            </p:childTnLst>
                          </p:cTn>
                        </p:par>
                        <p:par>
                          <p:cTn id="45" fill="hold">
                            <p:stCondLst>
                              <p:cond delay="3500"/>
                            </p:stCondLst>
                            <p:childTnLst>
                              <p:par>
                                <p:cTn id="46" presetID="2" presetClass="entr" presetSubtype="4" fill="hold" grpId="0" nodeType="afterEffect">
                                  <p:stCondLst>
                                    <p:cond delay="0"/>
                                  </p:stCondLst>
                                  <p:childTnLst>
                                    <p:set>
                                      <p:cBhvr>
                                        <p:cTn id="47" dur="1" fill="hold">
                                          <p:stCondLst>
                                            <p:cond delay="0"/>
                                          </p:stCondLst>
                                        </p:cTn>
                                        <p:tgtEl>
                                          <p:spTgt spid="4"/>
                                        </p:tgtEl>
                                        <p:attrNameLst>
                                          <p:attrName>style.visibility</p:attrName>
                                        </p:attrNameLst>
                                      </p:cBhvr>
                                      <p:to>
                                        <p:strVal val="visible"/>
                                      </p:to>
                                    </p:set>
                                    <p:anim calcmode="lin" valueType="num">
                                      <p:cBhvr additive="base">
                                        <p:cTn id="48" dur="500" fill="hold"/>
                                        <p:tgtEl>
                                          <p:spTgt spid="4"/>
                                        </p:tgtEl>
                                        <p:attrNameLst>
                                          <p:attrName>ppt_x</p:attrName>
                                        </p:attrNameLst>
                                      </p:cBhvr>
                                      <p:tavLst>
                                        <p:tav tm="0">
                                          <p:val>
                                            <p:strVal val="#ppt_x"/>
                                          </p:val>
                                        </p:tav>
                                        <p:tav tm="100000">
                                          <p:val>
                                            <p:strVal val="#ppt_x"/>
                                          </p:val>
                                        </p:tav>
                                      </p:tavLst>
                                    </p:anim>
                                    <p:anim calcmode="lin" valueType="num">
                                      <p:cBhvr additive="base">
                                        <p:cTn id="49" dur="500" fill="hold"/>
                                        <p:tgtEl>
                                          <p:spTgt spid="4"/>
                                        </p:tgtEl>
                                        <p:attrNameLst>
                                          <p:attrName>ppt_y</p:attrName>
                                        </p:attrNameLst>
                                      </p:cBhvr>
                                      <p:tavLst>
                                        <p:tav tm="0">
                                          <p:val>
                                            <p:strVal val="1+#ppt_h/2"/>
                                          </p:val>
                                        </p:tav>
                                        <p:tav tm="100000">
                                          <p:val>
                                            <p:strVal val="#ppt_y"/>
                                          </p:val>
                                        </p:tav>
                                      </p:tavLst>
                                    </p:anim>
                                  </p:childTnLst>
                                </p:cTn>
                              </p:par>
                              <p:par>
                                <p:cTn id="50" presetID="2" presetClass="entr" presetSubtype="1" fill="hold" nodeType="withEffect">
                                  <p:stCondLst>
                                    <p:cond delay="0"/>
                                  </p:stCondLst>
                                  <p:childTnLst>
                                    <p:set>
                                      <p:cBhvr>
                                        <p:cTn id="51" dur="1" fill="hold">
                                          <p:stCondLst>
                                            <p:cond delay="0"/>
                                          </p:stCondLst>
                                        </p:cTn>
                                        <p:tgtEl>
                                          <p:spTgt spid="15"/>
                                        </p:tgtEl>
                                        <p:attrNameLst>
                                          <p:attrName>style.visibility</p:attrName>
                                        </p:attrNameLst>
                                      </p:cBhvr>
                                      <p:to>
                                        <p:strVal val="visible"/>
                                      </p:to>
                                    </p:set>
                                    <p:anim calcmode="lin" valueType="num">
                                      <p:cBhvr additive="base">
                                        <p:cTn id="52" dur="500" fill="hold"/>
                                        <p:tgtEl>
                                          <p:spTgt spid="15"/>
                                        </p:tgtEl>
                                        <p:attrNameLst>
                                          <p:attrName>ppt_x</p:attrName>
                                        </p:attrNameLst>
                                      </p:cBhvr>
                                      <p:tavLst>
                                        <p:tav tm="0">
                                          <p:val>
                                            <p:strVal val="#ppt_x"/>
                                          </p:val>
                                        </p:tav>
                                        <p:tav tm="100000">
                                          <p:val>
                                            <p:strVal val="#ppt_x"/>
                                          </p:val>
                                        </p:tav>
                                      </p:tavLst>
                                    </p:anim>
                                    <p:anim calcmode="lin" valueType="num">
                                      <p:cBhvr additive="base">
                                        <p:cTn id="53" dur="500" fill="hold"/>
                                        <p:tgtEl>
                                          <p:spTgt spid="15"/>
                                        </p:tgtEl>
                                        <p:attrNameLst>
                                          <p:attrName>ppt_y</p:attrName>
                                        </p:attrNameLst>
                                      </p:cBhvr>
                                      <p:tavLst>
                                        <p:tav tm="0">
                                          <p:val>
                                            <p:strVal val="0-#ppt_h/2"/>
                                          </p:val>
                                        </p:tav>
                                        <p:tav tm="100000">
                                          <p:val>
                                            <p:strVal val="#ppt_y"/>
                                          </p:val>
                                        </p:tav>
                                      </p:tavLst>
                                    </p:anim>
                                  </p:childTnLst>
                                </p:cTn>
                              </p:par>
                            </p:childTnLst>
                          </p:cTn>
                        </p:par>
                        <p:par>
                          <p:cTn id="54" fill="hold">
                            <p:stCondLst>
                              <p:cond delay="4000"/>
                            </p:stCondLst>
                            <p:childTnLst>
                              <p:par>
                                <p:cTn id="55" presetID="53" presetClass="entr" presetSubtype="16" fill="hold" grpId="0" nodeType="afterEffect">
                                  <p:stCondLst>
                                    <p:cond delay="0"/>
                                  </p:stCondLst>
                                  <p:childTnLst>
                                    <p:set>
                                      <p:cBhvr>
                                        <p:cTn id="56" dur="1" fill="hold">
                                          <p:stCondLst>
                                            <p:cond delay="0"/>
                                          </p:stCondLst>
                                        </p:cTn>
                                        <p:tgtEl>
                                          <p:spTgt spid="39"/>
                                        </p:tgtEl>
                                        <p:attrNameLst>
                                          <p:attrName>style.visibility</p:attrName>
                                        </p:attrNameLst>
                                      </p:cBhvr>
                                      <p:to>
                                        <p:strVal val="visible"/>
                                      </p:to>
                                    </p:set>
                                    <p:anim calcmode="lin" valueType="num">
                                      <p:cBhvr>
                                        <p:cTn id="57" dur="500" fill="hold"/>
                                        <p:tgtEl>
                                          <p:spTgt spid="39"/>
                                        </p:tgtEl>
                                        <p:attrNameLst>
                                          <p:attrName>ppt_w</p:attrName>
                                        </p:attrNameLst>
                                      </p:cBhvr>
                                      <p:tavLst>
                                        <p:tav tm="0">
                                          <p:val>
                                            <p:fltVal val="0"/>
                                          </p:val>
                                        </p:tav>
                                        <p:tav tm="100000">
                                          <p:val>
                                            <p:strVal val="#ppt_w"/>
                                          </p:val>
                                        </p:tav>
                                      </p:tavLst>
                                    </p:anim>
                                    <p:anim calcmode="lin" valueType="num">
                                      <p:cBhvr>
                                        <p:cTn id="58" dur="500" fill="hold"/>
                                        <p:tgtEl>
                                          <p:spTgt spid="39"/>
                                        </p:tgtEl>
                                        <p:attrNameLst>
                                          <p:attrName>ppt_h</p:attrName>
                                        </p:attrNameLst>
                                      </p:cBhvr>
                                      <p:tavLst>
                                        <p:tav tm="0">
                                          <p:val>
                                            <p:fltVal val="0"/>
                                          </p:val>
                                        </p:tav>
                                        <p:tav tm="100000">
                                          <p:val>
                                            <p:strVal val="#ppt_h"/>
                                          </p:val>
                                        </p:tav>
                                      </p:tavLst>
                                    </p:anim>
                                    <p:animEffect transition="in" filter="fade">
                                      <p:cBhvr>
                                        <p:cTn id="59" dur="500"/>
                                        <p:tgtEl>
                                          <p:spTgt spid="39"/>
                                        </p:tgtEl>
                                      </p:cBhvr>
                                    </p:animEffect>
                                  </p:childTnLst>
                                </p:cTn>
                              </p:par>
                            </p:childTnLst>
                          </p:cTn>
                        </p:par>
                        <p:par>
                          <p:cTn id="60" fill="hold">
                            <p:stCondLst>
                              <p:cond delay="4500"/>
                            </p:stCondLst>
                            <p:childTnLst>
                              <p:par>
                                <p:cTn id="61" presetID="2" presetClass="entr" presetSubtype="1" fill="hold" grpId="0" nodeType="afterEffect">
                                  <p:stCondLst>
                                    <p:cond delay="0"/>
                                  </p:stCondLst>
                                  <p:childTnLst>
                                    <p:set>
                                      <p:cBhvr>
                                        <p:cTn id="62" dur="1" fill="hold">
                                          <p:stCondLst>
                                            <p:cond delay="0"/>
                                          </p:stCondLst>
                                        </p:cTn>
                                        <p:tgtEl>
                                          <p:spTgt spid="5"/>
                                        </p:tgtEl>
                                        <p:attrNameLst>
                                          <p:attrName>style.visibility</p:attrName>
                                        </p:attrNameLst>
                                      </p:cBhvr>
                                      <p:to>
                                        <p:strVal val="visible"/>
                                      </p:to>
                                    </p:set>
                                    <p:anim calcmode="lin" valueType="num">
                                      <p:cBhvr additive="base">
                                        <p:cTn id="63" dur="500" fill="hold"/>
                                        <p:tgtEl>
                                          <p:spTgt spid="5"/>
                                        </p:tgtEl>
                                        <p:attrNameLst>
                                          <p:attrName>ppt_x</p:attrName>
                                        </p:attrNameLst>
                                      </p:cBhvr>
                                      <p:tavLst>
                                        <p:tav tm="0">
                                          <p:val>
                                            <p:strVal val="#ppt_x"/>
                                          </p:val>
                                        </p:tav>
                                        <p:tav tm="100000">
                                          <p:val>
                                            <p:strVal val="#ppt_x"/>
                                          </p:val>
                                        </p:tav>
                                      </p:tavLst>
                                    </p:anim>
                                    <p:anim calcmode="lin" valueType="num">
                                      <p:cBhvr additive="base">
                                        <p:cTn id="64" dur="500" fill="hold"/>
                                        <p:tgtEl>
                                          <p:spTgt spid="5"/>
                                        </p:tgtEl>
                                        <p:attrNameLst>
                                          <p:attrName>ppt_y</p:attrName>
                                        </p:attrNameLst>
                                      </p:cBhvr>
                                      <p:tavLst>
                                        <p:tav tm="0">
                                          <p:val>
                                            <p:strVal val="0-#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27"/>
                                        </p:tgtEl>
                                        <p:attrNameLst>
                                          <p:attrName>style.visibility</p:attrName>
                                        </p:attrNameLst>
                                      </p:cBhvr>
                                      <p:to>
                                        <p:strVal val="visible"/>
                                      </p:to>
                                    </p:set>
                                    <p:anim calcmode="lin" valueType="num">
                                      <p:cBhvr additive="base">
                                        <p:cTn id="67" dur="500" fill="hold"/>
                                        <p:tgtEl>
                                          <p:spTgt spid="27"/>
                                        </p:tgtEl>
                                        <p:attrNameLst>
                                          <p:attrName>ppt_x</p:attrName>
                                        </p:attrNameLst>
                                      </p:cBhvr>
                                      <p:tavLst>
                                        <p:tav tm="0">
                                          <p:val>
                                            <p:strVal val="#ppt_x"/>
                                          </p:val>
                                        </p:tav>
                                        <p:tav tm="100000">
                                          <p:val>
                                            <p:strVal val="#ppt_x"/>
                                          </p:val>
                                        </p:tav>
                                      </p:tavLst>
                                    </p:anim>
                                    <p:anim calcmode="lin" valueType="num">
                                      <p:cBhvr additive="base">
                                        <p:cTn id="68" dur="500" fill="hold"/>
                                        <p:tgtEl>
                                          <p:spTgt spid="27"/>
                                        </p:tgtEl>
                                        <p:attrNameLst>
                                          <p:attrName>ppt_y</p:attrName>
                                        </p:attrNameLst>
                                      </p:cBhvr>
                                      <p:tavLst>
                                        <p:tav tm="0">
                                          <p:val>
                                            <p:strVal val="1+#ppt_h/2"/>
                                          </p:val>
                                        </p:tav>
                                        <p:tav tm="100000">
                                          <p:val>
                                            <p:strVal val="#ppt_y"/>
                                          </p:val>
                                        </p:tav>
                                      </p:tavLst>
                                    </p:anim>
                                  </p:childTnLst>
                                </p:cTn>
                              </p:par>
                            </p:childTnLst>
                          </p:cTn>
                        </p:par>
                        <p:par>
                          <p:cTn id="69" fill="hold">
                            <p:stCondLst>
                              <p:cond delay="5000"/>
                            </p:stCondLst>
                            <p:childTnLst>
                              <p:par>
                                <p:cTn id="70" presetID="53" presetClass="entr" presetSubtype="16" fill="hold" grpId="0" nodeType="afterEffect">
                                  <p:stCondLst>
                                    <p:cond delay="0"/>
                                  </p:stCondLst>
                                  <p:childTnLst>
                                    <p:set>
                                      <p:cBhvr>
                                        <p:cTn id="71" dur="1" fill="hold">
                                          <p:stCondLst>
                                            <p:cond delay="0"/>
                                          </p:stCondLst>
                                        </p:cTn>
                                        <p:tgtEl>
                                          <p:spTgt spid="36"/>
                                        </p:tgtEl>
                                        <p:attrNameLst>
                                          <p:attrName>style.visibility</p:attrName>
                                        </p:attrNameLst>
                                      </p:cBhvr>
                                      <p:to>
                                        <p:strVal val="visible"/>
                                      </p:to>
                                    </p:set>
                                    <p:anim calcmode="lin" valueType="num">
                                      <p:cBhvr>
                                        <p:cTn id="72" dur="500" fill="hold"/>
                                        <p:tgtEl>
                                          <p:spTgt spid="36"/>
                                        </p:tgtEl>
                                        <p:attrNameLst>
                                          <p:attrName>ppt_w</p:attrName>
                                        </p:attrNameLst>
                                      </p:cBhvr>
                                      <p:tavLst>
                                        <p:tav tm="0">
                                          <p:val>
                                            <p:fltVal val="0"/>
                                          </p:val>
                                        </p:tav>
                                        <p:tav tm="100000">
                                          <p:val>
                                            <p:strVal val="#ppt_w"/>
                                          </p:val>
                                        </p:tav>
                                      </p:tavLst>
                                    </p:anim>
                                    <p:anim calcmode="lin" valueType="num">
                                      <p:cBhvr>
                                        <p:cTn id="73" dur="500" fill="hold"/>
                                        <p:tgtEl>
                                          <p:spTgt spid="36"/>
                                        </p:tgtEl>
                                        <p:attrNameLst>
                                          <p:attrName>ppt_h</p:attrName>
                                        </p:attrNameLst>
                                      </p:cBhvr>
                                      <p:tavLst>
                                        <p:tav tm="0">
                                          <p:val>
                                            <p:fltVal val="0"/>
                                          </p:val>
                                        </p:tav>
                                        <p:tav tm="100000">
                                          <p:val>
                                            <p:strVal val="#ppt_h"/>
                                          </p:val>
                                        </p:tav>
                                      </p:tavLst>
                                    </p:anim>
                                    <p:animEffect transition="in" filter="fade">
                                      <p:cBhvr>
                                        <p:cTn id="74" dur="500"/>
                                        <p:tgtEl>
                                          <p:spTgt spid="36"/>
                                        </p:tgtEl>
                                      </p:cBhvr>
                                    </p:animEffect>
                                  </p:childTnLst>
                                </p:cTn>
                              </p:par>
                            </p:childTnLst>
                          </p:cTn>
                        </p:par>
                        <p:par>
                          <p:cTn id="75" fill="hold">
                            <p:stCondLst>
                              <p:cond delay="5500"/>
                            </p:stCondLst>
                            <p:childTnLst>
                              <p:par>
                                <p:cTn id="76" presetID="2" presetClass="entr" presetSubtype="4" fill="hold" grpId="0" nodeType="afterEffect">
                                  <p:stCondLst>
                                    <p:cond delay="0"/>
                                  </p:stCondLst>
                                  <p:childTnLst>
                                    <p:set>
                                      <p:cBhvr>
                                        <p:cTn id="77" dur="1" fill="hold">
                                          <p:stCondLst>
                                            <p:cond delay="0"/>
                                          </p:stCondLst>
                                        </p:cTn>
                                        <p:tgtEl>
                                          <p:spTgt spid="6"/>
                                        </p:tgtEl>
                                        <p:attrNameLst>
                                          <p:attrName>style.visibility</p:attrName>
                                        </p:attrNameLst>
                                      </p:cBhvr>
                                      <p:to>
                                        <p:strVal val="visible"/>
                                      </p:to>
                                    </p:set>
                                    <p:anim calcmode="lin" valueType="num">
                                      <p:cBhvr additive="base">
                                        <p:cTn id="78" dur="500" fill="hold"/>
                                        <p:tgtEl>
                                          <p:spTgt spid="6"/>
                                        </p:tgtEl>
                                        <p:attrNameLst>
                                          <p:attrName>ppt_x</p:attrName>
                                        </p:attrNameLst>
                                      </p:cBhvr>
                                      <p:tavLst>
                                        <p:tav tm="0">
                                          <p:val>
                                            <p:strVal val="#ppt_x"/>
                                          </p:val>
                                        </p:tav>
                                        <p:tav tm="100000">
                                          <p:val>
                                            <p:strVal val="#ppt_x"/>
                                          </p:val>
                                        </p:tav>
                                      </p:tavLst>
                                    </p:anim>
                                    <p:anim calcmode="lin" valueType="num">
                                      <p:cBhvr additive="base">
                                        <p:cTn id="79" dur="500" fill="hold"/>
                                        <p:tgtEl>
                                          <p:spTgt spid="6"/>
                                        </p:tgtEl>
                                        <p:attrNameLst>
                                          <p:attrName>ppt_y</p:attrName>
                                        </p:attrNameLst>
                                      </p:cBhvr>
                                      <p:tavLst>
                                        <p:tav tm="0">
                                          <p:val>
                                            <p:strVal val="1+#ppt_h/2"/>
                                          </p:val>
                                        </p:tav>
                                        <p:tav tm="100000">
                                          <p:val>
                                            <p:strVal val="#ppt_y"/>
                                          </p:val>
                                        </p:tav>
                                      </p:tavLst>
                                    </p:anim>
                                  </p:childTnLst>
                                </p:cTn>
                              </p:par>
                              <p:par>
                                <p:cTn id="80" presetID="2" presetClass="entr" presetSubtype="1" fill="hold" nodeType="withEffect">
                                  <p:stCondLst>
                                    <p:cond delay="0"/>
                                  </p:stCondLst>
                                  <p:childTnLst>
                                    <p:set>
                                      <p:cBhvr>
                                        <p:cTn id="81" dur="1" fill="hold">
                                          <p:stCondLst>
                                            <p:cond delay="0"/>
                                          </p:stCondLst>
                                        </p:cTn>
                                        <p:tgtEl>
                                          <p:spTgt spid="19"/>
                                        </p:tgtEl>
                                        <p:attrNameLst>
                                          <p:attrName>style.visibility</p:attrName>
                                        </p:attrNameLst>
                                      </p:cBhvr>
                                      <p:to>
                                        <p:strVal val="visible"/>
                                      </p:to>
                                    </p:set>
                                    <p:anim calcmode="lin" valueType="num">
                                      <p:cBhvr additive="base">
                                        <p:cTn id="82" dur="500" fill="hold"/>
                                        <p:tgtEl>
                                          <p:spTgt spid="19"/>
                                        </p:tgtEl>
                                        <p:attrNameLst>
                                          <p:attrName>ppt_x</p:attrName>
                                        </p:attrNameLst>
                                      </p:cBhvr>
                                      <p:tavLst>
                                        <p:tav tm="0">
                                          <p:val>
                                            <p:strVal val="#ppt_x"/>
                                          </p:val>
                                        </p:tav>
                                        <p:tav tm="100000">
                                          <p:val>
                                            <p:strVal val="#ppt_x"/>
                                          </p:val>
                                        </p:tav>
                                      </p:tavLst>
                                    </p:anim>
                                    <p:anim calcmode="lin" valueType="num">
                                      <p:cBhvr additive="base">
                                        <p:cTn id="83" dur="500" fill="hold"/>
                                        <p:tgtEl>
                                          <p:spTgt spid="19"/>
                                        </p:tgtEl>
                                        <p:attrNameLst>
                                          <p:attrName>ppt_y</p:attrName>
                                        </p:attrNameLst>
                                      </p:cBhvr>
                                      <p:tavLst>
                                        <p:tav tm="0">
                                          <p:val>
                                            <p:strVal val="0-#ppt_h/2"/>
                                          </p:val>
                                        </p:tav>
                                        <p:tav tm="100000">
                                          <p:val>
                                            <p:strVal val="#ppt_y"/>
                                          </p:val>
                                        </p:tav>
                                      </p:tavLst>
                                    </p:anim>
                                  </p:childTnLst>
                                </p:cTn>
                              </p:par>
                            </p:childTnLst>
                          </p:cTn>
                        </p:par>
                        <p:par>
                          <p:cTn id="84" fill="hold">
                            <p:stCondLst>
                              <p:cond delay="6000"/>
                            </p:stCondLst>
                            <p:childTnLst>
                              <p:par>
                                <p:cTn id="85" presetID="53" presetClass="entr" presetSubtype="16" fill="hold" grpId="0" nodeType="afterEffect">
                                  <p:stCondLst>
                                    <p:cond delay="0"/>
                                  </p:stCondLst>
                                  <p:childTnLst>
                                    <p:set>
                                      <p:cBhvr>
                                        <p:cTn id="86" dur="1" fill="hold">
                                          <p:stCondLst>
                                            <p:cond delay="0"/>
                                          </p:stCondLst>
                                        </p:cTn>
                                        <p:tgtEl>
                                          <p:spTgt spid="38"/>
                                        </p:tgtEl>
                                        <p:attrNameLst>
                                          <p:attrName>style.visibility</p:attrName>
                                        </p:attrNameLst>
                                      </p:cBhvr>
                                      <p:to>
                                        <p:strVal val="visible"/>
                                      </p:to>
                                    </p:set>
                                    <p:anim calcmode="lin" valueType="num">
                                      <p:cBhvr>
                                        <p:cTn id="87" dur="500" fill="hold"/>
                                        <p:tgtEl>
                                          <p:spTgt spid="38"/>
                                        </p:tgtEl>
                                        <p:attrNameLst>
                                          <p:attrName>ppt_w</p:attrName>
                                        </p:attrNameLst>
                                      </p:cBhvr>
                                      <p:tavLst>
                                        <p:tav tm="0">
                                          <p:val>
                                            <p:fltVal val="0"/>
                                          </p:val>
                                        </p:tav>
                                        <p:tav tm="100000">
                                          <p:val>
                                            <p:strVal val="#ppt_w"/>
                                          </p:val>
                                        </p:tav>
                                      </p:tavLst>
                                    </p:anim>
                                    <p:anim calcmode="lin" valueType="num">
                                      <p:cBhvr>
                                        <p:cTn id="88" dur="500" fill="hold"/>
                                        <p:tgtEl>
                                          <p:spTgt spid="38"/>
                                        </p:tgtEl>
                                        <p:attrNameLst>
                                          <p:attrName>ppt_h</p:attrName>
                                        </p:attrNameLst>
                                      </p:cBhvr>
                                      <p:tavLst>
                                        <p:tav tm="0">
                                          <p:val>
                                            <p:fltVal val="0"/>
                                          </p:val>
                                        </p:tav>
                                        <p:tav tm="100000">
                                          <p:val>
                                            <p:strVal val="#ppt_h"/>
                                          </p:val>
                                        </p:tav>
                                      </p:tavLst>
                                    </p:anim>
                                    <p:animEffect transition="in" filter="fade">
                                      <p:cBhvr>
                                        <p:cTn id="89" dur="500"/>
                                        <p:tgtEl>
                                          <p:spTgt spid="38"/>
                                        </p:tgtEl>
                                      </p:cBhvr>
                                    </p:animEffect>
                                  </p:childTnLst>
                                </p:cTn>
                              </p:par>
                            </p:childTnLst>
                          </p:cTn>
                        </p:par>
                        <p:par>
                          <p:cTn id="90" fill="hold">
                            <p:stCondLst>
                              <p:cond delay="6500"/>
                            </p:stCondLst>
                            <p:childTnLst>
                              <p:par>
                                <p:cTn id="91" presetID="2" presetClass="entr" presetSubtype="1" fill="hold" grpId="0" nodeType="afterEffect">
                                  <p:stCondLst>
                                    <p:cond delay="0"/>
                                  </p:stCondLst>
                                  <p:childTnLst>
                                    <p:set>
                                      <p:cBhvr>
                                        <p:cTn id="92" dur="1" fill="hold">
                                          <p:stCondLst>
                                            <p:cond delay="0"/>
                                          </p:stCondLst>
                                        </p:cTn>
                                        <p:tgtEl>
                                          <p:spTgt spid="7"/>
                                        </p:tgtEl>
                                        <p:attrNameLst>
                                          <p:attrName>style.visibility</p:attrName>
                                        </p:attrNameLst>
                                      </p:cBhvr>
                                      <p:to>
                                        <p:strVal val="visible"/>
                                      </p:to>
                                    </p:set>
                                    <p:anim calcmode="lin" valueType="num">
                                      <p:cBhvr additive="base">
                                        <p:cTn id="93" dur="500" fill="hold"/>
                                        <p:tgtEl>
                                          <p:spTgt spid="7"/>
                                        </p:tgtEl>
                                        <p:attrNameLst>
                                          <p:attrName>ppt_x</p:attrName>
                                        </p:attrNameLst>
                                      </p:cBhvr>
                                      <p:tavLst>
                                        <p:tav tm="0">
                                          <p:val>
                                            <p:strVal val="#ppt_x"/>
                                          </p:val>
                                        </p:tav>
                                        <p:tav tm="100000">
                                          <p:val>
                                            <p:strVal val="#ppt_x"/>
                                          </p:val>
                                        </p:tav>
                                      </p:tavLst>
                                    </p:anim>
                                    <p:anim calcmode="lin" valueType="num">
                                      <p:cBhvr additive="base">
                                        <p:cTn id="94" dur="500" fill="hold"/>
                                        <p:tgtEl>
                                          <p:spTgt spid="7"/>
                                        </p:tgtEl>
                                        <p:attrNameLst>
                                          <p:attrName>ppt_y</p:attrName>
                                        </p:attrNameLst>
                                      </p:cBhvr>
                                      <p:tavLst>
                                        <p:tav tm="0">
                                          <p:val>
                                            <p:strVal val="0-#ppt_h/2"/>
                                          </p:val>
                                        </p:tav>
                                        <p:tav tm="100000">
                                          <p:val>
                                            <p:strVal val="#ppt_y"/>
                                          </p:val>
                                        </p:tav>
                                      </p:tavLst>
                                    </p:anim>
                                  </p:childTnLst>
                                </p:cTn>
                              </p:par>
                              <p:par>
                                <p:cTn id="95" presetID="2" presetClass="entr" presetSubtype="4" fill="hold" nodeType="withEffect">
                                  <p:stCondLst>
                                    <p:cond delay="0"/>
                                  </p:stCondLst>
                                  <p:childTnLst>
                                    <p:set>
                                      <p:cBhvr>
                                        <p:cTn id="96" dur="1" fill="hold">
                                          <p:stCondLst>
                                            <p:cond delay="0"/>
                                          </p:stCondLst>
                                        </p:cTn>
                                        <p:tgtEl>
                                          <p:spTgt spid="23"/>
                                        </p:tgtEl>
                                        <p:attrNameLst>
                                          <p:attrName>style.visibility</p:attrName>
                                        </p:attrNameLst>
                                      </p:cBhvr>
                                      <p:to>
                                        <p:strVal val="visible"/>
                                      </p:to>
                                    </p:set>
                                    <p:anim calcmode="lin" valueType="num">
                                      <p:cBhvr additive="base">
                                        <p:cTn id="97" dur="500" fill="hold"/>
                                        <p:tgtEl>
                                          <p:spTgt spid="23"/>
                                        </p:tgtEl>
                                        <p:attrNameLst>
                                          <p:attrName>ppt_x</p:attrName>
                                        </p:attrNameLst>
                                      </p:cBhvr>
                                      <p:tavLst>
                                        <p:tav tm="0">
                                          <p:val>
                                            <p:strVal val="#ppt_x"/>
                                          </p:val>
                                        </p:tav>
                                        <p:tav tm="100000">
                                          <p:val>
                                            <p:strVal val="#ppt_x"/>
                                          </p:val>
                                        </p:tav>
                                      </p:tavLst>
                                    </p:anim>
                                    <p:anim calcmode="lin" valueType="num">
                                      <p:cBhvr additive="base">
                                        <p:cTn id="98" dur="500" fill="hold"/>
                                        <p:tgtEl>
                                          <p:spTgt spid="23"/>
                                        </p:tgtEl>
                                        <p:attrNameLst>
                                          <p:attrName>ppt_y</p:attrName>
                                        </p:attrNameLst>
                                      </p:cBhvr>
                                      <p:tavLst>
                                        <p:tav tm="0">
                                          <p:val>
                                            <p:strVal val="1+#ppt_h/2"/>
                                          </p:val>
                                        </p:tav>
                                        <p:tav tm="100000">
                                          <p:val>
                                            <p:strVal val="#ppt_y"/>
                                          </p:val>
                                        </p:tav>
                                      </p:tavLst>
                                    </p:anim>
                                  </p:childTnLst>
                                </p:cTn>
                              </p:par>
                            </p:childTnLst>
                          </p:cTn>
                        </p:par>
                        <p:par>
                          <p:cTn id="99" fill="hold">
                            <p:stCondLst>
                              <p:cond delay="7000"/>
                            </p:stCondLst>
                            <p:childTnLst>
                              <p:par>
                                <p:cTn id="100" presetID="53" presetClass="entr" presetSubtype="16" fill="hold" grpId="0" nodeType="afterEffect">
                                  <p:stCondLst>
                                    <p:cond delay="0"/>
                                  </p:stCondLst>
                                  <p:childTnLst>
                                    <p:set>
                                      <p:cBhvr>
                                        <p:cTn id="101" dur="1" fill="hold">
                                          <p:stCondLst>
                                            <p:cond delay="0"/>
                                          </p:stCondLst>
                                        </p:cTn>
                                        <p:tgtEl>
                                          <p:spTgt spid="37"/>
                                        </p:tgtEl>
                                        <p:attrNameLst>
                                          <p:attrName>style.visibility</p:attrName>
                                        </p:attrNameLst>
                                      </p:cBhvr>
                                      <p:to>
                                        <p:strVal val="visible"/>
                                      </p:to>
                                    </p:set>
                                    <p:anim calcmode="lin" valueType="num">
                                      <p:cBhvr>
                                        <p:cTn id="102" dur="500" fill="hold"/>
                                        <p:tgtEl>
                                          <p:spTgt spid="37"/>
                                        </p:tgtEl>
                                        <p:attrNameLst>
                                          <p:attrName>ppt_w</p:attrName>
                                        </p:attrNameLst>
                                      </p:cBhvr>
                                      <p:tavLst>
                                        <p:tav tm="0">
                                          <p:val>
                                            <p:fltVal val="0"/>
                                          </p:val>
                                        </p:tav>
                                        <p:tav tm="100000">
                                          <p:val>
                                            <p:strVal val="#ppt_w"/>
                                          </p:val>
                                        </p:tav>
                                      </p:tavLst>
                                    </p:anim>
                                    <p:anim calcmode="lin" valueType="num">
                                      <p:cBhvr>
                                        <p:cTn id="103" dur="500" fill="hold"/>
                                        <p:tgtEl>
                                          <p:spTgt spid="37"/>
                                        </p:tgtEl>
                                        <p:attrNameLst>
                                          <p:attrName>ppt_h</p:attrName>
                                        </p:attrNameLst>
                                      </p:cBhvr>
                                      <p:tavLst>
                                        <p:tav tm="0">
                                          <p:val>
                                            <p:fltVal val="0"/>
                                          </p:val>
                                        </p:tav>
                                        <p:tav tm="100000">
                                          <p:val>
                                            <p:strVal val="#ppt_h"/>
                                          </p:val>
                                        </p:tav>
                                      </p:tavLst>
                                    </p:anim>
                                    <p:animEffect transition="in" filter="fade">
                                      <p:cBhvr>
                                        <p:cTn id="104" dur="500"/>
                                        <p:tgtEl>
                                          <p:spTgt spid="37"/>
                                        </p:tgtEl>
                                      </p:cBhvr>
                                    </p:animEffect>
                                  </p:childTnLst>
                                </p:cTn>
                              </p:par>
                            </p:childTnLst>
                          </p:cTn>
                        </p:par>
                        <p:par>
                          <p:cTn id="105" fill="hold">
                            <p:stCondLst>
                              <p:cond delay="7500"/>
                            </p:stCondLst>
                            <p:childTnLst>
                              <p:par>
                                <p:cTn id="106" presetID="2" presetClass="entr" presetSubtype="1" fill="hold" grpId="0" nodeType="afterEffect">
                                  <p:stCondLst>
                                    <p:cond delay="0"/>
                                  </p:stCondLst>
                                  <p:childTnLst>
                                    <p:set>
                                      <p:cBhvr>
                                        <p:cTn id="107" dur="1" fill="hold">
                                          <p:stCondLst>
                                            <p:cond delay="0"/>
                                          </p:stCondLst>
                                        </p:cTn>
                                        <p:tgtEl>
                                          <p:spTgt spid="8"/>
                                        </p:tgtEl>
                                        <p:attrNameLst>
                                          <p:attrName>style.visibility</p:attrName>
                                        </p:attrNameLst>
                                      </p:cBhvr>
                                      <p:to>
                                        <p:strVal val="visible"/>
                                      </p:to>
                                    </p:set>
                                    <p:anim calcmode="lin" valueType="num">
                                      <p:cBhvr additive="base">
                                        <p:cTn id="108" dur="500" fill="hold"/>
                                        <p:tgtEl>
                                          <p:spTgt spid="8"/>
                                        </p:tgtEl>
                                        <p:attrNameLst>
                                          <p:attrName>ppt_x</p:attrName>
                                        </p:attrNameLst>
                                      </p:cBhvr>
                                      <p:tavLst>
                                        <p:tav tm="0">
                                          <p:val>
                                            <p:strVal val="#ppt_x"/>
                                          </p:val>
                                        </p:tav>
                                        <p:tav tm="100000">
                                          <p:val>
                                            <p:strVal val="#ppt_x"/>
                                          </p:val>
                                        </p:tav>
                                      </p:tavLst>
                                    </p:anim>
                                    <p:anim calcmode="lin" valueType="num">
                                      <p:cBhvr additive="base">
                                        <p:cTn id="109" dur="500" fill="hold"/>
                                        <p:tgtEl>
                                          <p:spTgt spid="8"/>
                                        </p:tgtEl>
                                        <p:attrNameLst>
                                          <p:attrName>ppt_y</p:attrName>
                                        </p:attrNameLst>
                                      </p:cBhvr>
                                      <p:tavLst>
                                        <p:tav tm="0">
                                          <p:val>
                                            <p:strVal val="0-#ppt_h/2"/>
                                          </p:val>
                                        </p:tav>
                                        <p:tav tm="100000">
                                          <p:val>
                                            <p:strVal val="#ppt_y"/>
                                          </p:val>
                                        </p:tav>
                                      </p:tavLst>
                                    </p:anim>
                                  </p:childTnLst>
                                </p:cTn>
                              </p:par>
                            </p:childTnLst>
                          </p:cTn>
                        </p:par>
                        <p:par>
                          <p:cTn id="110" fill="hold">
                            <p:stCondLst>
                              <p:cond delay="8000"/>
                            </p:stCondLst>
                            <p:childTnLst>
                              <p:par>
                                <p:cTn id="111" presetID="22" presetClass="entr" presetSubtype="8" fill="hold" grpId="0" nodeType="afterEffect">
                                  <p:stCondLst>
                                    <p:cond delay="0"/>
                                  </p:stCondLst>
                                  <p:childTnLst>
                                    <p:set>
                                      <p:cBhvr>
                                        <p:cTn id="112" dur="1" fill="hold">
                                          <p:stCondLst>
                                            <p:cond delay="0"/>
                                          </p:stCondLst>
                                        </p:cTn>
                                        <p:tgtEl>
                                          <p:spTgt spid="42"/>
                                        </p:tgtEl>
                                        <p:attrNameLst>
                                          <p:attrName>style.visibility</p:attrName>
                                        </p:attrNameLst>
                                      </p:cBhvr>
                                      <p:to>
                                        <p:strVal val="visible"/>
                                      </p:to>
                                    </p:set>
                                    <p:animEffect transition="in" filter="wipe(left)">
                                      <p:cBhvr>
                                        <p:cTn id="113" dur="125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35" grpId="0"/>
      <p:bldP spid="36" grpId="0"/>
      <p:bldP spid="37" grpId="0"/>
      <p:bldP spid="38" grpId="0"/>
      <p:bldP spid="39" grpId="0"/>
      <p:bldP spid="40" grpId="0"/>
      <p:bldP spid="4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886968" y="1627632"/>
            <a:ext cx="1819656" cy="2115388"/>
            <a:chOff x="886968" y="1627632"/>
            <a:chExt cx="1819656" cy="2115388"/>
          </a:xfrm>
        </p:grpSpPr>
        <p:grpSp>
          <p:nvGrpSpPr>
            <p:cNvPr id="3" name="组合 2"/>
            <p:cNvGrpSpPr/>
            <p:nvPr/>
          </p:nvGrpSpPr>
          <p:grpSpPr>
            <a:xfrm>
              <a:off x="886968" y="1627632"/>
              <a:ext cx="1819656" cy="1819656"/>
              <a:chOff x="886968" y="1627632"/>
              <a:chExt cx="1819656" cy="1819656"/>
            </a:xfrm>
          </p:grpSpPr>
          <p:grpSp>
            <p:nvGrpSpPr>
              <p:cNvPr id="6" name="组合 5"/>
              <p:cNvGrpSpPr/>
              <p:nvPr/>
            </p:nvGrpSpPr>
            <p:grpSpPr>
              <a:xfrm>
                <a:off x="886968" y="1627632"/>
                <a:ext cx="1819656" cy="1819656"/>
                <a:chOff x="886968" y="1627632"/>
                <a:chExt cx="1819656" cy="1819656"/>
              </a:xfrm>
            </p:grpSpPr>
            <p:sp>
              <p:nvSpPr>
                <p:cNvPr id="10" name="空心弧 9"/>
                <p:cNvSpPr/>
                <p:nvPr/>
              </p:nvSpPr>
              <p:spPr>
                <a:xfrm>
                  <a:off x="886968" y="1627632"/>
                  <a:ext cx="1819656" cy="1819656"/>
                </a:xfrm>
                <a:prstGeom prst="blockArc">
                  <a:avLst/>
                </a:prstGeom>
                <a:solidFill>
                  <a:srgbClr val="FF9900"/>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chemeClr val="tx1"/>
                    </a:solidFill>
                  </a:endParaRPr>
                </a:p>
              </p:txBody>
            </p:sp>
            <p:grpSp>
              <p:nvGrpSpPr>
                <p:cNvPr id="11" name="组合 10"/>
                <p:cNvGrpSpPr/>
                <p:nvPr/>
              </p:nvGrpSpPr>
              <p:grpSpPr>
                <a:xfrm>
                  <a:off x="1596303" y="2664851"/>
                  <a:ext cx="356807" cy="355760"/>
                  <a:chOff x="7150101" y="3190875"/>
                  <a:chExt cx="541338" cy="539750"/>
                </a:xfrm>
              </p:grpSpPr>
              <p:sp>
                <p:nvSpPr>
                  <p:cNvPr id="12" name="Freeform 90"/>
                  <p:cNvSpPr>
                    <a:spLocks noEditPoints="1"/>
                  </p:cNvSpPr>
                  <p:nvPr/>
                </p:nvSpPr>
                <p:spPr bwMode="auto">
                  <a:xfrm>
                    <a:off x="7353301" y="3392488"/>
                    <a:ext cx="134938" cy="134938"/>
                  </a:xfrm>
                  <a:custGeom>
                    <a:avLst/>
                    <a:gdLst>
                      <a:gd name="T0" fmla="*/ 24 w 48"/>
                      <a:gd name="T1" fmla="*/ 0 h 48"/>
                      <a:gd name="T2" fmla="*/ 0 w 48"/>
                      <a:gd name="T3" fmla="*/ 24 h 48"/>
                      <a:gd name="T4" fmla="*/ 24 w 48"/>
                      <a:gd name="T5" fmla="*/ 48 h 48"/>
                      <a:gd name="T6" fmla="*/ 48 w 48"/>
                      <a:gd name="T7" fmla="*/ 24 h 48"/>
                      <a:gd name="T8" fmla="*/ 24 w 48"/>
                      <a:gd name="T9" fmla="*/ 0 h 48"/>
                      <a:gd name="T10" fmla="*/ 21 w 48"/>
                      <a:gd name="T11" fmla="*/ 16 h 48"/>
                      <a:gd name="T12" fmla="*/ 16 w 48"/>
                      <a:gd name="T13" fmla="*/ 21 h 48"/>
                      <a:gd name="T14" fmla="*/ 12 w 48"/>
                      <a:gd name="T15" fmla="*/ 24 h 48"/>
                      <a:gd name="T16" fmla="*/ 11 w 48"/>
                      <a:gd name="T17" fmla="*/ 24 h 48"/>
                      <a:gd name="T18" fmla="*/ 8 w 48"/>
                      <a:gd name="T19" fmla="*/ 19 h 48"/>
                      <a:gd name="T20" fmla="*/ 19 w 48"/>
                      <a:gd name="T21" fmla="*/ 8 h 48"/>
                      <a:gd name="T22" fmla="*/ 24 w 48"/>
                      <a:gd name="T23" fmla="*/ 11 h 48"/>
                      <a:gd name="T24" fmla="*/ 21 w 48"/>
                      <a:gd name="T25" fmla="*/ 1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8" h="48">
                        <a:moveTo>
                          <a:pt x="24" y="0"/>
                        </a:moveTo>
                        <a:cubicBezTo>
                          <a:pt x="11" y="0"/>
                          <a:pt x="0" y="11"/>
                          <a:pt x="0" y="24"/>
                        </a:cubicBezTo>
                        <a:cubicBezTo>
                          <a:pt x="0" y="37"/>
                          <a:pt x="11" y="48"/>
                          <a:pt x="24" y="48"/>
                        </a:cubicBezTo>
                        <a:cubicBezTo>
                          <a:pt x="37" y="48"/>
                          <a:pt x="48" y="37"/>
                          <a:pt x="48" y="24"/>
                        </a:cubicBezTo>
                        <a:cubicBezTo>
                          <a:pt x="48" y="11"/>
                          <a:pt x="37" y="0"/>
                          <a:pt x="24" y="0"/>
                        </a:cubicBezTo>
                        <a:close/>
                        <a:moveTo>
                          <a:pt x="21" y="16"/>
                        </a:moveTo>
                        <a:cubicBezTo>
                          <a:pt x="19" y="17"/>
                          <a:pt x="17" y="19"/>
                          <a:pt x="16" y="21"/>
                        </a:cubicBezTo>
                        <a:cubicBezTo>
                          <a:pt x="15" y="23"/>
                          <a:pt x="14" y="24"/>
                          <a:pt x="12" y="24"/>
                        </a:cubicBezTo>
                        <a:cubicBezTo>
                          <a:pt x="12" y="24"/>
                          <a:pt x="11" y="24"/>
                          <a:pt x="11" y="24"/>
                        </a:cubicBezTo>
                        <a:cubicBezTo>
                          <a:pt x="9" y="23"/>
                          <a:pt x="8" y="21"/>
                          <a:pt x="8" y="19"/>
                        </a:cubicBezTo>
                        <a:cubicBezTo>
                          <a:pt x="10" y="14"/>
                          <a:pt x="14" y="10"/>
                          <a:pt x="19" y="8"/>
                        </a:cubicBezTo>
                        <a:cubicBezTo>
                          <a:pt x="21" y="7"/>
                          <a:pt x="23" y="8"/>
                          <a:pt x="24" y="11"/>
                        </a:cubicBezTo>
                        <a:cubicBezTo>
                          <a:pt x="25" y="13"/>
                          <a:pt x="24" y="15"/>
                          <a:pt x="21" y="16"/>
                        </a:cubicBezTo>
                        <a:close/>
                      </a:path>
                    </a:pathLst>
                  </a:custGeom>
                  <a:solidFill>
                    <a:srgbClr val="F1AF59"/>
                  </a:solidFill>
                  <a:ln>
                    <a:noFill/>
                  </a:ln>
                </p:spPr>
                <p:txBody>
                  <a:bodyPr vert="horz" wrap="square" lIns="91440" tIns="45720" rIns="91440" bIns="45720" numCol="1" anchor="t" anchorCtr="0" compatLnSpc="1"/>
                  <a:lstStyle/>
                  <a:p>
                    <a:endParaRPr lang="zh-CN" altLang="en-US"/>
                  </a:p>
                </p:txBody>
              </p:sp>
              <p:sp>
                <p:nvSpPr>
                  <p:cNvPr id="13" name="Freeform 91"/>
                  <p:cNvSpPr>
                    <a:spLocks noEditPoints="1"/>
                  </p:cNvSpPr>
                  <p:nvPr/>
                </p:nvSpPr>
                <p:spPr bwMode="auto">
                  <a:xfrm>
                    <a:off x="7150101" y="3190875"/>
                    <a:ext cx="541338" cy="539750"/>
                  </a:xfrm>
                  <a:custGeom>
                    <a:avLst/>
                    <a:gdLst>
                      <a:gd name="T0" fmla="*/ 179 w 192"/>
                      <a:gd name="T1" fmla="*/ 47 h 192"/>
                      <a:gd name="T2" fmla="*/ 185 w 192"/>
                      <a:gd name="T3" fmla="*/ 41 h 192"/>
                      <a:gd name="T4" fmla="*/ 192 w 192"/>
                      <a:gd name="T5" fmla="*/ 24 h 192"/>
                      <a:gd name="T6" fmla="*/ 185 w 192"/>
                      <a:gd name="T7" fmla="*/ 7 h 192"/>
                      <a:gd name="T8" fmla="*/ 168 w 192"/>
                      <a:gd name="T9" fmla="*/ 0 h 192"/>
                      <a:gd name="T10" fmla="*/ 151 w 192"/>
                      <a:gd name="T11" fmla="*/ 7 h 192"/>
                      <a:gd name="T12" fmla="*/ 145 w 192"/>
                      <a:gd name="T13" fmla="*/ 13 h 192"/>
                      <a:gd name="T14" fmla="*/ 96 w 192"/>
                      <a:gd name="T15" fmla="*/ 0 h 192"/>
                      <a:gd name="T16" fmla="*/ 47 w 192"/>
                      <a:gd name="T17" fmla="*/ 13 h 192"/>
                      <a:gd name="T18" fmla="*/ 41 w 192"/>
                      <a:gd name="T19" fmla="*/ 7 h 192"/>
                      <a:gd name="T20" fmla="*/ 24 w 192"/>
                      <a:gd name="T21" fmla="*/ 0 h 192"/>
                      <a:gd name="T22" fmla="*/ 7 w 192"/>
                      <a:gd name="T23" fmla="*/ 7 h 192"/>
                      <a:gd name="T24" fmla="*/ 0 w 192"/>
                      <a:gd name="T25" fmla="*/ 24 h 192"/>
                      <a:gd name="T26" fmla="*/ 7 w 192"/>
                      <a:gd name="T27" fmla="*/ 41 h 192"/>
                      <a:gd name="T28" fmla="*/ 14 w 192"/>
                      <a:gd name="T29" fmla="*/ 47 h 192"/>
                      <a:gd name="T30" fmla="*/ 0 w 192"/>
                      <a:gd name="T31" fmla="*/ 96 h 192"/>
                      <a:gd name="T32" fmla="*/ 13 w 192"/>
                      <a:gd name="T33" fmla="*/ 145 h 192"/>
                      <a:gd name="T34" fmla="*/ 7 w 192"/>
                      <a:gd name="T35" fmla="*/ 151 h 192"/>
                      <a:gd name="T36" fmla="*/ 0 w 192"/>
                      <a:gd name="T37" fmla="*/ 168 h 192"/>
                      <a:gd name="T38" fmla="*/ 7 w 192"/>
                      <a:gd name="T39" fmla="*/ 185 h 192"/>
                      <a:gd name="T40" fmla="*/ 24 w 192"/>
                      <a:gd name="T41" fmla="*/ 192 h 192"/>
                      <a:gd name="T42" fmla="*/ 41 w 192"/>
                      <a:gd name="T43" fmla="*/ 185 h 192"/>
                      <a:gd name="T44" fmla="*/ 47 w 192"/>
                      <a:gd name="T45" fmla="*/ 179 h 192"/>
                      <a:gd name="T46" fmla="*/ 96 w 192"/>
                      <a:gd name="T47" fmla="*/ 192 h 192"/>
                      <a:gd name="T48" fmla="*/ 145 w 192"/>
                      <a:gd name="T49" fmla="*/ 179 h 192"/>
                      <a:gd name="T50" fmla="*/ 151 w 192"/>
                      <a:gd name="T51" fmla="*/ 185 h 192"/>
                      <a:gd name="T52" fmla="*/ 168 w 192"/>
                      <a:gd name="T53" fmla="*/ 192 h 192"/>
                      <a:gd name="T54" fmla="*/ 185 w 192"/>
                      <a:gd name="T55" fmla="*/ 185 h 192"/>
                      <a:gd name="T56" fmla="*/ 192 w 192"/>
                      <a:gd name="T57" fmla="*/ 168 h 192"/>
                      <a:gd name="T58" fmla="*/ 185 w 192"/>
                      <a:gd name="T59" fmla="*/ 151 h 192"/>
                      <a:gd name="T60" fmla="*/ 179 w 192"/>
                      <a:gd name="T61" fmla="*/ 145 h 192"/>
                      <a:gd name="T62" fmla="*/ 192 w 192"/>
                      <a:gd name="T63" fmla="*/ 96 h 192"/>
                      <a:gd name="T64" fmla="*/ 179 w 192"/>
                      <a:gd name="T65" fmla="*/ 47 h 192"/>
                      <a:gd name="T66" fmla="*/ 96 w 192"/>
                      <a:gd name="T67" fmla="*/ 176 h 192"/>
                      <a:gd name="T68" fmla="*/ 16 w 192"/>
                      <a:gd name="T69" fmla="*/ 96 h 192"/>
                      <a:gd name="T70" fmla="*/ 96 w 192"/>
                      <a:gd name="T71" fmla="*/ 16 h 192"/>
                      <a:gd name="T72" fmla="*/ 176 w 192"/>
                      <a:gd name="T73" fmla="*/ 96 h 192"/>
                      <a:gd name="T74" fmla="*/ 96 w 192"/>
                      <a:gd name="T75" fmla="*/ 176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92" h="192">
                        <a:moveTo>
                          <a:pt x="179" y="47"/>
                        </a:moveTo>
                        <a:cubicBezTo>
                          <a:pt x="185" y="41"/>
                          <a:pt x="185" y="41"/>
                          <a:pt x="185" y="41"/>
                        </a:cubicBezTo>
                        <a:cubicBezTo>
                          <a:pt x="190" y="36"/>
                          <a:pt x="192" y="30"/>
                          <a:pt x="192" y="24"/>
                        </a:cubicBezTo>
                        <a:cubicBezTo>
                          <a:pt x="192" y="17"/>
                          <a:pt x="190" y="11"/>
                          <a:pt x="185" y="7"/>
                        </a:cubicBezTo>
                        <a:cubicBezTo>
                          <a:pt x="181" y="2"/>
                          <a:pt x="175" y="0"/>
                          <a:pt x="168" y="0"/>
                        </a:cubicBezTo>
                        <a:cubicBezTo>
                          <a:pt x="162" y="0"/>
                          <a:pt x="156" y="2"/>
                          <a:pt x="151" y="7"/>
                        </a:cubicBezTo>
                        <a:cubicBezTo>
                          <a:pt x="145" y="13"/>
                          <a:pt x="145" y="13"/>
                          <a:pt x="145" y="13"/>
                        </a:cubicBezTo>
                        <a:cubicBezTo>
                          <a:pt x="130" y="5"/>
                          <a:pt x="113" y="0"/>
                          <a:pt x="96" y="0"/>
                        </a:cubicBezTo>
                        <a:cubicBezTo>
                          <a:pt x="79" y="0"/>
                          <a:pt x="62" y="5"/>
                          <a:pt x="47" y="13"/>
                        </a:cubicBezTo>
                        <a:cubicBezTo>
                          <a:pt x="41" y="7"/>
                          <a:pt x="41" y="7"/>
                          <a:pt x="41" y="7"/>
                        </a:cubicBezTo>
                        <a:cubicBezTo>
                          <a:pt x="37" y="2"/>
                          <a:pt x="31" y="0"/>
                          <a:pt x="24" y="0"/>
                        </a:cubicBezTo>
                        <a:cubicBezTo>
                          <a:pt x="18" y="0"/>
                          <a:pt x="12" y="2"/>
                          <a:pt x="7" y="7"/>
                        </a:cubicBezTo>
                        <a:cubicBezTo>
                          <a:pt x="3" y="11"/>
                          <a:pt x="0" y="17"/>
                          <a:pt x="0" y="24"/>
                        </a:cubicBezTo>
                        <a:cubicBezTo>
                          <a:pt x="0" y="30"/>
                          <a:pt x="3" y="36"/>
                          <a:pt x="7" y="41"/>
                        </a:cubicBezTo>
                        <a:cubicBezTo>
                          <a:pt x="14" y="47"/>
                          <a:pt x="14" y="47"/>
                          <a:pt x="14" y="47"/>
                        </a:cubicBezTo>
                        <a:cubicBezTo>
                          <a:pt x="5" y="62"/>
                          <a:pt x="0" y="79"/>
                          <a:pt x="0" y="96"/>
                        </a:cubicBezTo>
                        <a:cubicBezTo>
                          <a:pt x="0" y="113"/>
                          <a:pt x="5" y="130"/>
                          <a:pt x="13" y="145"/>
                        </a:cubicBezTo>
                        <a:cubicBezTo>
                          <a:pt x="7" y="151"/>
                          <a:pt x="7" y="151"/>
                          <a:pt x="7" y="151"/>
                        </a:cubicBezTo>
                        <a:cubicBezTo>
                          <a:pt x="3" y="155"/>
                          <a:pt x="0" y="161"/>
                          <a:pt x="0" y="168"/>
                        </a:cubicBezTo>
                        <a:cubicBezTo>
                          <a:pt x="0" y="174"/>
                          <a:pt x="3" y="180"/>
                          <a:pt x="7" y="185"/>
                        </a:cubicBezTo>
                        <a:cubicBezTo>
                          <a:pt x="12" y="189"/>
                          <a:pt x="18" y="192"/>
                          <a:pt x="24" y="192"/>
                        </a:cubicBezTo>
                        <a:cubicBezTo>
                          <a:pt x="31" y="192"/>
                          <a:pt x="37" y="189"/>
                          <a:pt x="41" y="185"/>
                        </a:cubicBezTo>
                        <a:cubicBezTo>
                          <a:pt x="47" y="179"/>
                          <a:pt x="47" y="179"/>
                          <a:pt x="47" y="179"/>
                        </a:cubicBezTo>
                        <a:cubicBezTo>
                          <a:pt x="62" y="187"/>
                          <a:pt x="79" y="192"/>
                          <a:pt x="96" y="192"/>
                        </a:cubicBezTo>
                        <a:cubicBezTo>
                          <a:pt x="113" y="192"/>
                          <a:pt x="130" y="187"/>
                          <a:pt x="145" y="179"/>
                        </a:cubicBezTo>
                        <a:cubicBezTo>
                          <a:pt x="151" y="185"/>
                          <a:pt x="151" y="185"/>
                          <a:pt x="151" y="185"/>
                        </a:cubicBezTo>
                        <a:cubicBezTo>
                          <a:pt x="156" y="189"/>
                          <a:pt x="162" y="192"/>
                          <a:pt x="168" y="192"/>
                        </a:cubicBezTo>
                        <a:cubicBezTo>
                          <a:pt x="175" y="192"/>
                          <a:pt x="181" y="189"/>
                          <a:pt x="185" y="185"/>
                        </a:cubicBezTo>
                        <a:cubicBezTo>
                          <a:pt x="190" y="180"/>
                          <a:pt x="192" y="174"/>
                          <a:pt x="192" y="168"/>
                        </a:cubicBezTo>
                        <a:cubicBezTo>
                          <a:pt x="192" y="161"/>
                          <a:pt x="190" y="155"/>
                          <a:pt x="185" y="151"/>
                        </a:cubicBezTo>
                        <a:cubicBezTo>
                          <a:pt x="179" y="145"/>
                          <a:pt x="179" y="145"/>
                          <a:pt x="179" y="145"/>
                        </a:cubicBezTo>
                        <a:cubicBezTo>
                          <a:pt x="188" y="130"/>
                          <a:pt x="192" y="113"/>
                          <a:pt x="192" y="96"/>
                        </a:cubicBezTo>
                        <a:cubicBezTo>
                          <a:pt x="192" y="79"/>
                          <a:pt x="188" y="62"/>
                          <a:pt x="179" y="47"/>
                        </a:cubicBezTo>
                        <a:close/>
                        <a:moveTo>
                          <a:pt x="96" y="176"/>
                        </a:moveTo>
                        <a:cubicBezTo>
                          <a:pt x="52" y="176"/>
                          <a:pt x="16" y="140"/>
                          <a:pt x="16" y="96"/>
                        </a:cubicBezTo>
                        <a:cubicBezTo>
                          <a:pt x="16" y="52"/>
                          <a:pt x="52" y="16"/>
                          <a:pt x="96" y="16"/>
                        </a:cubicBezTo>
                        <a:cubicBezTo>
                          <a:pt x="140" y="16"/>
                          <a:pt x="176" y="52"/>
                          <a:pt x="176" y="96"/>
                        </a:cubicBezTo>
                        <a:cubicBezTo>
                          <a:pt x="176" y="140"/>
                          <a:pt x="140" y="176"/>
                          <a:pt x="96" y="176"/>
                        </a:cubicBezTo>
                        <a:close/>
                      </a:path>
                    </a:pathLst>
                  </a:custGeom>
                  <a:solidFill>
                    <a:srgbClr val="FF9900"/>
                  </a:solidFill>
                  <a:ln>
                    <a:noFill/>
                  </a:ln>
                </p:spPr>
                <p:txBody>
                  <a:bodyPr vert="horz" wrap="square" lIns="91440" tIns="45720" rIns="91440" bIns="45720" numCol="1" anchor="t" anchorCtr="0" compatLnSpc="1"/>
                  <a:lstStyle/>
                  <a:p>
                    <a:endParaRPr lang="zh-CN" altLang="en-US"/>
                  </a:p>
                </p:txBody>
              </p:sp>
              <p:sp>
                <p:nvSpPr>
                  <p:cNvPr id="14" name="Freeform 92"/>
                  <p:cNvSpPr>
                    <a:spLocks noEditPoints="1"/>
                  </p:cNvSpPr>
                  <p:nvPr/>
                </p:nvSpPr>
                <p:spPr bwMode="auto">
                  <a:xfrm>
                    <a:off x="7218363" y="3257550"/>
                    <a:ext cx="404813" cy="406400"/>
                  </a:xfrm>
                  <a:custGeom>
                    <a:avLst/>
                    <a:gdLst>
                      <a:gd name="T0" fmla="*/ 72 w 144"/>
                      <a:gd name="T1" fmla="*/ 0 h 144"/>
                      <a:gd name="T2" fmla="*/ 0 w 144"/>
                      <a:gd name="T3" fmla="*/ 72 h 144"/>
                      <a:gd name="T4" fmla="*/ 72 w 144"/>
                      <a:gd name="T5" fmla="*/ 144 h 144"/>
                      <a:gd name="T6" fmla="*/ 144 w 144"/>
                      <a:gd name="T7" fmla="*/ 72 h 144"/>
                      <a:gd name="T8" fmla="*/ 72 w 144"/>
                      <a:gd name="T9" fmla="*/ 0 h 144"/>
                      <a:gd name="T10" fmla="*/ 104 w 144"/>
                      <a:gd name="T11" fmla="*/ 72 h 144"/>
                      <a:gd name="T12" fmla="*/ 72 w 144"/>
                      <a:gd name="T13" fmla="*/ 104 h 144"/>
                      <a:gd name="T14" fmla="*/ 40 w 144"/>
                      <a:gd name="T15" fmla="*/ 72 h 144"/>
                      <a:gd name="T16" fmla="*/ 47 w 144"/>
                      <a:gd name="T17" fmla="*/ 52 h 144"/>
                      <a:gd name="T18" fmla="*/ 41 w 144"/>
                      <a:gd name="T19" fmla="*/ 47 h 144"/>
                      <a:gd name="T20" fmla="*/ 41 w 144"/>
                      <a:gd name="T21" fmla="*/ 41 h 144"/>
                      <a:gd name="T22" fmla="*/ 47 w 144"/>
                      <a:gd name="T23" fmla="*/ 41 h 144"/>
                      <a:gd name="T24" fmla="*/ 53 w 144"/>
                      <a:gd name="T25" fmla="*/ 47 h 144"/>
                      <a:gd name="T26" fmla="*/ 72 w 144"/>
                      <a:gd name="T27" fmla="*/ 40 h 144"/>
                      <a:gd name="T28" fmla="*/ 92 w 144"/>
                      <a:gd name="T29" fmla="*/ 47 h 144"/>
                      <a:gd name="T30" fmla="*/ 98 w 144"/>
                      <a:gd name="T31" fmla="*/ 41 h 144"/>
                      <a:gd name="T32" fmla="*/ 103 w 144"/>
                      <a:gd name="T33" fmla="*/ 41 h 144"/>
                      <a:gd name="T34" fmla="*/ 103 w 144"/>
                      <a:gd name="T35" fmla="*/ 47 h 144"/>
                      <a:gd name="T36" fmla="*/ 97 w 144"/>
                      <a:gd name="T37" fmla="*/ 52 h 144"/>
                      <a:gd name="T38" fmla="*/ 104 w 144"/>
                      <a:gd name="T39" fmla="*/ 72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4" h="144">
                        <a:moveTo>
                          <a:pt x="72" y="0"/>
                        </a:moveTo>
                        <a:cubicBezTo>
                          <a:pt x="32" y="0"/>
                          <a:pt x="0" y="32"/>
                          <a:pt x="0" y="72"/>
                        </a:cubicBezTo>
                        <a:cubicBezTo>
                          <a:pt x="0" y="112"/>
                          <a:pt x="32" y="144"/>
                          <a:pt x="72" y="144"/>
                        </a:cubicBezTo>
                        <a:cubicBezTo>
                          <a:pt x="112" y="144"/>
                          <a:pt x="144" y="112"/>
                          <a:pt x="144" y="72"/>
                        </a:cubicBezTo>
                        <a:cubicBezTo>
                          <a:pt x="144" y="32"/>
                          <a:pt x="112" y="0"/>
                          <a:pt x="72" y="0"/>
                        </a:cubicBezTo>
                        <a:close/>
                        <a:moveTo>
                          <a:pt x="104" y="72"/>
                        </a:moveTo>
                        <a:cubicBezTo>
                          <a:pt x="104" y="90"/>
                          <a:pt x="90" y="104"/>
                          <a:pt x="72" y="104"/>
                        </a:cubicBezTo>
                        <a:cubicBezTo>
                          <a:pt x="55" y="104"/>
                          <a:pt x="40" y="90"/>
                          <a:pt x="40" y="72"/>
                        </a:cubicBezTo>
                        <a:cubicBezTo>
                          <a:pt x="40" y="64"/>
                          <a:pt x="43" y="58"/>
                          <a:pt x="47" y="52"/>
                        </a:cubicBezTo>
                        <a:cubicBezTo>
                          <a:pt x="41" y="47"/>
                          <a:pt x="41" y="47"/>
                          <a:pt x="41" y="47"/>
                        </a:cubicBezTo>
                        <a:cubicBezTo>
                          <a:pt x="40" y="45"/>
                          <a:pt x="40" y="43"/>
                          <a:pt x="41" y="41"/>
                        </a:cubicBezTo>
                        <a:cubicBezTo>
                          <a:pt x="43" y="39"/>
                          <a:pt x="45" y="39"/>
                          <a:pt x="47" y="41"/>
                        </a:cubicBezTo>
                        <a:cubicBezTo>
                          <a:pt x="53" y="47"/>
                          <a:pt x="53" y="47"/>
                          <a:pt x="53" y="47"/>
                        </a:cubicBezTo>
                        <a:cubicBezTo>
                          <a:pt x="58" y="42"/>
                          <a:pt x="65" y="40"/>
                          <a:pt x="72" y="40"/>
                        </a:cubicBezTo>
                        <a:cubicBezTo>
                          <a:pt x="80" y="40"/>
                          <a:pt x="86" y="42"/>
                          <a:pt x="92" y="47"/>
                        </a:cubicBezTo>
                        <a:cubicBezTo>
                          <a:pt x="98" y="41"/>
                          <a:pt x="98" y="41"/>
                          <a:pt x="98" y="41"/>
                        </a:cubicBezTo>
                        <a:cubicBezTo>
                          <a:pt x="99" y="39"/>
                          <a:pt x="102" y="39"/>
                          <a:pt x="103" y="41"/>
                        </a:cubicBezTo>
                        <a:cubicBezTo>
                          <a:pt x="105" y="43"/>
                          <a:pt x="105" y="45"/>
                          <a:pt x="103" y="47"/>
                        </a:cubicBezTo>
                        <a:cubicBezTo>
                          <a:pt x="97" y="52"/>
                          <a:pt x="97" y="52"/>
                          <a:pt x="97" y="52"/>
                        </a:cubicBezTo>
                        <a:cubicBezTo>
                          <a:pt x="102" y="58"/>
                          <a:pt x="104" y="65"/>
                          <a:pt x="104" y="72"/>
                        </a:cubicBezTo>
                        <a:close/>
                      </a:path>
                    </a:pathLst>
                  </a:custGeom>
                  <a:solidFill>
                    <a:srgbClr val="FF9900"/>
                  </a:solidFill>
                  <a:ln>
                    <a:noFill/>
                  </a:ln>
                </p:spPr>
                <p:txBody>
                  <a:bodyPr vert="horz" wrap="square" lIns="91440" tIns="45720" rIns="91440" bIns="45720" numCol="1" anchor="t" anchorCtr="0" compatLnSpc="1"/>
                  <a:lstStyle/>
                  <a:p>
                    <a:endParaRPr lang="zh-CN" altLang="en-US"/>
                  </a:p>
                </p:txBody>
              </p:sp>
            </p:grpSp>
          </p:grpSp>
          <p:sp>
            <p:nvSpPr>
              <p:cNvPr id="7" name="文本框 27"/>
              <p:cNvSpPr txBox="1"/>
              <p:nvPr/>
            </p:nvSpPr>
            <p:spPr>
              <a:xfrm>
                <a:off x="1536184" y="2113843"/>
                <a:ext cx="489557" cy="484748"/>
              </a:xfrm>
              <a:prstGeom prst="rect">
                <a:avLst/>
              </a:prstGeom>
              <a:noFill/>
            </p:spPr>
            <p:txBody>
              <a:bodyPr wrap="none" lIns="68580" tIns="34290" rIns="68580" bIns="34290" rtlCol="0">
                <a:spAutoFit/>
              </a:bodyPr>
              <a:lstStyle/>
              <a:p>
                <a:r>
                  <a:rPr lang="en-US" altLang="zh-CN" sz="2700" b="1" dirty="0">
                    <a:solidFill>
                      <a:schemeClr val="tx1">
                        <a:lumMod val="65000"/>
                        <a:lumOff val="35000"/>
                      </a:schemeClr>
                    </a:solidFill>
                  </a:rPr>
                  <a:t>01</a:t>
                </a:r>
                <a:endParaRPr lang="zh-CN" altLang="en-US" sz="2700" b="1" dirty="0">
                  <a:solidFill>
                    <a:schemeClr val="tx1">
                      <a:lumMod val="65000"/>
                      <a:lumOff val="35000"/>
                    </a:schemeClr>
                  </a:solidFill>
                </a:endParaRPr>
              </a:p>
            </p:txBody>
          </p:sp>
        </p:grpSp>
        <p:sp>
          <p:nvSpPr>
            <p:cNvPr id="4" name="文本框 43"/>
            <p:cNvSpPr txBox="1"/>
            <p:nvPr/>
          </p:nvSpPr>
          <p:spPr>
            <a:xfrm>
              <a:off x="1387966" y="3147992"/>
              <a:ext cx="786850" cy="300083"/>
            </a:xfrm>
            <a:prstGeom prst="rect">
              <a:avLst/>
            </a:prstGeom>
            <a:noFill/>
          </p:spPr>
          <p:txBody>
            <a:bodyPr wrap="none" lIns="68580" tIns="34290" rIns="68580" bIns="34290" rtlCol="0">
              <a:spAutoFit/>
            </a:bodyPr>
            <a:lstStyle/>
            <a:p>
              <a:pPr algn="ctr"/>
              <a:r>
                <a:rPr lang="en-US" altLang="zh-CN" sz="1500" b="1" dirty="0">
                  <a:solidFill>
                    <a:srgbClr val="3A3A3A"/>
                  </a:solidFill>
                </a:rPr>
                <a:t>Manage</a:t>
              </a:r>
              <a:endParaRPr lang="zh-CN" altLang="en-US" sz="1500" b="1" dirty="0">
                <a:solidFill>
                  <a:srgbClr val="3A3A3A"/>
                </a:solidFill>
              </a:endParaRPr>
            </a:p>
          </p:txBody>
        </p:sp>
        <p:sp>
          <p:nvSpPr>
            <p:cNvPr id="5" name="文本框 44"/>
            <p:cNvSpPr txBox="1"/>
            <p:nvPr/>
          </p:nvSpPr>
          <p:spPr>
            <a:xfrm>
              <a:off x="1106477" y="3427549"/>
              <a:ext cx="1349828" cy="315471"/>
            </a:xfrm>
            <a:prstGeom prst="rect">
              <a:avLst/>
            </a:prstGeom>
            <a:noFill/>
          </p:spPr>
          <p:txBody>
            <a:bodyPr wrap="square" lIns="68580" tIns="34290" rIns="68580" bIns="34290" rtlCol="0">
              <a:spAutoFit/>
            </a:bodyPr>
            <a:lstStyle/>
            <a:p>
              <a:pPr algn="ctr"/>
              <a:r>
                <a:rPr lang="en-US" altLang="zh-CN" sz="800" dirty="0">
                  <a:solidFill>
                    <a:srgbClr val="3A3A3A"/>
                  </a:solidFill>
                </a:rPr>
                <a:t>We do our best to make your presentation perfect!</a:t>
              </a:r>
              <a:endParaRPr lang="zh-CN" altLang="en-US" sz="800" dirty="0">
                <a:solidFill>
                  <a:srgbClr val="3A3A3A"/>
                </a:solidFill>
              </a:endParaRPr>
            </a:p>
          </p:txBody>
        </p:sp>
      </p:grpSp>
      <p:grpSp>
        <p:nvGrpSpPr>
          <p:cNvPr id="19" name="组合 18"/>
          <p:cNvGrpSpPr/>
          <p:nvPr/>
        </p:nvGrpSpPr>
        <p:grpSpPr>
          <a:xfrm>
            <a:off x="2252663" y="1565135"/>
            <a:ext cx="1819656" cy="1879275"/>
            <a:chOff x="2252663" y="1565135"/>
            <a:chExt cx="1819656" cy="1879275"/>
          </a:xfrm>
        </p:grpSpPr>
        <p:sp>
          <p:nvSpPr>
            <p:cNvPr id="20" name="空心弧 19"/>
            <p:cNvSpPr/>
            <p:nvPr/>
          </p:nvSpPr>
          <p:spPr>
            <a:xfrm rot="10800000">
              <a:off x="2252663" y="1624754"/>
              <a:ext cx="1819656" cy="1819656"/>
            </a:xfrm>
            <a:prstGeom prst="blockArc">
              <a:avLst/>
            </a:prstGeom>
            <a:solidFill>
              <a:srgbClr val="17375E"/>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chemeClr val="tx1"/>
                </a:solidFill>
              </a:endParaRPr>
            </a:p>
          </p:txBody>
        </p:sp>
        <p:sp>
          <p:nvSpPr>
            <p:cNvPr id="22" name="文本框 30"/>
            <p:cNvSpPr txBox="1"/>
            <p:nvPr/>
          </p:nvSpPr>
          <p:spPr>
            <a:xfrm>
              <a:off x="2925716" y="2520387"/>
              <a:ext cx="489557" cy="484748"/>
            </a:xfrm>
            <a:prstGeom prst="rect">
              <a:avLst/>
            </a:prstGeom>
            <a:noFill/>
          </p:spPr>
          <p:txBody>
            <a:bodyPr wrap="none" lIns="68580" tIns="34290" rIns="68580" bIns="34290" rtlCol="0">
              <a:spAutoFit/>
            </a:bodyPr>
            <a:lstStyle/>
            <a:p>
              <a:r>
                <a:rPr lang="en-US" altLang="zh-CN" sz="2700" b="1" dirty="0">
                  <a:solidFill>
                    <a:schemeClr val="tx1">
                      <a:lumMod val="65000"/>
                      <a:lumOff val="35000"/>
                    </a:schemeClr>
                  </a:solidFill>
                </a:rPr>
                <a:t>02</a:t>
              </a:r>
              <a:endParaRPr lang="zh-CN" altLang="en-US" sz="2700" b="1" dirty="0">
                <a:solidFill>
                  <a:schemeClr val="tx1">
                    <a:lumMod val="65000"/>
                    <a:lumOff val="35000"/>
                  </a:schemeClr>
                </a:solidFill>
              </a:endParaRPr>
            </a:p>
          </p:txBody>
        </p:sp>
        <p:sp>
          <p:nvSpPr>
            <p:cNvPr id="23" name="燕尾形 22"/>
            <p:cNvSpPr/>
            <p:nvPr/>
          </p:nvSpPr>
          <p:spPr>
            <a:xfrm rot="16200000">
              <a:off x="3026976" y="2145562"/>
              <a:ext cx="261257" cy="261257"/>
            </a:xfrm>
            <a:prstGeom prst="chevron">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chemeClr val="tx1"/>
                </a:solidFill>
              </a:endParaRPr>
            </a:p>
          </p:txBody>
        </p:sp>
        <p:sp>
          <p:nvSpPr>
            <p:cNvPr id="24" name="文本框 50"/>
            <p:cNvSpPr txBox="1"/>
            <p:nvPr/>
          </p:nvSpPr>
          <p:spPr>
            <a:xfrm>
              <a:off x="2487576" y="1565135"/>
              <a:ext cx="1349828" cy="315471"/>
            </a:xfrm>
            <a:prstGeom prst="rect">
              <a:avLst/>
            </a:prstGeom>
            <a:noFill/>
          </p:spPr>
          <p:txBody>
            <a:bodyPr wrap="square" lIns="68580" tIns="34290" rIns="68580" bIns="34290" rtlCol="0">
              <a:spAutoFit/>
            </a:bodyPr>
            <a:lstStyle/>
            <a:p>
              <a:pPr algn="ctr"/>
              <a:r>
                <a:rPr lang="en-US" altLang="zh-CN" sz="800" dirty="0">
                  <a:solidFill>
                    <a:srgbClr val="3A3A3A"/>
                  </a:solidFill>
                </a:rPr>
                <a:t>We do our best to make your presentation perfect!</a:t>
              </a:r>
              <a:endParaRPr lang="zh-CN" altLang="en-US" sz="800" dirty="0">
                <a:solidFill>
                  <a:srgbClr val="3A3A3A"/>
                </a:solidFill>
              </a:endParaRPr>
            </a:p>
          </p:txBody>
        </p:sp>
      </p:grpSp>
      <p:grpSp>
        <p:nvGrpSpPr>
          <p:cNvPr id="27" name="组合 26"/>
          <p:cNvGrpSpPr/>
          <p:nvPr/>
        </p:nvGrpSpPr>
        <p:grpSpPr>
          <a:xfrm>
            <a:off x="3617905" y="1627632"/>
            <a:ext cx="1819656" cy="2115388"/>
            <a:chOff x="3617905" y="1627632"/>
            <a:chExt cx="1819656" cy="2115388"/>
          </a:xfrm>
        </p:grpSpPr>
        <p:sp>
          <p:nvSpPr>
            <p:cNvPr id="29" name="空心弧 28"/>
            <p:cNvSpPr/>
            <p:nvPr/>
          </p:nvSpPr>
          <p:spPr>
            <a:xfrm>
              <a:off x="3617905" y="1627632"/>
              <a:ext cx="1819656" cy="1819656"/>
            </a:xfrm>
            <a:prstGeom prst="blockArc">
              <a:avLst/>
            </a:prstGeom>
            <a:solidFill>
              <a:srgbClr val="31859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chemeClr val="tx1"/>
                </a:solidFill>
              </a:endParaRPr>
            </a:p>
          </p:txBody>
        </p:sp>
        <p:sp>
          <p:nvSpPr>
            <p:cNvPr id="30" name="文本框 28"/>
            <p:cNvSpPr txBox="1"/>
            <p:nvPr/>
          </p:nvSpPr>
          <p:spPr>
            <a:xfrm>
              <a:off x="4280169" y="2113843"/>
              <a:ext cx="489557" cy="484748"/>
            </a:xfrm>
            <a:prstGeom prst="rect">
              <a:avLst/>
            </a:prstGeom>
            <a:noFill/>
          </p:spPr>
          <p:txBody>
            <a:bodyPr wrap="none" lIns="68580" tIns="34290" rIns="68580" bIns="34290" rtlCol="0">
              <a:spAutoFit/>
            </a:bodyPr>
            <a:lstStyle/>
            <a:p>
              <a:r>
                <a:rPr lang="en-US" altLang="zh-CN" sz="2700" b="1" dirty="0">
                  <a:solidFill>
                    <a:schemeClr val="tx1">
                      <a:lumMod val="65000"/>
                      <a:lumOff val="35000"/>
                    </a:schemeClr>
                  </a:solidFill>
                </a:rPr>
                <a:t>03</a:t>
              </a:r>
              <a:endParaRPr lang="zh-CN" altLang="en-US" sz="2700" b="1" dirty="0">
                <a:solidFill>
                  <a:schemeClr val="tx1">
                    <a:lumMod val="65000"/>
                    <a:lumOff val="35000"/>
                  </a:schemeClr>
                </a:solidFill>
              </a:endParaRPr>
            </a:p>
          </p:txBody>
        </p:sp>
        <p:grpSp>
          <p:nvGrpSpPr>
            <p:cNvPr id="31" name="组合 30"/>
            <p:cNvGrpSpPr/>
            <p:nvPr/>
          </p:nvGrpSpPr>
          <p:grpSpPr>
            <a:xfrm>
              <a:off x="4239299" y="2750765"/>
              <a:ext cx="571295" cy="336053"/>
              <a:chOff x="5687624" y="1413289"/>
              <a:chExt cx="761726" cy="448071"/>
            </a:xfrm>
          </p:grpSpPr>
          <p:sp>
            <p:nvSpPr>
              <p:cNvPr id="34" name="任意多边形 33"/>
              <p:cNvSpPr/>
              <p:nvPr/>
            </p:nvSpPr>
            <p:spPr>
              <a:xfrm rot="2700000">
                <a:off x="5812942" y="1413289"/>
                <a:ext cx="448071" cy="448071"/>
              </a:xfrm>
              <a:custGeom>
                <a:avLst/>
                <a:gdLst>
                  <a:gd name="connsiteX0" fmla="*/ 704234 w 1072230"/>
                  <a:gd name="connsiteY0" fmla="*/ 548838 h 1072230"/>
                  <a:gd name="connsiteX1" fmla="*/ 693389 w 1072230"/>
                  <a:gd name="connsiteY1" fmla="*/ 602554 h 1072230"/>
                  <a:gd name="connsiteX2" fmla="*/ 602554 w 1072230"/>
                  <a:gd name="connsiteY2" fmla="*/ 693389 h 1072230"/>
                  <a:gd name="connsiteX3" fmla="*/ 568998 w 1072230"/>
                  <a:gd name="connsiteY3" fmla="*/ 700164 h 1072230"/>
                  <a:gd name="connsiteX4" fmla="*/ 568998 w 1072230"/>
                  <a:gd name="connsiteY4" fmla="*/ 879092 h 1072230"/>
                  <a:gd name="connsiteX5" fmla="*/ 598094 w 1072230"/>
                  <a:gd name="connsiteY5" fmla="*/ 876524 h 1072230"/>
                  <a:gd name="connsiteX6" fmla="*/ 879131 w 1072230"/>
                  <a:gd name="connsiteY6" fmla="*/ 602427 h 1072230"/>
                  <a:gd name="connsiteX7" fmla="*/ 884533 w 1072230"/>
                  <a:gd name="connsiteY7" fmla="*/ 548838 h 1072230"/>
                  <a:gd name="connsiteX8" fmla="*/ 187697 w 1072230"/>
                  <a:gd name="connsiteY8" fmla="*/ 548838 h 1072230"/>
                  <a:gd name="connsiteX9" fmla="*/ 193099 w 1072230"/>
                  <a:gd name="connsiteY9" fmla="*/ 602427 h 1072230"/>
                  <a:gd name="connsiteX10" fmla="*/ 474136 w 1072230"/>
                  <a:gd name="connsiteY10" fmla="*/ 876524 h 1072230"/>
                  <a:gd name="connsiteX11" fmla="*/ 509616 w 1072230"/>
                  <a:gd name="connsiteY11" fmla="*/ 879655 h 1072230"/>
                  <a:gd name="connsiteX12" fmla="*/ 509616 w 1072230"/>
                  <a:gd name="connsiteY12" fmla="*/ 701453 h 1072230"/>
                  <a:gd name="connsiteX13" fmla="*/ 469676 w 1072230"/>
                  <a:gd name="connsiteY13" fmla="*/ 693389 h 1072230"/>
                  <a:gd name="connsiteX14" fmla="*/ 378841 w 1072230"/>
                  <a:gd name="connsiteY14" fmla="*/ 602554 h 1072230"/>
                  <a:gd name="connsiteX15" fmla="*/ 367996 w 1072230"/>
                  <a:gd name="connsiteY15" fmla="*/ 548838 h 1072230"/>
                  <a:gd name="connsiteX16" fmla="*/ 536115 w 1072230"/>
                  <a:gd name="connsiteY16" fmla="*/ 450771 h 1072230"/>
                  <a:gd name="connsiteX17" fmla="*/ 450771 w 1072230"/>
                  <a:gd name="connsiteY17" fmla="*/ 536115 h 1072230"/>
                  <a:gd name="connsiteX18" fmla="*/ 536115 w 1072230"/>
                  <a:gd name="connsiteY18" fmla="*/ 621459 h 1072230"/>
                  <a:gd name="connsiteX19" fmla="*/ 621459 w 1072230"/>
                  <a:gd name="connsiteY19" fmla="*/ 536115 h 1072230"/>
                  <a:gd name="connsiteX20" fmla="*/ 536115 w 1072230"/>
                  <a:gd name="connsiteY20" fmla="*/ 450771 h 1072230"/>
                  <a:gd name="connsiteX21" fmla="*/ 568998 w 1072230"/>
                  <a:gd name="connsiteY21" fmla="*/ 185050 h 1072230"/>
                  <a:gd name="connsiteX22" fmla="*/ 568998 w 1072230"/>
                  <a:gd name="connsiteY22" fmla="*/ 372066 h 1072230"/>
                  <a:gd name="connsiteX23" fmla="*/ 602554 w 1072230"/>
                  <a:gd name="connsiteY23" fmla="*/ 378841 h 1072230"/>
                  <a:gd name="connsiteX24" fmla="*/ 693389 w 1072230"/>
                  <a:gd name="connsiteY24" fmla="*/ 469676 h 1072230"/>
                  <a:gd name="connsiteX25" fmla="*/ 697383 w 1072230"/>
                  <a:gd name="connsiteY25" fmla="*/ 489456 h 1072230"/>
                  <a:gd name="connsiteX26" fmla="*/ 882502 w 1072230"/>
                  <a:gd name="connsiteY26" fmla="*/ 489456 h 1072230"/>
                  <a:gd name="connsiteX27" fmla="*/ 880775 w 1072230"/>
                  <a:gd name="connsiteY27" fmla="*/ 469885 h 1072230"/>
                  <a:gd name="connsiteX28" fmla="*/ 606678 w 1072230"/>
                  <a:gd name="connsiteY28" fmla="*/ 188848 h 1072230"/>
                  <a:gd name="connsiteX29" fmla="*/ 509616 w 1072230"/>
                  <a:gd name="connsiteY29" fmla="*/ 184073 h 1072230"/>
                  <a:gd name="connsiteX30" fmla="*/ 474136 w 1072230"/>
                  <a:gd name="connsiteY30" fmla="*/ 187204 h 1072230"/>
                  <a:gd name="connsiteX31" fmla="*/ 193099 w 1072230"/>
                  <a:gd name="connsiteY31" fmla="*/ 461301 h 1072230"/>
                  <a:gd name="connsiteX32" fmla="*/ 190261 w 1072230"/>
                  <a:gd name="connsiteY32" fmla="*/ 489456 h 1072230"/>
                  <a:gd name="connsiteX33" fmla="*/ 374847 w 1072230"/>
                  <a:gd name="connsiteY33" fmla="*/ 489456 h 1072230"/>
                  <a:gd name="connsiteX34" fmla="*/ 378841 w 1072230"/>
                  <a:gd name="connsiteY34" fmla="*/ 469676 h 1072230"/>
                  <a:gd name="connsiteX35" fmla="*/ 469676 w 1072230"/>
                  <a:gd name="connsiteY35" fmla="*/ 378841 h 1072230"/>
                  <a:gd name="connsiteX36" fmla="*/ 509616 w 1072230"/>
                  <a:gd name="connsiteY36" fmla="*/ 370777 h 1072230"/>
                  <a:gd name="connsiteX37" fmla="*/ 536115 w 1072230"/>
                  <a:gd name="connsiteY37" fmla="*/ 0 h 1072230"/>
                  <a:gd name="connsiteX38" fmla="*/ 560453 w 1072230"/>
                  <a:gd name="connsiteY38" fmla="*/ 2453 h 1072230"/>
                  <a:gd name="connsiteX39" fmla="*/ 594600 w 1072230"/>
                  <a:gd name="connsiteY39" fmla="*/ 91894 h 1072230"/>
                  <a:gd name="connsiteX40" fmla="*/ 651562 w 1072230"/>
                  <a:gd name="connsiteY40" fmla="*/ 13189 h 1072230"/>
                  <a:gd name="connsiteX41" fmla="*/ 697807 w 1072230"/>
                  <a:gd name="connsiteY41" fmla="*/ 27545 h 1072230"/>
                  <a:gd name="connsiteX42" fmla="*/ 707577 w 1072230"/>
                  <a:gd name="connsiteY42" fmla="*/ 122165 h 1072230"/>
                  <a:gd name="connsiteX43" fmla="*/ 781521 w 1072230"/>
                  <a:gd name="connsiteY43" fmla="*/ 62065 h 1072230"/>
                  <a:gd name="connsiteX44" fmla="*/ 824168 w 1072230"/>
                  <a:gd name="connsiteY44" fmla="*/ 85213 h 1072230"/>
                  <a:gd name="connsiteX45" fmla="*/ 808874 w 1072230"/>
                  <a:gd name="connsiteY45" fmla="*/ 180650 h 1072230"/>
                  <a:gd name="connsiteX46" fmla="*/ 896385 w 1072230"/>
                  <a:gd name="connsiteY46" fmla="*/ 141496 h 1072230"/>
                  <a:gd name="connsiteX47" fmla="*/ 915206 w 1072230"/>
                  <a:gd name="connsiteY47" fmla="*/ 157025 h 1072230"/>
                  <a:gd name="connsiteX48" fmla="*/ 930734 w 1072230"/>
                  <a:gd name="connsiteY48" fmla="*/ 175845 h 1072230"/>
                  <a:gd name="connsiteX49" fmla="*/ 891580 w 1072230"/>
                  <a:gd name="connsiteY49" fmla="*/ 263356 h 1072230"/>
                  <a:gd name="connsiteX50" fmla="*/ 987017 w 1072230"/>
                  <a:gd name="connsiteY50" fmla="*/ 248062 h 1072230"/>
                  <a:gd name="connsiteX51" fmla="*/ 1010166 w 1072230"/>
                  <a:gd name="connsiteY51" fmla="*/ 290710 h 1072230"/>
                  <a:gd name="connsiteX52" fmla="*/ 950065 w 1072230"/>
                  <a:gd name="connsiteY52" fmla="*/ 364653 h 1072230"/>
                  <a:gd name="connsiteX53" fmla="*/ 1044685 w 1072230"/>
                  <a:gd name="connsiteY53" fmla="*/ 374423 h 1072230"/>
                  <a:gd name="connsiteX54" fmla="*/ 1059041 w 1072230"/>
                  <a:gd name="connsiteY54" fmla="*/ 420668 h 1072230"/>
                  <a:gd name="connsiteX55" fmla="*/ 980336 w 1072230"/>
                  <a:gd name="connsiteY55" fmla="*/ 477630 h 1072230"/>
                  <a:gd name="connsiteX56" fmla="*/ 1069777 w 1072230"/>
                  <a:gd name="connsiteY56" fmla="*/ 511777 h 1072230"/>
                  <a:gd name="connsiteX57" fmla="*/ 1072230 w 1072230"/>
                  <a:gd name="connsiteY57" fmla="*/ 536115 h 1072230"/>
                  <a:gd name="connsiteX58" fmla="*/ 1069777 w 1072230"/>
                  <a:gd name="connsiteY58" fmla="*/ 560453 h 1072230"/>
                  <a:gd name="connsiteX59" fmla="*/ 980336 w 1072230"/>
                  <a:gd name="connsiteY59" fmla="*/ 594600 h 1072230"/>
                  <a:gd name="connsiteX60" fmla="*/ 1059041 w 1072230"/>
                  <a:gd name="connsiteY60" fmla="*/ 651562 h 1072230"/>
                  <a:gd name="connsiteX61" fmla="*/ 1044685 w 1072230"/>
                  <a:gd name="connsiteY61" fmla="*/ 697807 h 1072230"/>
                  <a:gd name="connsiteX62" fmla="*/ 950065 w 1072230"/>
                  <a:gd name="connsiteY62" fmla="*/ 707577 h 1072230"/>
                  <a:gd name="connsiteX63" fmla="*/ 1010166 w 1072230"/>
                  <a:gd name="connsiteY63" fmla="*/ 781521 h 1072230"/>
                  <a:gd name="connsiteX64" fmla="*/ 987017 w 1072230"/>
                  <a:gd name="connsiteY64" fmla="*/ 824168 h 1072230"/>
                  <a:gd name="connsiteX65" fmla="*/ 891580 w 1072230"/>
                  <a:gd name="connsiteY65" fmla="*/ 808874 h 1072230"/>
                  <a:gd name="connsiteX66" fmla="*/ 930734 w 1072230"/>
                  <a:gd name="connsiteY66" fmla="*/ 896385 h 1072230"/>
                  <a:gd name="connsiteX67" fmla="*/ 915206 w 1072230"/>
                  <a:gd name="connsiteY67" fmla="*/ 915206 h 1072230"/>
                  <a:gd name="connsiteX68" fmla="*/ 896385 w 1072230"/>
                  <a:gd name="connsiteY68" fmla="*/ 930734 h 1072230"/>
                  <a:gd name="connsiteX69" fmla="*/ 808874 w 1072230"/>
                  <a:gd name="connsiteY69" fmla="*/ 891580 h 1072230"/>
                  <a:gd name="connsiteX70" fmla="*/ 824168 w 1072230"/>
                  <a:gd name="connsiteY70" fmla="*/ 987017 h 1072230"/>
                  <a:gd name="connsiteX71" fmla="*/ 781520 w 1072230"/>
                  <a:gd name="connsiteY71" fmla="*/ 1010166 h 1072230"/>
                  <a:gd name="connsiteX72" fmla="*/ 707577 w 1072230"/>
                  <a:gd name="connsiteY72" fmla="*/ 950065 h 1072230"/>
                  <a:gd name="connsiteX73" fmla="*/ 697807 w 1072230"/>
                  <a:gd name="connsiteY73" fmla="*/ 1044685 h 1072230"/>
                  <a:gd name="connsiteX74" fmla="*/ 651562 w 1072230"/>
                  <a:gd name="connsiteY74" fmla="*/ 1059041 h 1072230"/>
                  <a:gd name="connsiteX75" fmla="*/ 594600 w 1072230"/>
                  <a:gd name="connsiteY75" fmla="*/ 980336 h 1072230"/>
                  <a:gd name="connsiteX76" fmla="*/ 560453 w 1072230"/>
                  <a:gd name="connsiteY76" fmla="*/ 1069777 h 1072230"/>
                  <a:gd name="connsiteX77" fmla="*/ 536115 w 1072230"/>
                  <a:gd name="connsiteY77" fmla="*/ 1072230 h 1072230"/>
                  <a:gd name="connsiteX78" fmla="*/ 511777 w 1072230"/>
                  <a:gd name="connsiteY78" fmla="*/ 1069777 h 1072230"/>
                  <a:gd name="connsiteX79" fmla="*/ 477630 w 1072230"/>
                  <a:gd name="connsiteY79" fmla="*/ 980336 h 1072230"/>
                  <a:gd name="connsiteX80" fmla="*/ 420668 w 1072230"/>
                  <a:gd name="connsiteY80" fmla="*/ 1059041 h 1072230"/>
                  <a:gd name="connsiteX81" fmla="*/ 374423 w 1072230"/>
                  <a:gd name="connsiteY81" fmla="*/ 1044685 h 1072230"/>
                  <a:gd name="connsiteX82" fmla="*/ 364653 w 1072230"/>
                  <a:gd name="connsiteY82" fmla="*/ 950065 h 1072230"/>
                  <a:gd name="connsiteX83" fmla="*/ 290710 w 1072230"/>
                  <a:gd name="connsiteY83" fmla="*/ 1010166 h 1072230"/>
                  <a:gd name="connsiteX84" fmla="*/ 248062 w 1072230"/>
                  <a:gd name="connsiteY84" fmla="*/ 987017 h 1072230"/>
                  <a:gd name="connsiteX85" fmla="*/ 263356 w 1072230"/>
                  <a:gd name="connsiteY85" fmla="*/ 891580 h 1072230"/>
                  <a:gd name="connsiteX86" fmla="*/ 175845 w 1072230"/>
                  <a:gd name="connsiteY86" fmla="*/ 930734 h 1072230"/>
                  <a:gd name="connsiteX87" fmla="*/ 157025 w 1072230"/>
                  <a:gd name="connsiteY87" fmla="*/ 915206 h 1072230"/>
                  <a:gd name="connsiteX88" fmla="*/ 141496 w 1072230"/>
                  <a:gd name="connsiteY88" fmla="*/ 896385 h 1072230"/>
                  <a:gd name="connsiteX89" fmla="*/ 180650 w 1072230"/>
                  <a:gd name="connsiteY89" fmla="*/ 808874 h 1072230"/>
                  <a:gd name="connsiteX90" fmla="*/ 85213 w 1072230"/>
                  <a:gd name="connsiteY90" fmla="*/ 824168 h 1072230"/>
                  <a:gd name="connsiteX91" fmla="*/ 62065 w 1072230"/>
                  <a:gd name="connsiteY91" fmla="*/ 781521 h 1072230"/>
                  <a:gd name="connsiteX92" fmla="*/ 122165 w 1072230"/>
                  <a:gd name="connsiteY92" fmla="*/ 707577 h 1072230"/>
                  <a:gd name="connsiteX93" fmla="*/ 27545 w 1072230"/>
                  <a:gd name="connsiteY93" fmla="*/ 697807 h 1072230"/>
                  <a:gd name="connsiteX94" fmla="*/ 13189 w 1072230"/>
                  <a:gd name="connsiteY94" fmla="*/ 651562 h 1072230"/>
                  <a:gd name="connsiteX95" fmla="*/ 91894 w 1072230"/>
                  <a:gd name="connsiteY95" fmla="*/ 594600 h 1072230"/>
                  <a:gd name="connsiteX96" fmla="*/ 2453 w 1072230"/>
                  <a:gd name="connsiteY96" fmla="*/ 560453 h 1072230"/>
                  <a:gd name="connsiteX97" fmla="*/ 0 w 1072230"/>
                  <a:gd name="connsiteY97" fmla="*/ 536115 h 1072230"/>
                  <a:gd name="connsiteX98" fmla="*/ 2453 w 1072230"/>
                  <a:gd name="connsiteY98" fmla="*/ 511777 h 1072230"/>
                  <a:gd name="connsiteX99" fmla="*/ 91894 w 1072230"/>
                  <a:gd name="connsiteY99" fmla="*/ 477630 h 1072230"/>
                  <a:gd name="connsiteX100" fmla="*/ 13189 w 1072230"/>
                  <a:gd name="connsiteY100" fmla="*/ 420668 h 1072230"/>
                  <a:gd name="connsiteX101" fmla="*/ 27545 w 1072230"/>
                  <a:gd name="connsiteY101" fmla="*/ 374423 h 1072230"/>
                  <a:gd name="connsiteX102" fmla="*/ 122165 w 1072230"/>
                  <a:gd name="connsiteY102" fmla="*/ 364653 h 1072230"/>
                  <a:gd name="connsiteX103" fmla="*/ 62065 w 1072230"/>
                  <a:gd name="connsiteY103" fmla="*/ 290710 h 1072230"/>
                  <a:gd name="connsiteX104" fmla="*/ 85213 w 1072230"/>
                  <a:gd name="connsiteY104" fmla="*/ 248062 h 1072230"/>
                  <a:gd name="connsiteX105" fmla="*/ 180650 w 1072230"/>
                  <a:gd name="connsiteY105" fmla="*/ 263356 h 1072230"/>
                  <a:gd name="connsiteX106" fmla="*/ 141496 w 1072230"/>
                  <a:gd name="connsiteY106" fmla="*/ 175845 h 1072230"/>
                  <a:gd name="connsiteX107" fmla="*/ 157025 w 1072230"/>
                  <a:gd name="connsiteY107" fmla="*/ 157025 h 1072230"/>
                  <a:gd name="connsiteX108" fmla="*/ 175845 w 1072230"/>
                  <a:gd name="connsiteY108" fmla="*/ 141496 h 1072230"/>
                  <a:gd name="connsiteX109" fmla="*/ 263356 w 1072230"/>
                  <a:gd name="connsiteY109" fmla="*/ 180650 h 1072230"/>
                  <a:gd name="connsiteX110" fmla="*/ 248062 w 1072230"/>
                  <a:gd name="connsiteY110" fmla="*/ 85213 h 1072230"/>
                  <a:gd name="connsiteX111" fmla="*/ 290710 w 1072230"/>
                  <a:gd name="connsiteY111" fmla="*/ 62065 h 1072230"/>
                  <a:gd name="connsiteX112" fmla="*/ 364653 w 1072230"/>
                  <a:gd name="connsiteY112" fmla="*/ 122165 h 1072230"/>
                  <a:gd name="connsiteX113" fmla="*/ 374423 w 1072230"/>
                  <a:gd name="connsiteY113" fmla="*/ 27545 h 1072230"/>
                  <a:gd name="connsiteX114" fmla="*/ 420668 w 1072230"/>
                  <a:gd name="connsiteY114" fmla="*/ 13189 h 1072230"/>
                  <a:gd name="connsiteX115" fmla="*/ 477630 w 1072230"/>
                  <a:gd name="connsiteY115" fmla="*/ 91894 h 1072230"/>
                  <a:gd name="connsiteX116" fmla="*/ 511777 w 1072230"/>
                  <a:gd name="connsiteY116" fmla="*/ 2453 h 1072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Lst>
                <a:rect l="l" t="t" r="r" b="b"/>
                <a:pathLst>
                  <a:path w="1072230" h="1072230">
                    <a:moveTo>
                      <a:pt x="704234" y="548838"/>
                    </a:moveTo>
                    <a:lnTo>
                      <a:pt x="693389" y="602554"/>
                    </a:lnTo>
                    <a:cubicBezTo>
                      <a:pt x="676115" y="643396"/>
                      <a:pt x="643396" y="676115"/>
                      <a:pt x="602554" y="693389"/>
                    </a:cubicBezTo>
                    <a:lnTo>
                      <a:pt x="568998" y="700164"/>
                    </a:lnTo>
                    <a:lnTo>
                      <a:pt x="568998" y="879092"/>
                    </a:lnTo>
                    <a:lnTo>
                      <a:pt x="598094" y="876524"/>
                    </a:lnTo>
                    <a:cubicBezTo>
                      <a:pt x="738911" y="851371"/>
                      <a:pt x="850563" y="742032"/>
                      <a:pt x="879131" y="602427"/>
                    </a:cubicBezTo>
                    <a:lnTo>
                      <a:pt x="884533" y="548838"/>
                    </a:lnTo>
                    <a:close/>
                    <a:moveTo>
                      <a:pt x="187697" y="548838"/>
                    </a:moveTo>
                    <a:lnTo>
                      <a:pt x="193099" y="602427"/>
                    </a:lnTo>
                    <a:cubicBezTo>
                      <a:pt x="221667" y="742032"/>
                      <a:pt x="333319" y="851371"/>
                      <a:pt x="474136" y="876524"/>
                    </a:cubicBezTo>
                    <a:lnTo>
                      <a:pt x="509616" y="879655"/>
                    </a:lnTo>
                    <a:lnTo>
                      <a:pt x="509616" y="701453"/>
                    </a:lnTo>
                    <a:lnTo>
                      <a:pt x="469676" y="693389"/>
                    </a:lnTo>
                    <a:cubicBezTo>
                      <a:pt x="428834" y="676115"/>
                      <a:pt x="396115" y="643396"/>
                      <a:pt x="378841" y="602554"/>
                    </a:cubicBezTo>
                    <a:lnTo>
                      <a:pt x="367996" y="548838"/>
                    </a:lnTo>
                    <a:close/>
                    <a:moveTo>
                      <a:pt x="536115" y="450771"/>
                    </a:moveTo>
                    <a:cubicBezTo>
                      <a:pt x="488981" y="450771"/>
                      <a:pt x="450771" y="488981"/>
                      <a:pt x="450771" y="536115"/>
                    </a:cubicBezTo>
                    <a:cubicBezTo>
                      <a:pt x="450771" y="583249"/>
                      <a:pt x="488981" y="621459"/>
                      <a:pt x="536115" y="621459"/>
                    </a:cubicBezTo>
                    <a:cubicBezTo>
                      <a:pt x="583249" y="621459"/>
                      <a:pt x="621459" y="583249"/>
                      <a:pt x="621459" y="536115"/>
                    </a:cubicBezTo>
                    <a:cubicBezTo>
                      <a:pt x="621459" y="488981"/>
                      <a:pt x="583249" y="450771"/>
                      <a:pt x="536115" y="450771"/>
                    </a:cubicBezTo>
                    <a:close/>
                    <a:moveTo>
                      <a:pt x="568998" y="185050"/>
                    </a:moveTo>
                    <a:lnTo>
                      <a:pt x="568998" y="372066"/>
                    </a:lnTo>
                    <a:lnTo>
                      <a:pt x="602554" y="378841"/>
                    </a:lnTo>
                    <a:cubicBezTo>
                      <a:pt x="643396" y="396115"/>
                      <a:pt x="676115" y="428834"/>
                      <a:pt x="693389" y="469676"/>
                    </a:cubicBezTo>
                    <a:lnTo>
                      <a:pt x="697383" y="489456"/>
                    </a:lnTo>
                    <a:lnTo>
                      <a:pt x="882502" y="489456"/>
                    </a:lnTo>
                    <a:lnTo>
                      <a:pt x="880775" y="469885"/>
                    </a:lnTo>
                    <a:cubicBezTo>
                      <a:pt x="855622" y="329068"/>
                      <a:pt x="746282" y="217416"/>
                      <a:pt x="606678" y="188848"/>
                    </a:cubicBezTo>
                    <a:close/>
                    <a:moveTo>
                      <a:pt x="509616" y="184073"/>
                    </a:moveTo>
                    <a:lnTo>
                      <a:pt x="474136" y="187204"/>
                    </a:lnTo>
                    <a:cubicBezTo>
                      <a:pt x="333319" y="212357"/>
                      <a:pt x="221667" y="321696"/>
                      <a:pt x="193099" y="461301"/>
                    </a:cubicBezTo>
                    <a:lnTo>
                      <a:pt x="190261" y="489456"/>
                    </a:lnTo>
                    <a:lnTo>
                      <a:pt x="374847" y="489456"/>
                    </a:lnTo>
                    <a:lnTo>
                      <a:pt x="378841" y="469676"/>
                    </a:lnTo>
                    <a:cubicBezTo>
                      <a:pt x="396115" y="428834"/>
                      <a:pt x="428834" y="396115"/>
                      <a:pt x="469676" y="378841"/>
                    </a:cubicBezTo>
                    <a:lnTo>
                      <a:pt x="509616" y="370777"/>
                    </a:lnTo>
                    <a:close/>
                    <a:moveTo>
                      <a:pt x="536115" y="0"/>
                    </a:moveTo>
                    <a:lnTo>
                      <a:pt x="560453" y="2453"/>
                    </a:lnTo>
                    <a:lnTo>
                      <a:pt x="594600" y="91894"/>
                    </a:lnTo>
                    <a:lnTo>
                      <a:pt x="651562" y="13189"/>
                    </a:lnTo>
                    <a:lnTo>
                      <a:pt x="697807" y="27545"/>
                    </a:lnTo>
                    <a:lnTo>
                      <a:pt x="707577" y="122165"/>
                    </a:lnTo>
                    <a:lnTo>
                      <a:pt x="781521" y="62065"/>
                    </a:lnTo>
                    <a:lnTo>
                      <a:pt x="824168" y="85213"/>
                    </a:lnTo>
                    <a:lnTo>
                      <a:pt x="808874" y="180650"/>
                    </a:lnTo>
                    <a:lnTo>
                      <a:pt x="896385" y="141496"/>
                    </a:lnTo>
                    <a:lnTo>
                      <a:pt x="915206" y="157025"/>
                    </a:lnTo>
                    <a:lnTo>
                      <a:pt x="930734" y="175845"/>
                    </a:lnTo>
                    <a:lnTo>
                      <a:pt x="891580" y="263356"/>
                    </a:lnTo>
                    <a:lnTo>
                      <a:pt x="987017" y="248062"/>
                    </a:lnTo>
                    <a:lnTo>
                      <a:pt x="1010166" y="290710"/>
                    </a:lnTo>
                    <a:lnTo>
                      <a:pt x="950065" y="364653"/>
                    </a:lnTo>
                    <a:lnTo>
                      <a:pt x="1044685" y="374423"/>
                    </a:lnTo>
                    <a:lnTo>
                      <a:pt x="1059041" y="420668"/>
                    </a:lnTo>
                    <a:lnTo>
                      <a:pt x="980336" y="477630"/>
                    </a:lnTo>
                    <a:lnTo>
                      <a:pt x="1069777" y="511777"/>
                    </a:lnTo>
                    <a:lnTo>
                      <a:pt x="1072230" y="536115"/>
                    </a:lnTo>
                    <a:lnTo>
                      <a:pt x="1069777" y="560453"/>
                    </a:lnTo>
                    <a:lnTo>
                      <a:pt x="980336" y="594600"/>
                    </a:lnTo>
                    <a:lnTo>
                      <a:pt x="1059041" y="651562"/>
                    </a:lnTo>
                    <a:lnTo>
                      <a:pt x="1044685" y="697807"/>
                    </a:lnTo>
                    <a:lnTo>
                      <a:pt x="950065" y="707577"/>
                    </a:lnTo>
                    <a:lnTo>
                      <a:pt x="1010166" y="781521"/>
                    </a:lnTo>
                    <a:lnTo>
                      <a:pt x="987017" y="824168"/>
                    </a:lnTo>
                    <a:lnTo>
                      <a:pt x="891580" y="808874"/>
                    </a:lnTo>
                    <a:lnTo>
                      <a:pt x="930734" y="896385"/>
                    </a:lnTo>
                    <a:lnTo>
                      <a:pt x="915206" y="915206"/>
                    </a:lnTo>
                    <a:lnTo>
                      <a:pt x="896385" y="930734"/>
                    </a:lnTo>
                    <a:lnTo>
                      <a:pt x="808874" y="891580"/>
                    </a:lnTo>
                    <a:lnTo>
                      <a:pt x="824168" y="987017"/>
                    </a:lnTo>
                    <a:lnTo>
                      <a:pt x="781520" y="1010166"/>
                    </a:lnTo>
                    <a:lnTo>
                      <a:pt x="707577" y="950065"/>
                    </a:lnTo>
                    <a:lnTo>
                      <a:pt x="697807" y="1044685"/>
                    </a:lnTo>
                    <a:lnTo>
                      <a:pt x="651562" y="1059041"/>
                    </a:lnTo>
                    <a:lnTo>
                      <a:pt x="594600" y="980336"/>
                    </a:lnTo>
                    <a:lnTo>
                      <a:pt x="560453" y="1069777"/>
                    </a:lnTo>
                    <a:lnTo>
                      <a:pt x="536115" y="1072230"/>
                    </a:lnTo>
                    <a:lnTo>
                      <a:pt x="511777" y="1069777"/>
                    </a:lnTo>
                    <a:lnTo>
                      <a:pt x="477630" y="980336"/>
                    </a:lnTo>
                    <a:lnTo>
                      <a:pt x="420668" y="1059041"/>
                    </a:lnTo>
                    <a:lnTo>
                      <a:pt x="374423" y="1044685"/>
                    </a:lnTo>
                    <a:lnTo>
                      <a:pt x="364653" y="950065"/>
                    </a:lnTo>
                    <a:lnTo>
                      <a:pt x="290710" y="1010166"/>
                    </a:lnTo>
                    <a:lnTo>
                      <a:pt x="248062" y="987017"/>
                    </a:lnTo>
                    <a:lnTo>
                      <a:pt x="263356" y="891580"/>
                    </a:lnTo>
                    <a:lnTo>
                      <a:pt x="175845" y="930734"/>
                    </a:lnTo>
                    <a:lnTo>
                      <a:pt x="157025" y="915206"/>
                    </a:lnTo>
                    <a:lnTo>
                      <a:pt x="141496" y="896385"/>
                    </a:lnTo>
                    <a:lnTo>
                      <a:pt x="180650" y="808874"/>
                    </a:lnTo>
                    <a:lnTo>
                      <a:pt x="85213" y="824168"/>
                    </a:lnTo>
                    <a:lnTo>
                      <a:pt x="62065" y="781521"/>
                    </a:lnTo>
                    <a:lnTo>
                      <a:pt x="122165" y="707577"/>
                    </a:lnTo>
                    <a:lnTo>
                      <a:pt x="27545" y="697807"/>
                    </a:lnTo>
                    <a:lnTo>
                      <a:pt x="13189" y="651562"/>
                    </a:lnTo>
                    <a:lnTo>
                      <a:pt x="91894" y="594600"/>
                    </a:lnTo>
                    <a:lnTo>
                      <a:pt x="2453" y="560453"/>
                    </a:lnTo>
                    <a:lnTo>
                      <a:pt x="0" y="536115"/>
                    </a:lnTo>
                    <a:lnTo>
                      <a:pt x="2453" y="511777"/>
                    </a:lnTo>
                    <a:lnTo>
                      <a:pt x="91894" y="477630"/>
                    </a:lnTo>
                    <a:lnTo>
                      <a:pt x="13189" y="420668"/>
                    </a:lnTo>
                    <a:lnTo>
                      <a:pt x="27545" y="374423"/>
                    </a:lnTo>
                    <a:lnTo>
                      <a:pt x="122165" y="364653"/>
                    </a:lnTo>
                    <a:lnTo>
                      <a:pt x="62065" y="290710"/>
                    </a:lnTo>
                    <a:lnTo>
                      <a:pt x="85213" y="248062"/>
                    </a:lnTo>
                    <a:lnTo>
                      <a:pt x="180650" y="263356"/>
                    </a:lnTo>
                    <a:lnTo>
                      <a:pt x="141496" y="175845"/>
                    </a:lnTo>
                    <a:lnTo>
                      <a:pt x="157025" y="157025"/>
                    </a:lnTo>
                    <a:lnTo>
                      <a:pt x="175845" y="141496"/>
                    </a:lnTo>
                    <a:lnTo>
                      <a:pt x="263356" y="180650"/>
                    </a:lnTo>
                    <a:lnTo>
                      <a:pt x="248062" y="85213"/>
                    </a:lnTo>
                    <a:lnTo>
                      <a:pt x="290710" y="62065"/>
                    </a:lnTo>
                    <a:lnTo>
                      <a:pt x="364653" y="122165"/>
                    </a:lnTo>
                    <a:lnTo>
                      <a:pt x="374423" y="27545"/>
                    </a:lnTo>
                    <a:lnTo>
                      <a:pt x="420668" y="13189"/>
                    </a:lnTo>
                    <a:lnTo>
                      <a:pt x="477630" y="91894"/>
                    </a:lnTo>
                    <a:lnTo>
                      <a:pt x="511777" y="2453"/>
                    </a:lnTo>
                    <a:close/>
                  </a:path>
                </a:pathLst>
              </a:custGeom>
              <a:solidFill>
                <a:srgbClr val="3185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任意多边形 34"/>
              <p:cNvSpPr/>
              <p:nvPr/>
            </p:nvSpPr>
            <p:spPr>
              <a:xfrm rot="2700000">
                <a:off x="6260835" y="1459625"/>
                <a:ext cx="188515" cy="188515"/>
              </a:xfrm>
              <a:custGeom>
                <a:avLst/>
                <a:gdLst>
                  <a:gd name="connsiteX0" fmla="*/ 704234 w 1072230"/>
                  <a:gd name="connsiteY0" fmla="*/ 548838 h 1072230"/>
                  <a:gd name="connsiteX1" fmla="*/ 693389 w 1072230"/>
                  <a:gd name="connsiteY1" fmla="*/ 602554 h 1072230"/>
                  <a:gd name="connsiteX2" fmla="*/ 602554 w 1072230"/>
                  <a:gd name="connsiteY2" fmla="*/ 693389 h 1072230"/>
                  <a:gd name="connsiteX3" fmla="*/ 568998 w 1072230"/>
                  <a:gd name="connsiteY3" fmla="*/ 700164 h 1072230"/>
                  <a:gd name="connsiteX4" fmla="*/ 568998 w 1072230"/>
                  <a:gd name="connsiteY4" fmla="*/ 879092 h 1072230"/>
                  <a:gd name="connsiteX5" fmla="*/ 598094 w 1072230"/>
                  <a:gd name="connsiteY5" fmla="*/ 876524 h 1072230"/>
                  <a:gd name="connsiteX6" fmla="*/ 879131 w 1072230"/>
                  <a:gd name="connsiteY6" fmla="*/ 602427 h 1072230"/>
                  <a:gd name="connsiteX7" fmla="*/ 884533 w 1072230"/>
                  <a:gd name="connsiteY7" fmla="*/ 548838 h 1072230"/>
                  <a:gd name="connsiteX8" fmla="*/ 187697 w 1072230"/>
                  <a:gd name="connsiteY8" fmla="*/ 548838 h 1072230"/>
                  <a:gd name="connsiteX9" fmla="*/ 193099 w 1072230"/>
                  <a:gd name="connsiteY9" fmla="*/ 602427 h 1072230"/>
                  <a:gd name="connsiteX10" fmla="*/ 474136 w 1072230"/>
                  <a:gd name="connsiteY10" fmla="*/ 876524 h 1072230"/>
                  <a:gd name="connsiteX11" fmla="*/ 509616 w 1072230"/>
                  <a:gd name="connsiteY11" fmla="*/ 879655 h 1072230"/>
                  <a:gd name="connsiteX12" fmla="*/ 509616 w 1072230"/>
                  <a:gd name="connsiteY12" fmla="*/ 701453 h 1072230"/>
                  <a:gd name="connsiteX13" fmla="*/ 469676 w 1072230"/>
                  <a:gd name="connsiteY13" fmla="*/ 693389 h 1072230"/>
                  <a:gd name="connsiteX14" fmla="*/ 378841 w 1072230"/>
                  <a:gd name="connsiteY14" fmla="*/ 602554 h 1072230"/>
                  <a:gd name="connsiteX15" fmla="*/ 367996 w 1072230"/>
                  <a:gd name="connsiteY15" fmla="*/ 548838 h 1072230"/>
                  <a:gd name="connsiteX16" fmla="*/ 536115 w 1072230"/>
                  <a:gd name="connsiteY16" fmla="*/ 450771 h 1072230"/>
                  <a:gd name="connsiteX17" fmla="*/ 450771 w 1072230"/>
                  <a:gd name="connsiteY17" fmla="*/ 536115 h 1072230"/>
                  <a:gd name="connsiteX18" fmla="*/ 536115 w 1072230"/>
                  <a:gd name="connsiteY18" fmla="*/ 621459 h 1072230"/>
                  <a:gd name="connsiteX19" fmla="*/ 621459 w 1072230"/>
                  <a:gd name="connsiteY19" fmla="*/ 536115 h 1072230"/>
                  <a:gd name="connsiteX20" fmla="*/ 536115 w 1072230"/>
                  <a:gd name="connsiteY20" fmla="*/ 450771 h 1072230"/>
                  <a:gd name="connsiteX21" fmla="*/ 568998 w 1072230"/>
                  <a:gd name="connsiteY21" fmla="*/ 185050 h 1072230"/>
                  <a:gd name="connsiteX22" fmla="*/ 568998 w 1072230"/>
                  <a:gd name="connsiteY22" fmla="*/ 372066 h 1072230"/>
                  <a:gd name="connsiteX23" fmla="*/ 602554 w 1072230"/>
                  <a:gd name="connsiteY23" fmla="*/ 378841 h 1072230"/>
                  <a:gd name="connsiteX24" fmla="*/ 693389 w 1072230"/>
                  <a:gd name="connsiteY24" fmla="*/ 469676 h 1072230"/>
                  <a:gd name="connsiteX25" fmla="*/ 697383 w 1072230"/>
                  <a:gd name="connsiteY25" fmla="*/ 489456 h 1072230"/>
                  <a:gd name="connsiteX26" fmla="*/ 882502 w 1072230"/>
                  <a:gd name="connsiteY26" fmla="*/ 489456 h 1072230"/>
                  <a:gd name="connsiteX27" fmla="*/ 880775 w 1072230"/>
                  <a:gd name="connsiteY27" fmla="*/ 469885 h 1072230"/>
                  <a:gd name="connsiteX28" fmla="*/ 606678 w 1072230"/>
                  <a:gd name="connsiteY28" fmla="*/ 188848 h 1072230"/>
                  <a:gd name="connsiteX29" fmla="*/ 509616 w 1072230"/>
                  <a:gd name="connsiteY29" fmla="*/ 184073 h 1072230"/>
                  <a:gd name="connsiteX30" fmla="*/ 474136 w 1072230"/>
                  <a:gd name="connsiteY30" fmla="*/ 187204 h 1072230"/>
                  <a:gd name="connsiteX31" fmla="*/ 193099 w 1072230"/>
                  <a:gd name="connsiteY31" fmla="*/ 461301 h 1072230"/>
                  <a:gd name="connsiteX32" fmla="*/ 190261 w 1072230"/>
                  <a:gd name="connsiteY32" fmla="*/ 489456 h 1072230"/>
                  <a:gd name="connsiteX33" fmla="*/ 374847 w 1072230"/>
                  <a:gd name="connsiteY33" fmla="*/ 489456 h 1072230"/>
                  <a:gd name="connsiteX34" fmla="*/ 378841 w 1072230"/>
                  <a:gd name="connsiteY34" fmla="*/ 469676 h 1072230"/>
                  <a:gd name="connsiteX35" fmla="*/ 469676 w 1072230"/>
                  <a:gd name="connsiteY35" fmla="*/ 378841 h 1072230"/>
                  <a:gd name="connsiteX36" fmla="*/ 509616 w 1072230"/>
                  <a:gd name="connsiteY36" fmla="*/ 370777 h 1072230"/>
                  <a:gd name="connsiteX37" fmla="*/ 536115 w 1072230"/>
                  <a:gd name="connsiteY37" fmla="*/ 0 h 1072230"/>
                  <a:gd name="connsiteX38" fmla="*/ 560453 w 1072230"/>
                  <a:gd name="connsiteY38" fmla="*/ 2453 h 1072230"/>
                  <a:gd name="connsiteX39" fmla="*/ 594600 w 1072230"/>
                  <a:gd name="connsiteY39" fmla="*/ 91894 h 1072230"/>
                  <a:gd name="connsiteX40" fmla="*/ 651562 w 1072230"/>
                  <a:gd name="connsiteY40" fmla="*/ 13189 h 1072230"/>
                  <a:gd name="connsiteX41" fmla="*/ 697807 w 1072230"/>
                  <a:gd name="connsiteY41" fmla="*/ 27545 h 1072230"/>
                  <a:gd name="connsiteX42" fmla="*/ 707577 w 1072230"/>
                  <a:gd name="connsiteY42" fmla="*/ 122165 h 1072230"/>
                  <a:gd name="connsiteX43" fmla="*/ 781521 w 1072230"/>
                  <a:gd name="connsiteY43" fmla="*/ 62065 h 1072230"/>
                  <a:gd name="connsiteX44" fmla="*/ 824168 w 1072230"/>
                  <a:gd name="connsiteY44" fmla="*/ 85213 h 1072230"/>
                  <a:gd name="connsiteX45" fmla="*/ 808874 w 1072230"/>
                  <a:gd name="connsiteY45" fmla="*/ 180650 h 1072230"/>
                  <a:gd name="connsiteX46" fmla="*/ 896385 w 1072230"/>
                  <a:gd name="connsiteY46" fmla="*/ 141496 h 1072230"/>
                  <a:gd name="connsiteX47" fmla="*/ 915206 w 1072230"/>
                  <a:gd name="connsiteY47" fmla="*/ 157025 h 1072230"/>
                  <a:gd name="connsiteX48" fmla="*/ 930734 w 1072230"/>
                  <a:gd name="connsiteY48" fmla="*/ 175845 h 1072230"/>
                  <a:gd name="connsiteX49" fmla="*/ 891580 w 1072230"/>
                  <a:gd name="connsiteY49" fmla="*/ 263356 h 1072230"/>
                  <a:gd name="connsiteX50" fmla="*/ 987017 w 1072230"/>
                  <a:gd name="connsiteY50" fmla="*/ 248062 h 1072230"/>
                  <a:gd name="connsiteX51" fmla="*/ 1010166 w 1072230"/>
                  <a:gd name="connsiteY51" fmla="*/ 290710 h 1072230"/>
                  <a:gd name="connsiteX52" fmla="*/ 950065 w 1072230"/>
                  <a:gd name="connsiteY52" fmla="*/ 364653 h 1072230"/>
                  <a:gd name="connsiteX53" fmla="*/ 1044685 w 1072230"/>
                  <a:gd name="connsiteY53" fmla="*/ 374423 h 1072230"/>
                  <a:gd name="connsiteX54" fmla="*/ 1059041 w 1072230"/>
                  <a:gd name="connsiteY54" fmla="*/ 420668 h 1072230"/>
                  <a:gd name="connsiteX55" fmla="*/ 980336 w 1072230"/>
                  <a:gd name="connsiteY55" fmla="*/ 477630 h 1072230"/>
                  <a:gd name="connsiteX56" fmla="*/ 1069777 w 1072230"/>
                  <a:gd name="connsiteY56" fmla="*/ 511777 h 1072230"/>
                  <a:gd name="connsiteX57" fmla="*/ 1072230 w 1072230"/>
                  <a:gd name="connsiteY57" fmla="*/ 536115 h 1072230"/>
                  <a:gd name="connsiteX58" fmla="*/ 1069777 w 1072230"/>
                  <a:gd name="connsiteY58" fmla="*/ 560453 h 1072230"/>
                  <a:gd name="connsiteX59" fmla="*/ 980336 w 1072230"/>
                  <a:gd name="connsiteY59" fmla="*/ 594600 h 1072230"/>
                  <a:gd name="connsiteX60" fmla="*/ 1059041 w 1072230"/>
                  <a:gd name="connsiteY60" fmla="*/ 651562 h 1072230"/>
                  <a:gd name="connsiteX61" fmla="*/ 1044685 w 1072230"/>
                  <a:gd name="connsiteY61" fmla="*/ 697807 h 1072230"/>
                  <a:gd name="connsiteX62" fmla="*/ 950065 w 1072230"/>
                  <a:gd name="connsiteY62" fmla="*/ 707577 h 1072230"/>
                  <a:gd name="connsiteX63" fmla="*/ 1010166 w 1072230"/>
                  <a:gd name="connsiteY63" fmla="*/ 781521 h 1072230"/>
                  <a:gd name="connsiteX64" fmla="*/ 987017 w 1072230"/>
                  <a:gd name="connsiteY64" fmla="*/ 824168 h 1072230"/>
                  <a:gd name="connsiteX65" fmla="*/ 891580 w 1072230"/>
                  <a:gd name="connsiteY65" fmla="*/ 808874 h 1072230"/>
                  <a:gd name="connsiteX66" fmla="*/ 930734 w 1072230"/>
                  <a:gd name="connsiteY66" fmla="*/ 896385 h 1072230"/>
                  <a:gd name="connsiteX67" fmla="*/ 915206 w 1072230"/>
                  <a:gd name="connsiteY67" fmla="*/ 915206 h 1072230"/>
                  <a:gd name="connsiteX68" fmla="*/ 896385 w 1072230"/>
                  <a:gd name="connsiteY68" fmla="*/ 930734 h 1072230"/>
                  <a:gd name="connsiteX69" fmla="*/ 808874 w 1072230"/>
                  <a:gd name="connsiteY69" fmla="*/ 891580 h 1072230"/>
                  <a:gd name="connsiteX70" fmla="*/ 824168 w 1072230"/>
                  <a:gd name="connsiteY70" fmla="*/ 987017 h 1072230"/>
                  <a:gd name="connsiteX71" fmla="*/ 781520 w 1072230"/>
                  <a:gd name="connsiteY71" fmla="*/ 1010166 h 1072230"/>
                  <a:gd name="connsiteX72" fmla="*/ 707577 w 1072230"/>
                  <a:gd name="connsiteY72" fmla="*/ 950065 h 1072230"/>
                  <a:gd name="connsiteX73" fmla="*/ 697807 w 1072230"/>
                  <a:gd name="connsiteY73" fmla="*/ 1044685 h 1072230"/>
                  <a:gd name="connsiteX74" fmla="*/ 651562 w 1072230"/>
                  <a:gd name="connsiteY74" fmla="*/ 1059041 h 1072230"/>
                  <a:gd name="connsiteX75" fmla="*/ 594600 w 1072230"/>
                  <a:gd name="connsiteY75" fmla="*/ 980336 h 1072230"/>
                  <a:gd name="connsiteX76" fmla="*/ 560453 w 1072230"/>
                  <a:gd name="connsiteY76" fmla="*/ 1069777 h 1072230"/>
                  <a:gd name="connsiteX77" fmla="*/ 536115 w 1072230"/>
                  <a:gd name="connsiteY77" fmla="*/ 1072230 h 1072230"/>
                  <a:gd name="connsiteX78" fmla="*/ 511777 w 1072230"/>
                  <a:gd name="connsiteY78" fmla="*/ 1069777 h 1072230"/>
                  <a:gd name="connsiteX79" fmla="*/ 477630 w 1072230"/>
                  <a:gd name="connsiteY79" fmla="*/ 980336 h 1072230"/>
                  <a:gd name="connsiteX80" fmla="*/ 420668 w 1072230"/>
                  <a:gd name="connsiteY80" fmla="*/ 1059041 h 1072230"/>
                  <a:gd name="connsiteX81" fmla="*/ 374423 w 1072230"/>
                  <a:gd name="connsiteY81" fmla="*/ 1044685 h 1072230"/>
                  <a:gd name="connsiteX82" fmla="*/ 364653 w 1072230"/>
                  <a:gd name="connsiteY82" fmla="*/ 950065 h 1072230"/>
                  <a:gd name="connsiteX83" fmla="*/ 290710 w 1072230"/>
                  <a:gd name="connsiteY83" fmla="*/ 1010166 h 1072230"/>
                  <a:gd name="connsiteX84" fmla="*/ 248062 w 1072230"/>
                  <a:gd name="connsiteY84" fmla="*/ 987017 h 1072230"/>
                  <a:gd name="connsiteX85" fmla="*/ 263356 w 1072230"/>
                  <a:gd name="connsiteY85" fmla="*/ 891580 h 1072230"/>
                  <a:gd name="connsiteX86" fmla="*/ 175845 w 1072230"/>
                  <a:gd name="connsiteY86" fmla="*/ 930734 h 1072230"/>
                  <a:gd name="connsiteX87" fmla="*/ 157025 w 1072230"/>
                  <a:gd name="connsiteY87" fmla="*/ 915206 h 1072230"/>
                  <a:gd name="connsiteX88" fmla="*/ 141496 w 1072230"/>
                  <a:gd name="connsiteY88" fmla="*/ 896385 h 1072230"/>
                  <a:gd name="connsiteX89" fmla="*/ 180650 w 1072230"/>
                  <a:gd name="connsiteY89" fmla="*/ 808874 h 1072230"/>
                  <a:gd name="connsiteX90" fmla="*/ 85213 w 1072230"/>
                  <a:gd name="connsiteY90" fmla="*/ 824168 h 1072230"/>
                  <a:gd name="connsiteX91" fmla="*/ 62065 w 1072230"/>
                  <a:gd name="connsiteY91" fmla="*/ 781521 h 1072230"/>
                  <a:gd name="connsiteX92" fmla="*/ 122165 w 1072230"/>
                  <a:gd name="connsiteY92" fmla="*/ 707577 h 1072230"/>
                  <a:gd name="connsiteX93" fmla="*/ 27545 w 1072230"/>
                  <a:gd name="connsiteY93" fmla="*/ 697807 h 1072230"/>
                  <a:gd name="connsiteX94" fmla="*/ 13189 w 1072230"/>
                  <a:gd name="connsiteY94" fmla="*/ 651562 h 1072230"/>
                  <a:gd name="connsiteX95" fmla="*/ 91894 w 1072230"/>
                  <a:gd name="connsiteY95" fmla="*/ 594600 h 1072230"/>
                  <a:gd name="connsiteX96" fmla="*/ 2453 w 1072230"/>
                  <a:gd name="connsiteY96" fmla="*/ 560453 h 1072230"/>
                  <a:gd name="connsiteX97" fmla="*/ 0 w 1072230"/>
                  <a:gd name="connsiteY97" fmla="*/ 536115 h 1072230"/>
                  <a:gd name="connsiteX98" fmla="*/ 2453 w 1072230"/>
                  <a:gd name="connsiteY98" fmla="*/ 511777 h 1072230"/>
                  <a:gd name="connsiteX99" fmla="*/ 91894 w 1072230"/>
                  <a:gd name="connsiteY99" fmla="*/ 477630 h 1072230"/>
                  <a:gd name="connsiteX100" fmla="*/ 13189 w 1072230"/>
                  <a:gd name="connsiteY100" fmla="*/ 420668 h 1072230"/>
                  <a:gd name="connsiteX101" fmla="*/ 27545 w 1072230"/>
                  <a:gd name="connsiteY101" fmla="*/ 374423 h 1072230"/>
                  <a:gd name="connsiteX102" fmla="*/ 122165 w 1072230"/>
                  <a:gd name="connsiteY102" fmla="*/ 364653 h 1072230"/>
                  <a:gd name="connsiteX103" fmla="*/ 62065 w 1072230"/>
                  <a:gd name="connsiteY103" fmla="*/ 290710 h 1072230"/>
                  <a:gd name="connsiteX104" fmla="*/ 85213 w 1072230"/>
                  <a:gd name="connsiteY104" fmla="*/ 248062 h 1072230"/>
                  <a:gd name="connsiteX105" fmla="*/ 180650 w 1072230"/>
                  <a:gd name="connsiteY105" fmla="*/ 263356 h 1072230"/>
                  <a:gd name="connsiteX106" fmla="*/ 141496 w 1072230"/>
                  <a:gd name="connsiteY106" fmla="*/ 175845 h 1072230"/>
                  <a:gd name="connsiteX107" fmla="*/ 157025 w 1072230"/>
                  <a:gd name="connsiteY107" fmla="*/ 157025 h 1072230"/>
                  <a:gd name="connsiteX108" fmla="*/ 175845 w 1072230"/>
                  <a:gd name="connsiteY108" fmla="*/ 141496 h 1072230"/>
                  <a:gd name="connsiteX109" fmla="*/ 263356 w 1072230"/>
                  <a:gd name="connsiteY109" fmla="*/ 180650 h 1072230"/>
                  <a:gd name="connsiteX110" fmla="*/ 248062 w 1072230"/>
                  <a:gd name="connsiteY110" fmla="*/ 85213 h 1072230"/>
                  <a:gd name="connsiteX111" fmla="*/ 290710 w 1072230"/>
                  <a:gd name="connsiteY111" fmla="*/ 62065 h 1072230"/>
                  <a:gd name="connsiteX112" fmla="*/ 364653 w 1072230"/>
                  <a:gd name="connsiteY112" fmla="*/ 122165 h 1072230"/>
                  <a:gd name="connsiteX113" fmla="*/ 374423 w 1072230"/>
                  <a:gd name="connsiteY113" fmla="*/ 27545 h 1072230"/>
                  <a:gd name="connsiteX114" fmla="*/ 420668 w 1072230"/>
                  <a:gd name="connsiteY114" fmla="*/ 13189 h 1072230"/>
                  <a:gd name="connsiteX115" fmla="*/ 477630 w 1072230"/>
                  <a:gd name="connsiteY115" fmla="*/ 91894 h 1072230"/>
                  <a:gd name="connsiteX116" fmla="*/ 511777 w 1072230"/>
                  <a:gd name="connsiteY116" fmla="*/ 2453 h 1072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Lst>
                <a:rect l="l" t="t" r="r" b="b"/>
                <a:pathLst>
                  <a:path w="1072230" h="1072230">
                    <a:moveTo>
                      <a:pt x="704234" y="548838"/>
                    </a:moveTo>
                    <a:lnTo>
                      <a:pt x="693389" y="602554"/>
                    </a:lnTo>
                    <a:cubicBezTo>
                      <a:pt x="676115" y="643396"/>
                      <a:pt x="643396" y="676115"/>
                      <a:pt x="602554" y="693389"/>
                    </a:cubicBezTo>
                    <a:lnTo>
                      <a:pt x="568998" y="700164"/>
                    </a:lnTo>
                    <a:lnTo>
                      <a:pt x="568998" y="879092"/>
                    </a:lnTo>
                    <a:lnTo>
                      <a:pt x="598094" y="876524"/>
                    </a:lnTo>
                    <a:cubicBezTo>
                      <a:pt x="738911" y="851371"/>
                      <a:pt x="850563" y="742032"/>
                      <a:pt x="879131" y="602427"/>
                    </a:cubicBezTo>
                    <a:lnTo>
                      <a:pt x="884533" y="548838"/>
                    </a:lnTo>
                    <a:close/>
                    <a:moveTo>
                      <a:pt x="187697" y="548838"/>
                    </a:moveTo>
                    <a:lnTo>
                      <a:pt x="193099" y="602427"/>
                    </a:lnTo>
                    <a:cubicBezTo>
                      <a:pt x="221667" y="742032"/>
                      <a:pt x="333319" y="851371"/>
                      <a:pt x="474136" y="876524"/>
                    </a:cubicBezTo>
                    <a:lnTo>
                      <a:pt x="509616" y="879655"/>
                    </a:lnTo>
                    <a:lnTo>
                      <a:pt x="509616" y="701453"/>
                    </a:lnTo>
                    <a:lnTo>
                      <a:pt x="469676" y="693389"/>
                    </a:lnTo>
                    <a:cubicBezTo>
                      <a:pt x="428834" y="676115"/>
                      <a:pt x="396115" y="643396"/>
                      <a:pt x="378841" y="602554"/>
                    </a:cubicBezTo>
                    <a:lnTo>
                      <a:pt x="367996" y="548838"/>
                    </a:lnTo>
                    <a:close/>
                    <a:moveTo>
                      <a:pt x="536115" y="450771"/>
                    </a:moveTo>
                    <a:cubicBezTo>
                      <a:pt x="488981" y="450771"/>
                      <a:pt x="450771" y="488981"/>
                      <a:pt x="450771" y="536115"/>
                    </a:cubicBezTo>
                    <a:cubicBezTo>
                      <a:pt x="450771" y="583249"/>
                      <a:pt x="488981" y="621459"/>
                      <a:pt x="536115" y="621459"/>
                    </a:cubicBezTo>
                    <a:cubicBezTo>
                      <a:pt x="583249" y="621459"/>
                      <a:pt x="621459" y="583249"/>
                      <a:pt x="621459" y="536115"/>
                    </a:cubicBezTo>
                    <a:cubicBezTo>
                      <a:pt x="621459" y="488981"/>
                      <a:pt x="583249" y="450771"/>
                      <a:pt x="536115" y="450771"/>
                    </a:cubicBezTo>
                    <a:close/>
                    <a:moveTo>
                      <a:pt x="568998" y="185050"/>
                    </a:moveTo>
                    <a:lnTo>
                      <a:pt x="568998" y="372066"/>
                    </a:lnTo>
                    <a:lnTo>
                      <a:pt x="602554" y="378841"/>
                    </a:lnTo>
                    <a:cubicBezTo>
                      <a:pt x="643396" y="396115"/>
                      <a:pt x="676115" y="428834"/>
                      <a:pt x="693389" y="469676"/>
                    </a:cubicBezTo>
                    <a:lnTo>
                      <a:pt x="697383" y="489456"/>
                    </a:lnTo>
                    <a:lnTo>
                      <a:pt x="882502" y="489456"/>
                    </a:lnTo>
                    <a:lnTo>
                      <a:pt x="880775" y="469885"/>
                    </a:lnTo>
                    <a:cubicBezTo>
                      <a:pt x="855622" y="329068"/>
                      <a:pt x="746282" y="217416"/>
                      <a:pt x="606678" y="188848"/>
                    </a:cubicBezTo>
                    <a:close/>
                    <a:moveTo>
                      <a:pt x="509616" y="184073"/>
                    </a:moveTo>
                    <a:lnTo>
                      <a:pt x="474136" y="187204"/>
                    </a:lnTo>
                    <a:cubicBezTo>
                      <a:pt x="333319" y="212357"/>
                      <a:pt x="221667" y="321696"/>
                      <a:pt x="193099" y="461301"/>
                    </a:cubicBezTo>
                    <a:lnTo>
                      <a:pt x="190261" y="489456"/>
                    </a:lnTo>
                    <a:lnTo>
                      <a:pt x="374847" y="489456"/>
                    </a:lnTo>
                    <a:lnTo>
                      <a:pt x="378841" y="469676"/>
                    </a:lnTo>
                    <a:cubicBezTo>
                      <a:pt x="396115" y="428834"/>
                      <a:pt x="428834" y="396115"/>
                      <a:pt x="469676" y="378841"/>
                    </a:cubicBezTo>
                    <a:lnTo>
                      <a:pt x="509616" y="370777"/>
                    </a:lnTo>
                    <a:close/>
                    <a:moveTo>
                      <a:pt x="536115" y="0"/>
                    </a:moveTo>
                    <a:lnTo>
                      <a:pt x="560453" y="2453"/>
                    </a:lnTo>
                    <a:lnTo>
                      <a:pt x="594600" y="91894"/>
                    </a:lnTo>
                    <a:lnTo>
                      <a:pt x="651562" y="13189"/>
                    </a:lnTo>
                    <a:lnTo>
                      <a:pt x="697807" y="27545"/>
                    </a:lnTo>
                    <a:lnTo>
                      <a:pt x="707577" y="122165"/>
                    </a:lnTo>
                    <a:lnTo>
                      <a:pt x="781521" y="62065"/>
                    </a:lnTo>
                    <a:lnTo>
                      <a:pt x="824168" y="85213"/>
                    </a:lnTo>
                    <a:lnTo>
                      <a:pt x="808874" y="180650"/>
                    </a:lnTo>
                    <a:lnTo>
                      <a:pt x="896385" y="141496"/>
                    </a:lnTo>
                    <a:lnTo>
                      <a:pt x="915206" y="157025"/>
                    </a:lnTo>
                    <a:lnTo>
                      <a:pt x="930734" y="175845"/>
                    </a:lnTo>
                    <a:lnTo>
                      <a:pt x="891580" y="263356"/>
                    </a:lnTo>
                    <a:lnTo>
                      <a:pt x="987017" y="248062"/>
                    </a:lnTo>
                    <a:lnTo>
                      <a:pt x="1010166" y="290710"/>
                    </a:lnTo>
                    <a:lnTo>
                      <a:pt x="950065" y="364653"/>
                    </a:lnTo>
                    <a:lnTo>
                      <a:pt x="1044685" y="374423"/>
                    </a:lnTo>
                    <a:lnTo>
                      <a:pt x="1059041" y="420668"/>
                    </a:lnTo>
                    <a:lnTo>
                      <a:pt x="980336" y="477630"/>
                    </a:lnTo>
                    <a:lnTo>
                      <a:pt x="1069777" y="511777"/>
                    </a:lnTo>
                    <a:lnTo>
                      <a:pt x="1072230" y="536115"/>
                    </a:lnTo>
                    <a:lnTo>
                      <a:pt x="1069777" y="560453"/>
                    </a:lnTo>
                    <a:lnTo>
                      <a:pt x="980336" y="594600"/>
                    </a:lnTo>
                    <a:lnTo>
                      <a:pt x="1059041" y="651562"/>
                    </a:lnTo>
                    <a:lnTo>
                      <a:pt x="1044685" y="697807"/>
                    </a:lnTo>
                    <a:lnTo>
                      <a:pt x="950065" y="707577"/>
                    </a:lnTo>
                    <a:lnTo>
                      <a:pt x="1010166" y="781521"/>
                    </a:lnTo>
                    <a:lnTo>
                      <a:pt x="987017" y="824168"/>
                    </a:lnTo>
                    <a:lnTo>
                      <a:pt x="891580" y="808874"/>
                    </a:lnTo>
                    <a:lnTo>
                      <a:pt x="930734" y="896385"/>
                    </a:lnTo>
                    <a:lnTo>
                      <a:pt x="915206" y="915206"/>
                    </a:lnTo>
                    <a:lnTo>
                      <a:pt x="896385" y="930734"/>
                    </a:lnTo>
                    <a:lnTo>
                      <a:pt x="808874" y="891580"/>
                    </a:lnTo>
                    <a:lnTo>
                      <a:pt x="824168" y="987017"/>
                    </a:lnTo>
                    <a:lnTo>
                      <a:pt x="781520" y="1010166"/>
                    </a:lnTo>
                    <a:lnTo>
                      <a:pt x="707577" y="950065"/>
                    </a:lnTo>
                    <a:lnTo>
                      <a:pt x="697807" y="1044685"/>
                    </a:lnTo>
                    <a:lnTo>
                      <a:pt x="651562" y="1059041"/>
                    </a:lnTo>
                    <a:lnTo>
                      <a:pt x="594600" y="980336"/>
                    </a:lnTo>
                    <a:lnTo>
                      <a:pt x="560453" y="1069777"/>
                    </a:lnTo>
                    <a:lnTo>
                      <a:pt x="536115" y="1072230"/>
                    </a:lnTo>
                    <a:lnTo>
                      <a:pt x="511777" y="1069777"/>
                    </a:lnTo>
                    <a:lnTo>
                      <a:pt x="477630" y="980336"/>
                    </a:lnTo>
                    <a:lnTo>
                      <a:pt x="420668" y="1059041"/>
                    </a:lnTo>
                    <a:lnTo>
                      <a:pt x="374423" y="1044685"/>
                    </a:lnTo>
                    <a:lnTo>
                      <a:pt x="364653" y="950065"/>
                    </a:lnTo>
                    <a:lnTo>
                      <a:pt x="290710" y="1010166"/>
                    </a:lnTo>
                    <a:lnTo>
                      <a:pt x="248062" y="987017"/>
                    </a:lnTo>
                    <a:lnTo>
                      <a:pt x="263356" y="891580"/>
                    </a:lnTo>
                    <a:lnTo>
                      <a:pt x="175845" y="930734"/>
                    </a:lnTo>
                    <a:lnTo>
                      <a:pt x="157025" y="915206"/>
                    </a:lnTo>
                    <a:lnTo>
                      <a:pt x="141496" y="896385"/>
                    </a:lnTo>
                    <a:lnTo>
                      <a:pt x="180650" y="808874"/>
                    </a:lnTo>
                    <a:lnTo>
                      <a:pt x="85213" y="824168"/>
                    </a:lnTo>
                    <a:lnTo>
                      <a:pt x="62065" y="781521"/>
                    </a:lnTo>
                    <a:lnTo>
                      <a:pt x="122165" y="707577"/>
                    </a:lnTo>
                    <a:lnTo>
                      <a:pt x="27545" y="697807"/>
                    </a:lnTo>
                    <a:lnTo>
                      <a:pt x="13189" y="651562"/>
                    </a:lnTo>
                    <a:lnTo>
                      <a:pt x="91894" y="594600"/>
                    </a:lnTo>
                    <a:lnTo>
                      <a:pt x="2453" y="560453"/>
                    </a:lnTo>
                    <a:lnTo>
                      <a:pt x="0" y="536115"/>
                    </a:lnTo>
                    <a:lnTo>
                      <a:pt x="2453" y="511777"/>
                    </a:lnTo>
                    <a:lnTo>
                      <a:pt x="91894" y="477630"/>
                    </a:lnTo>
                    <a:lnTo>
                      <a:pt x="13189" y="420668"/>
                    </a:lnTo>
                    <a:lnTo>
                      <a:pt x="27545" y="374423"/>
                    </a:lnTo>
                    <a:lnTo>
                      <a:pt x="122165" y="364653"/>
                    </a:lnTo>
                    <a:lnTo>
                      <a:pt x="62065" y="290710"/>
                    </a:lnTo>
                    <a:lnTo>
                      <a:pt x="85213" y="248062"/>
                    </a:lnTo>
                    <a:lnTo>
                      <a:pt x="180650" y="263356"/>
                    </a:lnTo>
                    <a:lnTo>
                      <a:pt x="141496" y="175845"/>
                    </a:lnTo>
                    <a:lnTo>
                      <a:pt x="157025" y="157025"/>
                    </a:lnTo>
                    <a:lnTo>
                      <a:pt x="175845" y="141496"/>
                    </a:lnTo>
                    <a:lnTo>
                      <a:pt x="263356" y="180650"/>
                    </a:lnTo>
                    <a:lnTo>
                      <a:pt x="248062" y="85213"/>
                    </a:lnTo>
                    <a:lnTo>
                      <a:pt x="290710" y="62065"/>
                    </a:lnTo>
                    <a:lnTo>
                      <a:pt x="364653" y="122165"/>
                    </a:lnTo>
                    <a:lnTo>
                      <a:pt x="374423" y="27545"/>
                    </a:lnTo>
                    <a:lnTo>
                      <a:pt x="420668" y="13189"/>
                    </a:lnTo>
                    <a:lnTo>
                      <a:pt x="477630" y="91894"/>
                    </a:lnTo>
                    <a:lnTo>
                      <a:pt x="511777" y="2453"/>
                    </a:lnTo>
                    <a:close/>
                  </a:path>
                </a:pathLst>
              </a:custGeom>
              <a:solidFill>
                <a:srgbClr val="3185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任意多边形 35"/>
              <p:cNvSpPr/>
              <p:nvPr/>
            </p:nvSpPr>
            <p:spPr>
              <a:xfrm rot="2700000">
                <a:off x="5687624" y="1660895"/>
                <a:ext cx="113810" cy="113810"/>
              </a:xfrm>
              <a:custGeom>
                <a:avLst/>
                <a:gdLst>
                  <a:gd name="connsiteX0" fmla="*/ 704234 w 1072230"/>
                  <a:gd name="connsiteY0" fmla="*/ 548838 h 1072230"/>
                  <a:gd name="connsiteX1" fmla="*/ 693389 w 1072230"/>
                  <a:gd name="connsiteY1" fmla="*/ 602554 h 1072230"/>
                  <a:gd name="connsiteX2" fmla="*/ 602554 w 1072230"/>
                  <a:gd name="connsiteY2" fmla="*/ 693389 h 1072230"/>
                  <a:gd name="connsiteX3" fmla="*/ 568998 w 1072230"/>
                  <a:gd name="connsiteY3" fmla="*/ 700164 h 1072230"/>
                  <a:gd name="connsiteX4" fmla="*/ 568998 w 1072230"/>
                  <a:gd name="connsiteY4" fmla="*/ 879092 h 1072230"/>
                  <a:gd name="connsiteX5" fmla="*/ 598094 w 1072230"/>
                  <a:gd name="connsiteY5" fmla="*/ 876524 h 1072230"/>
                  <a:gd name="connsiteX6" fmla="*/ 879131 w 1072230"/>
                  <a:gd name="connsiteY6" fmla="*/ 602427 h 1072230"/>
                  <a:gd name="connsiteX7" fmla="*/ 884533 w 1072230"/>
                  <a:gd name="connsiteY7" fmla="*/ 548838 h 1072230"/>
                  <a:gd name="connsiteX8" fmla="*/ 187697 w 1072230"/>
                  <a:gd name="connsiteY8" fmla="*/ 548838 h 1072230"/>
                  <a:gd name="connsiteX9" fmla="*/ 193099 w 1072230"/>
                  <a:gd name="connsiteY9" fmla="*/ 602427 h 1072230"/>
                  <a:gd name="connsiteX10" fmla="*/ 474136 w 1072230"/>
                  <a:gd name="connsiteY10" fmla="*/ 876524 h 1072230"/>
                  <a:gd name="connsiteX11" fmla="*/ 509616 w 1072230"/>
                  <a:gd name="connsiteY11" fmla="*/ 879655 h 1072230"/>
                  <a:gd name="connsiteX12" fmla="*/ 509616 w 1072230"/>
                  <a:gd name="connsiteY12" fmla="*/ 701453 h 1072230"/>
                  <a:gd name="connsiteX13" fmla="*/ 469676 w 1072230"/>
                  <a:gd name="connsiteY13" fmla="*/ 693389 h 1072230"/>
                  <a:gd name="connsiteX14" fmla="*/ 378841 w 1072230"/>
                  <a:gd name="connsiteY14" fmla="*/ 602554 h 1072230"/>
                  <a:gd name="connsiteX15" fmla="*/ 367996 w 1072230"/>
                  <a:gd name="connsiteY15" fmla="*/ 548838 h 1072230"/>
                  <a:gd name="connsiteX16" fmla="*/ 536115 w 1072230"/>
                  <a:gd name="connsiteY16" fmla="*/ 450771 h 1072230"/>
                  <a:gd name="connsiteX17" fmla="*/ 450771 w 1072230"/>
                  <a:gd name="connsiteY17" fmla="*/ 536115 h 1072230"/>
                  <a:gd name="connsiteX18" fmla="*/ 536115 w 1072230"/>
                  <a:gd name="connsiteY18" fmla="*/ 621459 h 1072230"/>
                  <a:gd name="connsiteX19" fmla="*/ 621459 w 1072230"/>
                  <a:gd name="connsiteY19" fmla="*/ 536115 h 1072230"/>
                  <a:gd name="connsiteX20" fmla="*/ 536115 w 1072230"/>
                  <a:gd name="connsiteY20" fmla="*/ 450771 h 1072230"/>
                  <a:gd name="connsiteX21" fmla="*/ 568998 w 1072230"/>
                  <a:gd name="connsiteY21" fmla="*/ 185050 h 1072230"/>
                  <a:gd name="connsiteX22" fmla="*/ 568998 w 1072230"/>
                  <a:gd name="connsiteY22" fmla="*/ 372066 h 1072230"/>
                  <a:gd name="connsiteX23" fmla="*/ 602554 w 1072230"/>
                  <a:gd name="connsiteY23" fmla="*/ 378841 h 1072230"/>
                  <a:gd name="connsiteX24" fmla="*/ 693389 w 1072230"/>
                  <a:gd name="connsiteY24" fmla="*/ 469676 h 1072230"/>
                  <a:gd name="connsiteX25" fmla="*/ 697383 w 1072230"/>
                  <a:gd name="connsiteY25" fmla="*/ 489456 h 1072230"/>
                  <a:gd name="connsiteX26" fmla="*/ 882502 w 1072230"/>
                  <a:gd name="connsiteY26" fmla="*/ 489456 h 1072230"/>
                  <a:gd name="connsiteX27" fmla="*/ 880775 w 1072230"/>
                  <a:gd name="connsiteY27" fmla="*/ 469885 h 1072230"/>
                  <a:gd name="connsiteX28" fmla="*/ 606678 w 1072230"/>
                  <a:gd name="connsiteY28" fmla="*/ 188848 h 1072230"/>
                  <a:gd name="connsiteX29" fmla="*/ 509616 w 1072230"/>
                  <a:gd name="connsiteY29" fmla="*/ 184073 h 1072230"/>
                  <a:gd name="connsiteX30" fmla="*/ 474136 w 1072230"/>
                  <a:gd name="connsiteY30" fmla="*/ 187204 h 1072230"/>
                  <a:gd name="connsiteX31" fmla="*/ 193099 w 1072230"/>
                  <a:gd name="connsiteY31" fmla="*/ 461301 h 1072230"/>
                  <a:gd name="connsiteX32" fmla="*/ 190261 w 1072230"/>
                  <a:gd name="connsiteY32" fmla="*/ 489456 h 1072230"/>
                  <a:gd name="connsiteX33" fmla="*/ 374847 w 1072230"/>
                  <a:gd name="connsiteY33" fmla="*/ 489456 h 1072230"/>
                  <a:gd name="connsiteX34" fmla="*/ 378841 w 1072230"/>
                  <a:gd name="connsiteY34" fmla="*/ 469676 h 1072230"/>
                  <a:gd name="connsiteX35" fmla="*/ 469676 w 1072230"/>
                  <a:gd name="connsiteY35" fmla="*/ 378841 h 1072230"/>
                  <a:gd name="connsiteX36" fmla="*/ 509616 w 1072230"/>
                  <a:gd name="connsiteY36" fmla="*/ 370777 h 1072230"/>
                  <a:gd name="connsiteX37" fmla="*/ 536115 w 1072230"/>
                  <a:gd name="connsiteY37" fmla="*/ 0 h 1072230"/>
                  <a:gd name="connsiteX38" fmla="*/ 560453 w 1072230"/>
                  <a:gd name="connsiteY38" fmla="*/ 2453 h 1072230"/>
                  <a:gd name="connsiteX39" fmla="*/ 594600 w 1072230"/>
                  <a:gd name="connsiteY39" fmla="*/ 91894 h 1072230"/>
                  <a:gd name="connsiteX40" fmla="*/ 651562 w 1072230"/>
                  <a:gd name="connsiteY40" fmla="*/ 13189 h 1072230"/>
                  <a:gd name="connsiteX41" fmla="*/ 697807 w 1072230"/>
                  <a:gd name="connsiteY41" fmla="*/ 27545 h 1072230"/>
                  <a:gd name="connsiteX42" fmla="*/ 707577 w 1072230"/>
                  <a:gd name="connsiteY42" fmla="*/ 122165 h 1072230"/>
                  <a:gd name="connsiteX43" fmla="*/ 781521 w 1072230"/>
                  <a:gd name="connsiteY43" fmla="*/ 62065 h 1072230"/>
                  <a:gd name="connsiteX44" fmla="*/ 824168 w 1072230"/>
                  <a:gd name="connsiteY44" fmla="*/ 85213 h 1072230"/>
                  <a:gd name="connsiteX45" fmla="*/ 808874 w 1072230"/>
                  <a:gd name="connsiteY45" fmla="*/ 180650 h 1072230"/>
                  <a:gd name="connsiteX46" fmla="*/ 896385 w 1072230"/>
                  <a:gd name="connsiteY46" fmla="*/ 141496 h 1072230"/>
                  <a:gd name="connsiteX47" fmla="*/ 915206 w 1072230"/>
                  <a:gd name="connsiteY47" fmla="*/ 157025 h 1072230"/>
                  <a:gd name="connsiteX48" fmla="*/ 930734 w 1072230"/>
                  <a:gd name="connsiteY48" fmla="*/ 175845 h 1072230"/>
                  <a:gd name="connsiteX49" fmla="*/ 891580 w 1072230"/>
                  <a:gd name="connsiteY49" fmla="*/ 263356 h 1072230"/>
                  <a:gd name="connsiteX50" fmla="*/ 987017 w 1072230"/>
                  <a:gd name="connsiteY50" fmla="*/ 248062 h 1072230"/>
                  <a:gd name="connsiteX51" fmla="*/ 1010166 w 1072230"/>
                  <a:gd name="connsiteY51" fmla="*/ 290710 h 1072230"/>
                  <a:gd name="connsiteX52" fmla="*/ 950065 w 1072230"/>
                  <a:gd name="connsiteY52" fmla="*/ 364653 h 1072230"/>
                  <a:gd name="connsiteX53" fmla="*/ 1044685 w 1072230"/>
                  <a:gd name="connsiteY53" fmla="*/ 374423 h 1072230"/>
                  <a:gd name="connsiteX54" fmla="*/ 1059041 w 1072230"/>
                  <a:gd name="connsiteY54" fmla="*/ 420668 h 1072230"/>
                  <a:gd name="connsiteX55" fmla="*/ 980336 w 1072230"/>
                  <a:gd name="connsiteY55" fmla="*/ 477630 h 1072230"/>
                  <a:gd name="connsiteX56" fmla="*/ 1069777 w 1072230"/>
                  <a:gd name="connsiteY56" fmla="*/ 511777 h 1072230"/>
                  <a:gd name="connsiteX57" fmla="*/ 1072230 w 1072230"/>
                  <a:gd name="connsiteY57" fmla="*/ 536115 h 1072230"/>
                  <a:gd name="connsiteX58" fmla="*/ 1069777 w 1072230"/>
                  <a:gd name="connsiteY58" fmla="*/ 560453 h 1072230"/>
                  <a:gd name="connsiteX59" fmla="*/ 980336 w 1072230"/>
                  <a:gd name="connsiteY59" fmla="*/ 594600 h 1072230"/>
                  <a:gd name="connsiteX60" fmla="*/ 1059041 w 1072230"/>
                  <a:gd name="connsiteY60" fmla="*/ 651562 h 1072230"/>
                  <a:gd name="connsiteX61" fmla="*/ 1044685 w 1072230"/>
                  <a:gd name="connsiteY61" fmla="*/ 697807 h 1072230"/>
                  <a:gd name="connsiteX62" fmla="*/ 950065 w 1072230"/>
                  <a:gd name="connsiteY62" fmla="*/ 707577 h 1072230"/>
                  <a:gd name="connsiteX63" fmla="*/ 1010166 w 1072230"/>
                  <a:gd name="connsiteY63" fmla="*/ 781521 h 1072230"/>
                  <a:gd name="connsiteX64" fmla="*/ 987017 w 1072230"/>
                  <a:gd name="connsiteY64" fmla="*/ 824168 h 1072230"/>
                  <a:gd name="connsiteX65" fmla="*/ 891580 w 1072230"/>
                  <a:gd name="connsiteY65" fmla="*/ 808874 h 1072230"/>
                  <a:gd name="connsiteX66" fmla="*/ 930734 w 1072230"/>
                  <a:gd name="connsiteY66" fmla="*/ 896385 h 1072230"/>
                  <a:gd name="connsiteX67" fmla="*/ 915206 w 1072230"/>
                  <a:gd name="connsiteY67" fmla="*/ 915206 h 1072230"/>
                  <a:gd name="connsiteX68" fmla="*/ 896385 w 1072230"/>
                  <a:gd name="connsiteY68" fmla="*/ 930734 h 1072230"/>
                  <a:gd name="connsiteX69" fmla="*/ 808874 w 1072230"/>
                  <a:gd name="connsiteY69" fmla="*/ 891580 h 1072230"/>
                  <a:gd name="connsiteX70" fmla="*/ 824168 w 1072230"/>
                  <a:gd name="connsiteY70" fmla="*/ 987017 h 1072230"/>
                  <a:gd name="connsiteX71" fmla="*/ 781520 w 1072230"/>
                  <a:gd name="connsiteY71" fmla="*/ 1010166 h 1072230"/>
                  <a:gd name="connsiteX72" fmla="*/ 707577 w 1072230"/>
                  <a:gd name="connsiteY72" fmla="*/ 950065 h 1072230"/>
                  <a:gd name="connsiteX73" fmla="*/ 697807 w 1072230"/>
                  <a:gd name="connsiteY73" fmla="*/ 1044685 h 1072230"/>
                  <a:gd name="connsiteX74" fmla="*/ 651562 w 1072230"/>
                  <a:gd name="connsiteY74" fmla="*/ 1059041 h 1072230"/>
                  <a:gd name="connsiteX75" fmla="*/ 594600 w 1072230"/>
                  <a:gd name="connsiteY75" fmla="*/ 980336 h 1072230"/>
                  <a:gd name="connsiteX76" fmla="*/ 560453 w 1072230"/>
                  <a:gd name="connsiteY76" fmla="*/ 1069777 h 1072230"/>
                  <a:gd name="connsiteX77" fmla="*/ 536115 w 1072230"/>
                  <a:gd name="connsiteY77" fmla="*/ 1072230 h 1072230"/>
                  <a:gd name="connsiteX78" fmla="*/ 511777 w 1072230"/>
                  <a:gd name="connsiteY78" fmla="*/ 1069777 h 1072230"/>
                  <a:gd name="connsiteX79" fmla="*/ 477630 w 1072230"/>
                  <a:gd name="connsiteY79" fmla="*/ 980336 h 1072230"/>
                  <a:gd name="connsiteX80" fmla="*/ 420668 w 1072230"/>
                  <a:gd name="connsiteY80" fmla="*/ 1059041 h 1072230"/>
                  <a:gd name="connsiteX81" fmla="*/ 374423 w 1072230"/>
                  <a:gd name="connsiteY81" fmla="*/ 1044685 h 1072230"/>
                  <a:gd name="connsiteX82" fmla="*/ 364653 w 1072230"/>
                  <a:gd name="connsiteY82" fmla="*/ 950065 h 1072230"/>
                  <a:gd name="connsiteX83" fmla="*/ 290710 w 1072230"/>
                  <a:gd name="connsiteY83" fmla="*/ 1010166 h 1072230"/>
                  <a:gd name="connsiteX84" fmla="*/ 248062 w 1072230"/>
                  <a:gd name="connsiteY84" fmla="*/ 987017 h 1072230"/>
                  <a:gd name="connsiteX85" fmla="*/ 263356 w 1072230"/>
                  <a:gd name="connsiteY85" fmla="*/ 891580 h 1072230"/>
                  <a:gd name="connsiteX86" fmla="*/ 175845 w 1072230"/>
                  <a:gd name="connsiteY86" fmla="*/ 930734 h 1072230"/>
                  <a:gd name="connsiteX87" fmla="*/ 157025 w 1072230"/>
                  <a:gd name="connsiteY87" fmla="*/ 915206 h 1072230"/>
                  <a:gd name="connsiteX88" fmla="*/ 141496 w 1072230"/>
                  <a:gd name="connsiteY88" fmla="*/ 896385 h 1072230"/>
                  <a:gd name="connsiteX89" fmla="*/ 180650 w 1072230"/>
                  <a:gd name="connsiteY89" fmla="*/ 808874 h 1072230"/>
                  <a:gd name="connsiteX90" fmla="*/ 85213 w 1072230"/>
                  <a:gd name="connsiteY90" fmla="*/ 824168 h 1072230"/>
                  <a:gd name="connsiteX91" fmla="*/ 62065 w 1072230"/>
                  <a:gd name="connsiteY91" fmla="*/ 781521 h 1072230"/>
                  <a:gd name="connsiteX92" fmla="*/ 122165 w 1072230"/>
                  <a:gd name="connsiteY92" fmla="*/ 707577 h 1072230"/>
                  <a:gd name="connsiteX93" fmla="*/ 27545 w 1072230"/>
                  <a:gd name="connsiteY93" fmla="*/ 697807 h 1072230"/>
                  <a:gd name="connsiteX94" fmla="*/ 13189 w 1072230"/>
                  <a:gd name="connsiteY94" fmla="*/ 651562 h 1072230"/>
                  <a:gd name="connsiteX95" fmla="*/ 91894 w 1072230"/>
                  <a:gd name="connsiteY95" fmla="*/ 594600 h 1072230"/>
                  <a:gd name="connsiteX96" fmla="*/ 2453 w 1072230"/>
                  <a:gd name="connsiteY96" fmla="*/ 560453 h 1072230"/>
                  <a:gd name="connsiteX97" fmla="*/ 0 w 1072230"/>
                  <a:gd name="connsiteY97" fmla="*/ 536115 h 1072230"/>
                  <a:gd name="connsiteX98" fmla="*/ 2453 w 1072230"/>
                  <a:gd name="connsiteY98" fmla="*/ 511777 h 1072230"/>
                  <a:gd name="connsiteX99" fmla="*/ 91894 w 1072230"/>
                  <a:gd name="connsiteY99" fmla="*/ 477630 h 1072230"/>
                  <a:gd name="connsiteX100" fmla="*/ 13189 w 1072230"/>
                  <a:gd name="connsiteY100" fmla="*/ 420668 h 1072230"/>
                  <a:gd name="connsiteX101" fmla="*/ 27545 w 1072230"/>
                  <a:gd name="connsiteY101" fmla="*/ 374423 h 1072230"/>
                  <a:gd name="connsiteX102" fmla="*/ 122165 w 1072230"/>
                  <a:gd name="connsiteY102" fmla="*/ 364653 h 1072230"/>
                  <a:gd name="connsiteX103" fmla="*/ 62065 w 1072230"/>
                  <a:gd name="connsiteY103" fmla="*/ 290710 h 1072230"/>
                  <a:gd name="connsiteX104" fmla="*/ 85213 w 1072230"/>
                  <a:gd name="connsiteY104" fmla="*/ 248062 h 1072230"/>
                  <a:gd name="connsiteX105" fmla="*/ 180650 w 1072230"/>
                  <a:gd name="connsiteY105" fmla="*/ 263356 h 1072230"/>
                  <a:gd name="connsiteX106" fmla="*/ 141496 w 1072230"/>
                  <a:gd name="connsiteY106" fmla="*/ 175845 h 1072230"/>
                  <a:gd name="connsiteX107" fmla="*/ 157025 w 1072230"/>
                  <a:gd name="connsiteY107" fmla="*/ 157025 h 1072230"/>
                  <a:gd name="connsiteX108" fmla="*/ 175845 w 1072230"/>
                  <a:gd name="connsiteY108" fmla="*/ 141496 h 1072230"/>
                  <a:gd name="connsiteX109" fmla="*/ 263356 w 1072230"/>
                  <a:gd name="connsiteY109" fmla="*/ 180650 h 1072230"/>
                  <a:gd name="connsiteX110" fmla="*/ 248062 w 1072230"/>
                  <a:gd name="connsiteY110" fmla="*/ 85213 h 1072230"/>
                  <a:gd name="connsiteX111" fmla="*/ 290710 w 1072230"/>
                  <a:gd name="connsiteY111" fmla="*/ 62065 h 1072230"/>
                  <a:gd name="connsiteX112" fmla="*/ 364653 w 1072230"/>
                  <a:gd name="connsiteY112" fmla="*/ 122165 h 1072230"/>
                  <a:gd name="connsiteX113" fmla="*/ 374423 w 1072230"/>
                  <a:gd name="connsiteY113" fmla="*/ 27545 h 1072230"/>
                  <a:gd name="connsiteX114" fmla="*/ 420668 w 1072230"/>
                  <a:gd name="connsiteY114" fmla="*/ 13189 h 1072230"/>
                  <a:gd name="connsiteX115" fmla="*/ 477630 w 1072230"/>
                  <a:gd name="connsiteY115" fmla="*/ 91894 h 1072230"/>
                  <a:gd name="connsiteX116" fmla="*/ 511777 w 1072230"/>
                  <a:gd name="connsiteY116" fmla="*/ 2453 h 1072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Lst>
                <a:rect l="l" t="t" r="r" b="b"/>
                <a:pathLst>
                  <a:path w="1072230" h="1072230">
                    <a:moveTo>
                      <a:pt x="704234" y="548838"/>
                    </a:moveTo>
                    <a:lnTo>
                      <a:pt x="693389" y="602554"/>
                    </a:lnTo>
                    <a:cubicBezTo>
                      <a:pt x="676115" y="643396"/>
                      <a:pt x="643396" y="676115"/>
                      <a:pt x="602554" y="693389"/>
                    </a:cubicBezTo>
                    <a:lnTo>
                      <a:pt x="568998" y="700164"/>
                    </a:lnTo>
                    <a:lnTo>
                      <a:pt x="568998" y="879092"/>
                    </a:lnTo>
                    <a:lnTo>
                      <a:pt x="598094" y="876524"/>
                    </a:lnTo>
                    <a:cubicBezTo>
                      <a:pt x="738911" y="851371"/>
                      <a:pt x="850563" y="742032"/>
                      <a:pt x="879131" y="602427"/>
                    </a:cubicBezTo>
                    <a:lnTo>
                      <a:pt x="884533" y="548838"/>
                    </a:lnTo>
                    <a:close/>
                    <a:moveTo>
                      <a:pt x="187697" y="548838"/>
                    </a:moveTo>
                    <a:lnTo>
                      <a:pt x="193099" y="602427"/>
                    </a:lnTo>
                    <a:cubicBezTo>
                      <a:pt x="221667" y="742032"/>
                      <a:pt x="333319" y="851371"/>
                      <a:pt x="474136" y="876524"/>
                    </a:cubicBezTo>
                    <a:lnTo>
                      <a:pt x="509616" y="879655"/>
                    </a:lnTo>
                    <a:lnTo>
                      <a:pt x="509616" y="701453"/>
                    </a:lnTo>
                    <a:lnTo>
                      <a:pt x="469676" y="693389"/>
                    </a:lnTo>
                    <a:cubicBezTo>
                      <a:pt x="428834" y="676115"/>
                      <a:pt x="396115" y="643396"/>
                      <a:pt x="378841" y="602554"/>
                    </a:cubicBezTo>
                    <a:lnTo>
                      <a:pt x="367996" y="548838"/>
                    </a:lnTo>
                    <a:close/>
                    <a:moveTo>
                      <a:pt x="536115" y="450771"/>
                    </a:moveTo>
                    <a:cubicBezTo>
                      <a:pt x="488981" y="450771"/>
                      <a:pt x="450771" y="488981"/>
                      <a:pt x="450771" y="536115"/>
                    </a:cubicBezTo>
                    <a:cubicBezTo>
                      <a:pt x="450771" y="583249"/>
                      <a:pt x="488981" y="621459"/>
                      <a:pt x="536115" y="621459"/>
                    </a:cubicBezTo>
                    <a:cubicBezTo>
                      <a:pt x="583249" y="621459"/>
                      <a:pt x="621459" y="583249"/>
                      <a:pt x="621459" y="536115"/>
                    </a:cubicBezTo>
                    <a:cubicBezTo>
                      <a:pt x="621459" y="488981"/>
                      <a:pt x="583249" y="450771"/>
                      <a:pt x="536115" y="450771"/>
                    </a:cubicBezTo>
                    <a:close/>
                    <a:moveTo>
                      <a:pt x="568998" y="185050"/>
                    </a:moveTo>
                    <a:lnTo>
                      <a:pt x="568998" y="372066"/>
                    </a:lnTo>
                    <a:lnTo>
                      <a:pt x="602554" y="378841"/>
                    </a:lnTo>
                    <a:cubicBezTo>
                      <a:pt x="643396" y="396115"/>
                      <a:pt x="676115" y="428834"/>
                      <a:pt x="693389" y="469676"/>
                    </a:cubicBezTo>
                    <a:lnTo>
                      <a:pt x="697383" y="489456"/>
                    </a:lnTo>
                    <a:lnTo>
                      <a:pt x="882502" y="489456"/>
                    </a:lnTo>
                    <a:lnTo>
                      <a:pt x="880775" y="469885"/>
                    </a:lnTo>
                    <a:cubicBezTo>
                      <a:pt x="855622" y="329068"/>
                      <a:pt x="746282" y="217416"/>
                      <a:pt x="606678" y="188848"/>
                    </a:cubicBezTo>
                    <a:close/>
                    <a:moveTo>
                      <a:pt x="509616" y="184073"/>
                    </a:moveTo>
                    <a:lnTo>
                      <a:pt x="474136" y="187204"/>
                    </a:lnTo>
                    <a:cubicBezTo>
                      <a:pt x="333319" y="212357"/>
                      <a:pt x="221667" y="321696"/>
                      <a:pt x="193099" y="461301"/>
                    </a:cubicBezTo>
                    <a:lnTo>
                      <a:pt x="190261" y="489456"/>
                    </a:lnTo>
                    <a:lnTo>
                      <a:pt x="374847" y="489456"/>
                    </a:lnTo>
                    <a:lnTo>
                      <a:pt x="378841" y="469676"/>
                    </a:lnTo>
                    <a:cubicBezTo>
                      <a:pt x="396115" y="428834"/>
                      <a:pt x="428834" y="396115"/>
                      <a:pt x="469676" y="378841"/>
                    </a:cubicBezTo>
                    <a:lnTo>
                      <a:pt x="509616" y="370777"/>
                    </a:lnTo>
                    <a:close/>
                    <a:moveTo>
                      <a:pt x="536115" y="0"/>
                    </a:moveTo>
                    <a:lnTo>
                      <a:pt x="560453" y="2453"/>
                    </a:lnTo>
                    <a:lnTo>
                      <a:pt x="594600" y="91894"/>
                    </a:lnTo>
                    <a:lnTo>
                      <a:pt x="651562" y="13189"/>
                    </a:lnTo>
                    <a:lnTo>
                      <a:pt x="697807" y="27545"/>
                    </a:lnTo>
                    <a:lnTo>
                      <a:pt x="707577" y="122165"/>
                    </a:lnTo>
                    <a:lnTo>
                      <a:pt x="781521" y="62065"/>
                    </a:lnTo>
                    <a:lnTo>
                      <a:pt x="824168" y="85213"/>
                    </a:lnTo>
                    <a:lnTo>
                      <a:pt x="808874" y="180650"/>
                    </a:lnTo>
                    <a:lnTo>
                      <a:pt x="896385" y="141496"/>
                    </a:lnTo>
                    <a:lnTo>
                      <a:pt x="915206" y="157025"/>
                    </a:lnTo>
                    <a:lnTo>
                      <a:pt x="930734" y="175845"/>
                    </a:lnTo>
                    <a:lnTo>
                      <a:pt x="891580" y="263356"/>
                    </a:lnTo>
                    <a:lnTo>
                      <a:pt x="987017" y="248062"/>
                    </a:lnTo>
                    <a:lnTo>
                      <a:pt x="1010166" y="290710"/>
                    </a:lnTo>
                    <a:lnTo>
                      <a:pt x="950065" y="364653"/>
                    </a:lnTo>
                    <a:lnTo>
                      <a:pt x="1044685" y="374423"/>
                    </a:lnTo>
                    <a:lnTo>
                      <a:pt x="1059041" y="420668"/>
                    </a:lnTo>
                    <a:lnTo>
                      <a:pt x="980336" y="477630"/>
                    </a:lnTo>
                    <a:lnTo>
                      <a:pt x="1069777" y="511777"/>
                    </a:lnTo>
                    <a:lnTo>
                      <a:pt x="1072230" y="536115"/>
                    </a:lnTo>
                    <a:lnTo>
                      <a:pt x="1069777" y="560453"/>
                    </a:lnTo>
                    <a:lnTo>
                      <a:pt x="980336" y="594600"/>
                    </a:lnTo>
                    <a:lnTo>
                      <a:pt x="1059041" y="651562"/>
                    </a:lnTo>
                    <a:lnTo>
                      <a:pt x="1044685" y="697807"/>
                    </a:lnTo>
                    <a:lnTo>
                      <a:pt x="950065" y="707577"/>
                    </a:lnTo>
                    <a:lnTo>
                      <a:pt x="1010166" y="781521"/>
                    </a:lnTo>
                    <a:lnTo>
                      <a:pt x="987017" y="824168"/>
                    </a:lnTo>
                    <a:lnTo>
                      <a:pt x="891580" y="808874"/>
                    </a:lnTo>
                    <a:lnTo>
                      <a:pt x="930734" y="896385"/>
                    </a:lnTo>
                    <a:lnTo>
                      <a:pt x="915206" y="915206"/>
                    </a:lnTo>
                    <a:lnTo>
                      <a:pt x="896385" y="930734"/>
                    </a:lnTo>
                    <a:lnTo>
                      <a:pt x="808874" y="891580"/>
                    </a:lnTo>
                    <a:lnTo>
                      <a:pt x="824168" y="987017"/>
                    </a:lnTo>
                    <a:lnTo>
                      <a:pt x="781520" y="1010166"/>
                    </a:lnTo>
                    <a:lnTo>
                      <a:pt x="707577" y="950065"/>
                    </a:lnTo>
                    <a:lnTo>
                      <a:pt x="697807" y="1044685"/>
                    </a:lnTo>
                    <a:lnTo>
                      <a:pt x="651562" y="1059041"/>
                    </a:lnTo>
                    <a:lnTo>
                      <a:pt x="594600" y="980336"/>
                    </a:lnTo>
                    <a:lnTo>
                      <a:pt x="560453" y="1069777"/>
                    </a:lnTo>
                    <a:lnTo>
                      <a:pt x="536115" y="1072230"/>
                    </a:lnTo>
                    <a:lnTo>
                      <a:pt x="511777" y="1069777"/>
                    </a:lnTo>
                    <a:lnTo>
                      <a:pt x="477630" y="980336"/>
                    </a:lnTo>
                    <a:lnTo>
                      <a:pt x="420668" y="1059041"/>
                    </a:lnTo>
                    <a:lnTo>
                      <a:pt x="374423" y="1044685"/>
                    </a:lnTo>
                    <a:lnTo>
                      <a:pt x="364653" y="950065"/>
                    </a:lnTo>
                    <a:lnTo>
                      <a:pt x="290710" y="1010166"/>
                    </a:lnTo>
                    <a:lnTo>
                      <a:pt x="248062" y="987017"/>
                    </a:lnTo>
                    <a:lnTo>
                      <a:pt x="263356" y="891580"/>
                    </a:lnTo>
                    <a:lnTo>
                      <a:pt x="175845" y="930734"/>
                    </a:lnTo>
                    <a:lnTo>
                      <a:pt x="157025" y="915206"/>
                    </a:lnTo>
                    <a:lnTo>
                      <a:pt x="141496" y="896385"/>
                    </a:lnTo>
                    <a:lnTo>
                      <a:pt x="180650" y="808874"/>
                    </a:lnTo>
                    <a:lnTo>
                      <a:pt x="85213" y="824168"/>
                    </a:lnTo>
                    <a:lnTo>
                      <a:pt x="62065" y="781521"/>
                    </a:lnTo>
                    <a:lnTo>
                      <a:pt x="122165" y="707577"/>
                    </a:lnTo>
                    <a:lnTo>
                      <a:pt x="27545" y="697807"/>
                    </a:lnTo>
                    <a:lnTo>
                      <a:pt x="13189" y="651562"/>
                    </a:lnTo>
                    <a:lnTo>
                      <a:pt x="91894" y="594600"/>
                    </a:lnTo>
                    <a:lnTo>
                      <a:pt x="2453" y="560453"/>
                    </a:lnTo>
                    <a:lnTo>
                      <a:pt x="0" y="536115"/>
                    </a:lnTo>
                    <a:lnTo>
                      <a:pt x="2453" y="511777"/>
                    </a:lnTo>
                    <a:lnTo>
                      <a:pt x="91894" y="477630"/>
                    </a:lnTo>
                    <a:lnTo>
                      <a:pt x="13189" y="420668"/>
                    </a:lnTo>
                    <a:lnTo>
                      <a:pt x="27545" y="374423"/>
                    </a:lnTo>
                    <a:lnTo>
                      <a:pt x="122165" y="364653"/>
                    </a:lnTo>
                    <a:lnTo>
                      <a:pt x="62065" y="290710"/>
                    </a:lnTo>
                    <a:lnTo>
                      <a:pt x="85213" y="248062"/>
                    </a:lnTo>
                    <a:lnTo>
                      <a:pt x="180650" y="263356"/>
                    </a:lnTo>
                    <a:lnTo>
                      <a:pt x="141496" y="175845"/>
                    </a:lnTo>
                    <a:lnTo>
                      <a:pt x="157025" y="157025"/>
                    </a:lnTo>
                    <a:lnTo>
                      <a:pt x="175845" y="141496"/>
                    </a:lnTo>
                    <a:lnTo>
                      <a:pt x="263356" y="180650"/>
                    </a:lnTo>
                    <a:lnTo>
                      <a:pt x="248062" y="85213"/>
                    </a:lnTo>
                    <a:lnTo>
                      <a:pt x="290710" y="62065"/>
                    </a:lnTo>
                    <a:lnTo>
                      <a:pt x="364653" y="122165"/>
                    </a:lnTo>
                    <a:lnTo>
                      <a:pt x="374423" y="27545"/>
                    </a:lnTo>
                    <a:lnTo>
                      <a:pt x="420668" y="13189"/>
                    </a:lnTo>
                    <a:lnTo>
                      <a:pt x="477630" y="91894"/>
                    </a:lnTo>
                    <a:lnTo>
                      <a:pt x="511777" y="2453"/>
                    </a:lnTo>
                    <a:close/>
                  </a:path>
                </a:pathLst>
              </a:custGeom>
              <a:solidFill>
                <a:srgbClr val="3185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任意多边形 36"/>
              <p:cNvSpPr/>
              <p:nvPr/>
            </p:nvSpPr>
            <p:spPr>
              <a:xfrm rot="2700000">
                <a:off x="5749093" y="1601982"/>
                <a:ext cx="60720" cy="60720"/>
              </a:xfrm>
              <a:custGeom>
                <a:avLst/>
                <a:gdLst>
                  <a:gd name="connsiteX0" fmla="*/ 704234 w 1072230"/>
                  <a:gd name="connsiteY0" fmla="*/ 548838 h 1072230"/>
                  <a:gd name="connsiteX1" fmla="*/ 693389 w 1072230"/>
                  <a:gd name="connsiteY1" fmla="*/ 602554 h 1072230"/>
                  <a:gd name="connsiteX2" fmla="*/ 602554 w 1072230"/>
                  <a:gd name="connsiteY2" fmla="*/ 693389 h 1072230"/>
                  <a:gd name="connsiteX3" fmla="*/ 568998 w 1072230"/>
                  <a:gd name="connsiteY3" fmla="*/ 700164 h 1072230"/>
                  <a:gd name="connsiteX4" fmla="*/ 568998 w 1072230"/>
                  <a:gd name="connsiteY4" fmla="*/ 879092 h 1072230"/>
                  <a:gd name="connsiteX5" fmla="*/ 598094 w 1072230"/>
                  <a:gd name="connsiteY5" fmla="*/ 876524 h 1072230"/>
                  <a:gd name="connsiteX6" fmla="*/ 879131 w 1072230"/>
                  <a:gd name="connsiteY6" fmla="*/ 602427 h 1072230"/>
                  <a:gd name="connsiteX7" fmla="*/ 884533 w 1072230"/>
                  <a:gd name="connsiteY7" fmla="*/ 548838 h 1072230"/>
                  <a:gd name="connsiteX8" fmla="*/ 187697 w 1072230"/>
                  <a:gd name="connsiteY8" fmla="*/ 548838 h 1072230"/>
                  <a:gd name="connsiteX9" fmla="*/ 193099 w 1072230"/>
                  <a:gd name="connsiteY9" fmla="*/ 602427 h 1072230"/>
                  <a:gd name="connsiteX10" fmla="*/ 474136 w 1072230"/>
                  <a:gd name="connsiteY10" fmla="*/ 876524 h 1072230"/>
                  <a:gd name="connsiteX11" fmla="*/ 509616 w 1072230"/>
                  <a:gd name="connsiteY11" fmla="*/ 879655 h 1072230"/>
                  <a:gd name="connsiteX12" fmla="*/ 509616 w 1072230"/>
                  <a:gd name="connsiteY12" fmla="*/ 701453 h 1072230"/>
                  <a:gd name="connsiteX13" fmla="*/ 469676 w 1072230"/>
                  <a:gd name="connsiteY13" fmla="*/ 693389 h 1072230"/>
                  <a:gd name="connsiteX14" fmla="*/ 378841 w 1072230"/>
                  <a:gd name="connsiteY14" fmla="*/ 602554 h 1072230"/>
                  <a:gd name="connsiteX15" fmla="*/ 367996 w 1072230"/>
                  <a:gd name="connsiteY15" fmla="*/ 548838 h 1072230"/>
                  <a:gd name="connsiteX16" fmla="*/ 536115 w 1072230"/>
                  <a:gd name="connsiteY16" fmla="*/ 450771 h 1072230"/>
                  <a:gd name="connsiteX17" fmla="*/ 450771 w 1072230"/>
                  <a:gd name="connsiteY17" fmla="*/ 536115 h 1072230"/>
                  <a:gd name="connsiteX18" fmla="*/ 536115 w 1072230"/>
                  <a:gd name="connsiteY18" fmla="*/ 621459 h 1072230"/>
                  <a:gd name="connsiteX19" fmla="*/ 621459 w 1072230"/>
                  <a:gd name="connsiteY19" fmla="*/ 536115 h 1072230"/>
                  <a:gd name="connsiteX20" fmla="*/ 536115 w 1072230"/>
                  <a:gd name="connsiteY20" fmla="*/ 450771 h 1072230"/>
                  <a:gd name="connsiteX21" fmla="*/ 568998 w 1072230"/>
                  <a:gd name="connsiteY21" fmla="*/ 185050 h 1072230"/>
                  <a:gd name="connsiteX22" fmla="*/ 568998 w 1072230"/>
                  <a:gd name="connsiteY22" fmla="*/ 372066 h 1072230"/>
                  <a:gd name="connsiteX23" fmla="*/ 602554 w 1072230"/>
                  <a:gd name="connsiteY23" fmla="*/ 378841 h 1072230"/>
                  <a:gd name="connsiteX24" fmla="*/ 693389 w 1072230"/>
                  <a:gd name="connsiteY24" fmla="*/ 469676 h 1072230"/>
                  <a:gd name="connsiteX25" fmla="*/ 697383 w 1072230"/>
                  <a:gd name="connsiteY25" fmla="*/ 489456 h 1072230"/>
                  <a:gd name="connsiteX26" fmla="*/ 882502 w 1072230"/>
                  <a:gd name="connsiteY26" fmla="*/ 489456 h 1072230"/>
                  <a:gd name="connsiteX27" fmla="*/ 880775 w 1072230"/>
                  <a:gd name="connsiteY27" fmla="*/ 469885 h 1072230"/>
                  <a:gd name="connsiteX28" fmla="*/ 606678 w 1072230"/>
                  <a:gd name="connsiteY28" fmla="*/ 188848 h 1072230"/>
                  <a:gd name="connsiteX29" fmla="*/ 509616 w 1072230"/>
                  <a:gd name="connsiteY29" fmla="*/ 184073 h 1072230"/>
                  <a:gd name="connsiteX30" fmla="*/ 474136 w 1072230"/>
                  <a:gd name="connsiteY30" fmla="*/ 187204 h 1072230"/>
                  <a:gd name="connsiteX31" fmla="*/ 193099 w 1072230"/>
                  <a:gd name="connsiteY31" fmla="*/ 461301 h 1072230"/>
                  <a:gd name="connsiteX32" fmla="*/ 190261 w 1072230"/>
                  <a:gd name="connsiteY32" fmla="*/ 489456 h 1072230"/>
                  <a:gd name="connsiteX33" fmla="*/ 374847 w 1072230"/>
                  <a:gd name="connsiteY33" fmla="*/ 489456 h 1072230"/>
                  <a:gd name="connsiteX34" fmla="*/ 378841 w 1072230"/>
                  <a:gd name="connsiteY34" fmla="*/ 469676 h 1072230"/>
                  <a:gd name="connsiteX35" fmla="*/ 469676 w 1072230"/>
                  <a:gd name="connsiteY35" fmla="*/ 378841 h 1072230"/>
                  <a:gd name="connsiteX36" fmla="*/ 509616 w 1072230"/>
                  <a:gd name="connsiteY36" fmla="*/ 370777 h 1072230"/>
                  <a:gd name="connsiteX37" fmla="*/ 536115 w 1072230"/>
                  <a:gd name="connsiteY37" fmla="*/ 0 h 1072230"/>
                  <a:gd name="connsiteX38" fmla="*/ 560453 w 1072230"/>
                  <a:gd name="connsiteY38" fmla="*/ 2453 h 1072230"/>
                  <a:gd name="connsiteX39" fmla="*/ 594600 w 1072230"/>
                  <a:gd name="connsiteY39" fmla="*/ 91894 h 1072230"/>
                  <a:gd name="connsiteX40" fmla="*/ 651562 w 1072230"/>
                  <a:gd name="connsiteY40" fmla="*/ 13189 h 1072230"/>
                  <a:gd name="connsiteX41" fmla="*/ 697807 w 1072230"/>
                  <a:gd name="connsiteY41" fmla="*/ 27545 h 1072230"/>
                  <a:gd name="connsiteX42" fmla="*/ 707577 w 1072230"/>
                  <a:gd name="connsiteY42" fmla="*/ 122165 h 1072230"/>
                  <a:gd name="connsiteX43" fmla="*/ 781521 w 1072230"/>
                  <a:gd name="connsiteY43" fmla="*/ 62065 h 1072230"/>
                  <a:gd name="connsiteX44" fmla="*/ 824168 w 1072230"/>
                  <a:gd name="connsiteY44" fmla="*/ 85213 h 1072230"/>
                  <a:gd name="connsiteX45" fmla="*/ 808874 w 1072230"/>
                  <a:gd name="connsiteY45" fmla="*/ 180650 h 1072230"/>
                  <a:gd name="connsiteX46" fmla="*/ 896385 w 1072230"/>
                  <a:gd name="connsiteY46" fmla="*/ 141496 h 1072230"/>
                  <a:gd name="connsiteX47" fmla="*/ 915206 w 1072230"/>
                  <a:gd name="connsiteY47" fmla="*/ 157025 h 1072230"/>
                  <a:gd name="connsiteX48" fmla="*/ 930734 w 1072230"/>
                  <a:gd name="connsiteY48" fmla="*/ 175845 h 1072230"/>
                  <a:gd name="connsiteX49" fmla="*/ 891580 w 1072230"/>
                  <a:gd name="connsiteY49" fmla="*/ 263356 h 1072230"/>
                  <a:gd name="connsiteX50" fmla="*/ 987017 w 1072230"/>
                  <a:gd name="connsiteY50" fmla="*/ 248062 h 1072230"/>
                  <a:gd name="connsiteX51" fmla="*/ 1010166 w 1072230"/>
                  <a:gd name="connsiteY51" fmla="*/ 290710 h 1072230"/>
                  <a:gd name="connsiteX52" fmla="*/ 950065 w 1072230"/>
                  <a:gd name="connsiteY52" fmla="*/ 364653 h 1072230"/>
                  <a:gd name="connsiteX53" fmla="*/ 1044685 w 1072230"/>
                  <a:gd name="connsiteY53" fmla="*/ 374423 h 1072230"/>
                  <a:gd name="connsiteX54" fmla="*/ 1059041 w 1072230"/>
                  <a:gd name="connsiteY54" fmla="*/ 420668 h 1072230"/>
                  <a:gd name="connsiteX55" fmla="*/ 980336 w 1072230"/>
                  <a:gd name="connsiteY55" fmla="*/ 477630 h 1072230"/>
                  <a:gd name="connsiteX56" fmla="*/ 1069777 w 1072230"/>
                  <a:gd name="connsiteY56" fmla="*/ 511777 h 1072230"/>
                  <a:gd name="connsiteX57" fmla="*/ 1072230 w 1072230"/>
                  <a:gd name="connsiteY57" fmla="*/ 536115 h 1072230"/>
                  <a:gd name="connsiteX58" fmla="*/ 1069777 w 1072230"/>
                  <a:gd name="connsiteY58" fmla="*/ 560453 h 1072230"/>
                  <a:gd name="connsiteX59" fmla="*/ 980336 w 1072230"/>
                  <a:gd name="connsiteY59" fmla="*/ 594600 h 1072230"/>
                  <a:gd name="connsiteX60" fmla="*/ 1059041 w 1072230"/>
                  <a:gd name="connsiteY60" fmla="*/ 651562 h 1072230"/>
                  <a:gd name="connsiteX61" fmla="*/ 1044685 w 1072230"/>
                  <a:gd name="connsiteY61" fmla="*/ 697807 h 1072230"/>
                  <a:gd name="connsiteX62" fmla="*/ 950065 w 1072230"/>
                  <a:gd name="connsiteY62" fmla="*/ 707577 h 1072230"/>
                  <a:gd name="connsiteX63" fmla="*/ 1010166 w 1072230"/>
                  <a:gd name="connsiteY63" fmla="*/ 781521 h 1072230"/>
                  <a:gd name="connsiteX64" fmla="*/ 987017 w 1072230"/>
                  <a:gd name="connsiteY64" fmla="*/ 824168 h 1072230"/>
                  <a:gd name="connsiteX65" fmla="*/ 891580 w 1072230"/>
                  <a:gd name="connsiteY65" fmla="*/ 808874 h 1072230"/>
                  <a:gd name="connsiteX66" fmla="*/ 930734 w 1072230"/>
                  <a:gd name="connsiteY66" fmla="*/ 896385 h 1072230"/>
                  <a:gd name="connsiteX67" fmla="*/ 915206 w 1072230"/>
                  <a:gd name="connsiteY67" fmla="*/ 915206 h 1072230"/>
                  <a:gd name="connsiteX68" fmla="*/ 896385 w 1072230"/>
                  <a:gd name="connsiteY68" fmla="*/ 930734 h 1072230"/>
                  <a:gd name="connsiteX69" fmla="*/ 808874 w 1072230"/>
                  <a:gd name="connsiteY69" fmla="*/ 891580 h 1072230"/>
                  <a:gd name="connsiteX70" fmla="*/ 824168 w 1072230"/>
                  <a:gd name="connsiteY70" fmla="*/ 987017 h 1072230"/>
                  <a:gd name="connsiteX71" fmla="*/ 781520 w 1072230"/>
                  <a:gd name="connsiteY71" fmla="*/ 1010166 h 1072230"/>
                  <a:gd name="connsiteX72" fmla="*/ 707577 w 1072230"/>
                  <a:gd name="connsiteY72" fmla="*/ 950065 h 1072230"/>
                  <a:gd name="connsiteX73" fmla="*/ 697807 w 1072230"/>
                  <a:gd name="connsiteY73" fmla="*/ 1044685 h 1072230"/>
                  <a:gd name="connsiteX74" fmla="*/ 651562 w 1072230"/>
                  <a:gd name="connsiteY74" fmla="*/ 1059041 h 1072230"/>
                  <a:gd name="connsiteX75" fmla="*/ 594600 w 1072230"/>
                  <a:gd name="connsiteY75" fmla="*/ 980336 h 1072230"/>
                  <a:gd name="connsiteX76" fmla="*/ 560453 w 1072230"/>
                  <a:gd name="connsiteY76" fmla="*/ 1069777 h 1072230"/>
                  <a:gd name="connsiteX77" fmla="*/ 536115 w 1072230"/>
                  <a:gd name="connsiteY77" fmla="*/ 1072230 h 1072230"/>
                  <a:gd name="connsiteX78" fmla="*/ 511777 w 1072230"/>
                  <a:gd name="connsiteY78" fmla="*/ 1069777 h 1072230"/>
                  <a:gd name="connsiteX79" fmla="*/ 477630 w 1072230"/>
                  <a:gd name="connsiteY79" fmla="*/ 980336 h 1072230"/>
                  <a:gd name="connsiteX80" fmla="*/ 420668 w 1072230"/>
                  <a:gd name="connsiteY80" fmla="*/ 1059041 h 1072230"/>
                  <a:gd name="connsiteX81" fmla="*/ 374423 w 1072230"/>
                  <a:gd name="connsiteY81" fmla="*/ 1044685 h 1072230"/>
                  <a:gd name="connsiteX82" fmla="*/ 364653 w 1072230"/>
                  <a:gd name="connsiteY82" fmla="*/ 950065 h 1072230"/>
                  <a:gd name="connsiteX83" fmla="*/ 290710 w 1072230"/>
                  <a:gd name="connsiteY83" fmla="*/ 1010166 h 1072230"/>
                  <a:gd name="connsiteX84" fmla="*/ 248062 w 1072230"/>
                  <a:gd name="connsiteY84" fmla="*/ 987017 h 1072230"/>
                  <a:gd name="connsiteX85" fmla="*/ 263356 w 1072230"/>
                  <a:gd name="connsiteY85" fmla="*/ 891580 h 1072230"/>
                  <a:gd name="connsiteX86" fmla="*/ 175845 w 1072230"/>
                  <a:gd name="connsiteY86" fmla="*/ 930734 h 1072230"/>
                  <a:gd name="connsiteX87" fmla="*/ 157025 w 1072230"/>
                  <a:gd name="connsiteY87" fmla="*/ 915206 h 1072230"/>
                  <a:gd name="connsiteX88" fmla="*/ 141496 w 1072230"/>
                  <a:gd name="connsiteY88" fmla="*/ 896385 h 1072230"/>
                  <a:gd name="connsiteX89" fmla="*/ 180650 w 1072230"/>
                  <a:gd name="connsiteY89" fmla="*/ 808874 h 1072230"/>
                  <a:gd name="connsiteX90" fmla="*/ 85213 w 1072230"/>
                  <a:gd name="connsiteY90" fmla="*/ 824168 h 1072230"/>
                  <a:gd name="connsiteX91" fmla="*/ 62065 w 1072230"/>
                  <a:gd name="connsiteY91" fmla="*/ 781521 h 1072230"/>
                  <a:gd name="connsiteX92" fmla="*/ 122165 w 1072230"/>
                  <a:gd name="connsiteY92" fmla="*/ 707577 h 1072230"/>
                  <a:gd name="connsiteX93" fmla="*/ 27545 w 1072230"/>
                  <a:gd name="connsiteY93" fmla="*/ 697807 h 1072230"/>
                  <a:gd name="connsiteX94" fmla="*/ 13189 w 1072230"/>
                  <a:gd name="connsiteY94" fmla="*/ 651562 h 1072230"/>
                  <a:gd name="connsiteX95" fmla="*/ 91894 w 1072230"/>
                  <a:gd name="connsiteY95" fmla="*/ 594600 h 1072230"/>
                  <a:gd name="connsiteX96" fmla="*/ 2453 w 1072230"/>
                  <a:gd name="connsiteY96" fmla="*/ 560453 h 1072230"/>
                  <a:gd name="connsiteX97" fmla="*/ 0 w 1072230"/>
                  <a:gd name="connsiteY97" fmla="*/ 536115 h 1072230"/>
                  <a:gd name="connsiteX98" fmla="*/ 2453 w 1072230"/>
                  <a:gd name="connsiteY98" fmla="*/ 511777 h 1072230"/>
                  <a:gd name="connsiteX99" fmla="*/ 91894 w 1072230"/>
                  <a:gd name="connsiteY99" fmla="*/ 477630 h 1072230"/>
                  <a:gd name="connsiteX100" fmla="*/ 13189 w 1072230"/>
                  <a:gd name="connsiteY100" fmla="*/ 420668 h 1072230"/>
                  <a:gd name="connsiteX101" fmla="*/ 27545 w 1072230"/>
                  <a:gd name="connsiteY101" fmla="*/ 374423 h 1072230"/>
                  <a:gd name="connsiteX102" fmla="*/ 122165 w 1072230"/>
                  <a:gd name="connsiteY102" fmla="*/ 364653 h 1072230"/>
                  <a:gd name="connsiteX103" fmla="*/ 62065 w 1072230"/>
                  <a:gd name="connsiteY103" fmla="*/ 290710 h 1072230"/>
                  <a:gd name="connsiteX104" fmla="*/ 85213 w 1072230"/>
                  <a:gd name="connsiteY104" fmla="*/ 248062 h 1072230"/>
                  <a:gd name="connsiteX105" fmla="*/ 180650 w 1072230"/>
                  <a:gd name="connsiteY105" fmla="*/ 263356 h 1072230"/>
                  <a:gd name="connsiteX106" fmla="*/ 141496 w 1072230"/>
                  <a:gd name="connsiteY106" fmla="*/ 175845 h 1072230"/>
                  <a:gd name="connsiteX107" fmla="*/ 157025 w 1072230"/>
                  <a:gd name="connsiteY107" fmla="*/ 157025 h 1072230"/>
                  <a:gd name="connsiteX108" fmla="*/ 175845 w 1072230"/>
                  <a:gd name="connsiteY108" fmla="*/ 141496 h 1072230"/>
                  <a:gd name="connsiteX109" fmla="*/ 263356 w 1072230"/>
                  <a:gd name="connsiteY109" fmla="*/ 180650 h 1072230"/>
                  <a:gd name="connsiteX110" fmla="*/ 248062 w 1072230"/>
                  <a:gd name="connsiteY110" fmla="*/ 85213 h 1072230"/>
                  <a:gd name="connsiteX111" fmla="*/ 290710 w 1072230"/>
                  <a:gd name="connsiteY111" fmla="*/ 62065 h 1072230"/>
                  <a:gd name="connsiteX112" fmla="*/ 364653 w 1072230"/>
                  <a:gd name="connsiteY112" fmla="*/ 122165 h 1072230"/>
                  <a:gd name="connsiteX113" fmla="*/ 374423 w 1072230"/>
                  <a:gd name="connsiteY113" fmla="*/ 27545 h 1072230"/>
                  <a:gd name="connsiteX114" fmla="*/ 420668 w 1072230"/>
                  <a:gd name="connsiteY114" fmla="*/ 13189 h 1072230"/>
                  <a:gd name="connsiteX115" fmla="*/ 477630 w 1072230"/>
                  <a:gd name="connsiteY115" fmla="*/ 91894 h 1072230"/>
                  <a:gd name="connsiteX116" fmla="*/ 511777 w 1072230"/>
                  <a:gd name="connsiteY116" fmla="*/ 2453 h 1072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Lst>
                <a:rect l="l" t="t" r="r" b="b"/>
                <a:pathLst>
                  <a:path w="1072230" h="1072230">
                    <a:moveTo>
                      <a:pt x="704234" y="548838"/>
                    </a:moveTo>
                    <a:lnTo>
                      <a:pt x="693389" y="602554"/>
                    </a:lnTo>
                    <a:cubicBezTo>
                      <a:pt x="676115" y="643396"/>
                      <a:pt x="643396" y="676115"/>
                      <a:pt x="602554" y="693389"/>
                    </a:cubicBezTo>
                    <a:lnTo>
                      <a:pt x="568998" y="700164"/>
                    </a:lnTo>
                    <a:lnTo>
                      <a:pt x="568998" y="879092"/>
                    </a:lnTo>
                    <a:lnTo>
                      <a:pt x="598094" y="876524"/>
                    </a:lnTo>
                    <a:cubicBezTo>
                      <a:pt x="738911" y="851371"/>
                      <a:pt x="850563" y="742032"/>
                      <a:pt x="879131" y="602427"/>
                    </a:cubicBezTo>
                    <a:lnTo>
                      <a:pt x="884533" y="548838"/>
                    </a:lnTo>
                    <a:close/>
                    <a:moveTo>
                      <a:pt x="187697" y="548838"/>
                    </a:moveTo>
                    <a:lnTo>
                      <a:pt x="193099" y="602427"/>
                    </a:lnTo>
                    <a:cubicBezTo>
                      <a:pt x="221667" y="742032"/>
                      <a:pt x="333319" y="851371"/>
                      <a:pt x="474136" y="876524"/>
                    </a:cubicBezTo>
                    <a:lnTo>
                      <a:pt x="509616" y="879655"/>
                    </a:lnTo>
                    <a:lnTo>
                      <a:pt x="509616" y="701453"/>
                    </a:lnTo>
                    <a:lnTo>
                      <a:pt x="469676" y="693389"/>
                    </a:lnTo>
                    <a:cubicBezTo>
                      <a:pt x="428834" y="676115"/>
                      <a:pt x="396115" y="643396"/>
                      <a:pt x="378841" y="602554"/>
                    </a:cubicBezTo>
                    <a:lnTo>
                      <a:pt x="367996" y="548838"/>
                    </a:lnTo>
                    <a:close/>
                    <a:moveTo>
                      <a:pt x="536115" y="450771"/>
                    </a:moveTo>
                    <a:cubicBezTo>
                      <a:pt x="488981" y="450771"/>
                      <a:pt x="450771" y="488981"/>
                      <a:pt x="450771" y="536115"/>
                    </a:cubicBezTo>
                    <a:cubicBezTo>
                      <a:pt x="450771" y="583249"/>
                      <a:pt x="488981" y="621459"/>
                      <a:pt x="536115" y="621459"/>
                    </a:cubicBezTo>
                    <a:cubicBezTo>
                      <a:pt x="583249" y="621459"/>
                      <a:pt x="621459" y="583249"/>
                      <a:pt x="621459" y="536115"/>
                    </a:cubicBezTo>
                    <a:cubicBezTo>
                      <a:pt x="621459" y="488981"/>
                      <a:pt x="583249" y="450771"/>
                      <a:pt x="536115" y="450771"/>
                    </a:cubicBezTo>
                    <a:close/>
                    <a:moveTo>
                      <a:pt x="568998" y="185050"/>
                    </a:moveTo>
                    <a:lnTo>
                      <a:pt x="568998" y="372066"/>
                    </a:lnTo>
                    <a:lnTo>
                      <a:pt x="602554" y="378841"/>
                    </a:lnTo>
                    <a:cubicBezTo>
                      <a:pt x="643396" y="396115"/>
                      <a:pt x="676115" y="428834"/>
                      <a:pt x="693389" y="469676"/>
                    </a:cubicBezTo>
                    <a:lnTo>
                      <a:pt x="697383" y="489456"/>
                    </a:lnTo>
                    <a:lnTo>
                      <a:pt x="882502" y="489456"/>
                    </a:lnTo>
                    <a:lnTo>
                      <a:pt x="880775" y="469885"/>
                    </a:lnTo>
                    <a:cubicBezTo>
                      <a:pt x="855622" y="329068"/>
                      <a:pt x="746282" y="217416"/>
                      <a:pt x="606678" y="188848"/>
                    </a:cubicBezTo>
                    <a:close/>
                    <a:moveTo>
                      <a:pt x="509616" y="184073"/>
                    </a:moveTo>
                    <a:lnTo>
                      <a:pt x="474136" y="187204"/>
                    </a:lnTo>
                    <a:cubicBezTo>
                      <a:pt x="333319" y="212357"/>
                      <a:pt x="221667" y="321696"/>
                      <a:pt x="193099" y="461301"/>
                    </a:cubicBezTo>
                    <a:lnTo>
                      <a:pt x="190261" y="489456"/>
                    </a:lnTo>
                    <a:lnTo>
                      <a:pt x="374847" y="489456"/>
                    </a:lnTo>
                    <a:lnTo>
                      <a:pt x="378841" y="469676"/>
                    </a:lnTo>
                    <a:cubicBezTo>
                      <a:pt x="396115" y="428834"/>
                      <a:pt x="428834" y="396115"/>
                      <a:pt x="469676" y="378841"/>
                    </a:cubicBezTo>
                    <a:lnTo>
                      <a:pt x="509616" y="370777"/>
                    </a:lnTo>
                    <a:close/>
                    <a:moveTo>
                      <a:pt x="536115" y="0"/>
                    </a:moveTo>
                    <a:lnTo>
                      <a:pt x="560453" y="2453"/>
                    </a:lnTo>
                    <a:lnTo>
                      <a:pt x="594600" y="91894"/>
                    </a:lnTo>
                    <a:lnTo>
                      <a:pt x="651562" y="13189"/>
                    </a:lnTo>
                    <a:lnTo>
                      <a:pt x="697807" y="27545"/>
                    </a:lnTo>
                    <a:lnTo>
                      <a:pt x="707577" y="122165"/>
                    </a:lnTo>
                    <a:lnTo>
                      <a:pt x="781521" y="62065"/>
                    </a:lnTo>
                    <a:lnTo>
                      <a:pt x="824168" y="85213"/>
                    </a:lnTo>
                    <a:lnTo>
                      <a:pt x="808874" y="180650"/>
                    </a:lnTo>
                    <a:lnTo>
                      <a:pt x="896385" y="141496"/>
                    </a:lnTo>
                    <a:lnTo>
                      <a:pt x="915206" y="157025"/>
                    </a:lnTo>
                    <a:lnTo>
                      <a:pt x="930734" y="175845"/>
                    </a:lnTo>
                    <a:lnTo>
                      <a:pt x="891580" y="263356"/>
                    </a:lnTo>
                    <a:lnTo>
                      <a:pt x="987017" y="248062"/>
                    </a:lnTo>
                    <a:lnTo>
                      <a:pt x="1010166" y="290710"/>
                    </a:lnTo>
                    <a:lnTo>
                      <a:pt x="950065" y="364653"/>
                    </a:lnTo>
                    <a:lnTo>
                      <a:pt x="1044685" y="374423"/>
                    </a:lnTo>
                    <a:lnTo>
                      <a:pt x="1059041" y="420668"/>
                    </a:lnTo>
                    <a:lnTo>
                      <a:pt x="980336" y="477630"/>
                    </a:lnTo>
                    <a:lnTo>
                      <a:pt x="1069777" y="511777"/>
                    </a:lnTo>
                    <a:lnTo>
                      <a:pt x="1072230" y="536115"/>
                    </a:lnTo>
                    <a:lnTo>
                      <a:pt x="1069777" y="560453"/>
                    </a:lnTo>
                    <a:lnTo>
                      <a:pt x="980336" y="594600"/>
                    </a:lnTo>
                    <a:lnTo>
                      <a:pt x="1059041" y="651562"/>
                    </a:lnTo>
                    <a:lnTo>
                      <a:pt x="1044685" y="697807"/>
                    </a:lnTo>
                    <a:lnTo>
                      <a:pt x="950065" y="707577"/>
                    </a:lnTo>
                    <a:lnTo>
                      <a:pt x="1010166" y="781521"/>
                    </a:lnTo>
                    <a:lnTo>
                      <a:pt x="987017" y="824168"/>
                    </a:lnTo>
                    <a:lnTo>
                      <a:pt x="891580" y="808874"/>
                    </a:lnTo>
                    <a:lnTo>
                      <a:pt x="930734" y="896385"/>
                    </a:lnTo>
                    <a:lnTo>
                      <a:pt x="915206" y="915206"/>
                    </a:lnTo>
                    <a:lnTo>
                      <a:pt x="896385" y="930734"/>
                    </a:lnTo>
                    <a:lnTo>
                      <a:pt x="808874" y="891580"/>
                    </a:lnTo>
                    <a:lnTo>
                      <a:pt x="824168" y="987017"/>
                    </a:lnTo>
                    <a:lnTo>
                      <a:pt x="781520" y="1010166"/>
                    </a:lnTo>
                    <a:lnTo>
                      <a:pt x="707577" y="950065"/>
                    </a:lnTo>
                    <a:lnTo>
                      <a:pt x="697807" y="1044685"/>
                    </a:lnTo>
                    <a:lnTo>
                      <a:pt x="651562" y="1059041"/>
                    </a:lnTo>
                    <a:lnTo>
                      <a:pt x="594600" y="980336"/>
                    </a:lnTo>
                    <a:lnTo>
                      <a:pt x="560453" y="1069777"/>
                    </a:lnTo>
                    <a:lnTo>
                      <a:pt x="536115" y="1072230"/>
                    </a:lnTo>
                    <a:lnTo>
                      <a:pt x="511777" y="1069777"/>
                    </a:lnTo>
                    <a:lnTo>
                      <a:pt x="477630" y="980336"/>
                    </a:lnTo>
                    <a:lnTo>
                      <a:pt x="420668" y="1059041"/>
                    </a:lnTo>
                    <a:lnTo>
                      <a:pt x="374423" y="1044685"/>
                    </a:lnTo>
                    <a:lnTo>
                      <a:pt x="364653" y="950065"/>
                    </a:lnTo>
                    <a:lnTo>
                      <a:pt x="290710" y="1010166"/>
                    </a:lnTo>
                    <a:lnTo>
                      <a:pt x="248062" y="987017"/>
                    </a:lnTo>
                    <a:lnTo>
                      <a:pt x="263356" y="891580"/>
                    </a:lnTo>
                    <a:lnTo>
                      <a:pt x="175845" y="930734"/>
                    </a:lnTo>
                    <a:lnTo>
                      <a:pt x="157025" y="915206"/>
                    </a:lnTo>
                    <a:lnTo>
                      <a:pt x="141496" y="896385"/>
                    </a:lnTo>
                    <a:lnTo>
                      <a:pt x="180650" y="808874"/>
                    </a:lnTo>
                    <a:lnTo>
                      <a:pt x="85213" y="824168"/>
                    </a:lnTo>
                    <a:lnTo>
                      <a:pt x="62065" y="781521"/>
                    </a:lnTo>
                    <a:lnTo>
                      <a:pt x="122165" y="707577"/>
                    </a:lnTo>
                    <a:lnTo>
                      <a:pt x="27545" y="697807"/>
                    </a:lnTo>
                    <a:lnTo>
                      <a:pt x="13189" y="651562"/>
                    </a:lnTo>
                    <a:lnTo>
                      <a:pt x="91894" y="594600"/>
                    </a:lnTo>
                    <a:lnTo>
                      <a:pt x="2453" y="560453"/>
                    </a:lnTo>
                    <a:lnTo>
                      <a:pt x="0" y="536115"/>
                    </a:lnTo>
                    <a:lnTo>
                      <a:pt x="2453" y="511777"/>
                    </a:lnTo>
                    <a:lnTo>
                      <a:pt x="91894" y="477630"/>
                    </a:lnTo>
                    <a:lnTo>
                      <a:pt x="13189" y="420668"/>
                    </a:lnTo>
                    <a:lnTo>
                      <a:pt x="27545" y="374423"/>
                    </a:lnTo>
                    <a:lnTo>
                      <a:pt x="122165" y="364653"/>
                    </a:lnTo>
                    <a:lnTo>
                      <a:pt x="62065" y="290710"/>
                    </a:lnTo>
                    <a:lnTo>
                      <a:pt x="85213" y="248062"/>
                    </a:lnTo>
                    <a:lnTo>
                      <a:pt x="180650" y="263356"/>
                    </a:lnTo>
                    <a:lnTo>
                      <a:pt x="141496" y="175845"/>
                    </a:lnTo>
                    <a:lnTo>
                      <a:pt x="157025" y="157025"/>
                    </a:lnTo>
                    <a:lnTo>
                      <a:pt x="175845" y="141496"/>
                    </a:lnTo>
                    <a:lnTo>
                      <a:pt x="263356" y="180650"/>
                    </a:lnTo>
                    <a:lnTo>
                      <a:pt x="248062" y="85213"/>
                    </a:lnTo>
                    <a:lnTo>
                      <a:pt x="290710" y="62065"/>
                    </a:lnTo>
                    <a:lnTo>
                      <a:pt x="364653" y="122165"/>
                    </a:lnTo>
                    <a:lnTo>
                      <a:pt x="374423" y="27545"/>
                    </a:lnTo>
                    <a:lnTo>
                      <a:pt x="420668" y="13189"/>
                    </a:lnTo>
                    <a:lnTo>
                      <a:pt x="477630" y="91894"/>
                    </a:lnTo>
                    <a:lnTo>
                      <a:pt x="511777" y="2453"/>
                    </a:lnTo>
                    <a:close/>
                  </a:path>
                </a:pathLst>
              </a:custGeom>
              <a:solidFill>
                <a:srgbClr val="3A3A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2" name="文本框 36"/>
            <p:cNvSpPr txBox="1"/>
            <p:nvPr/>
          </p:nvSpPr>
          <p:spPr>
            <a:xfrm>
              <a:off x="4067105" y="3147992"/>
              <a:ext cx="915684" cy="300083"/>
            </a:xfrm>
            <a:prstGeom prst="rect">
              <a:avLst/>
            </a:prstGeom>
            <a:noFill/>
          </p:spPr>
          <p:txBody>
            <a:bodyPr wrap="none" lIns="68580" tIns="34290" rIns="68580" bIns="34290" rtlCol="0">
              <a:spAutoFit/>
            </a:bodyPr>
            <a:lstStyle/>
            <a:p>
              <a:pPr algn="ctr"/>
              <a:r>
                <a:rPr lang="en-US" altLang="zh-CN" sz="1500" b="1" dirty="0">
                  <a:solidFill>
                    <a:srgbClr val="3A3A3A"/>
                  </a:solidFill>
                </a:rPr>
                <a:t>BUSINESS</a:t>
              </a:r>
              <a:endParaRPr lang="zh-CN" altLang="en-US" sz="1500" b="1" dirty="0">
                <a:solidFill>
                  <a:srgbClr val="3A3A3A"/>
                </a:solidFill>
              </a:endParaRPr>
            </a:p>
          </p:txBody>
        </p:sp>
        <p:sp>
          <p:nvSpPr>
            <p:cNvPr id="33" name="文本框 37"/>
            <p:cNvSpPr txBox="1"/>
            <p:nvPr/>
          </p:nvSpPr>
          <p:spPr>
            <a:xfrm>
              <a:off x="3850033" y="3427549"/>
              <a:ext cx="1349828" cy="315471"/>
            </a:xfrm>
            <a:prstGeom prst="rect">
              <a:avLst/>
            </a:prstGeom>
            <a:noFill/>
          </p:spPr>
          <p:txBody>
            <a:bodyPr wrap="square" lIns="68580" tIns="34290" rIns="68580" bIns="34290" rtlCol="0">
              <a:spAutoFit/>
            </a:bodyPr>
            <a:lstStyle/>
            <a:p>
              <a:pPr algn="ctr"/>
              <a:r>
                <a:rPr lang="en-US" altLang="zh-CN" sz="800" dirty="0">
                  <a:solidFill>
                    <a:srgbClr val="3A3A3A"/>
                  </a:solidFill>
                </a:rPr>
                <a:t>We do our best to make your presentation perfect!</a:t>
              </a:r>
              <a:endParaRPr lang="zh-CN" altLang="en-US" sz="800" dirty="0">
                <a:solidFill>
                  <a:srgbClr val="3A3A3A"/>
                </a:solidFill>
              </a:endParaRPr>
            </a:p>
          </p:txBody>
        </p:sp>
      </p:grpSp>
      <p:grpSp>
        <p:nvGrpSpPr>
          <p:cNvPr id="40" name="组合 39"/>
          <p:cNvGrpSpPr/>
          <p:nvPr/>
        </p:nvGrpSpPr>
        <p:grpSpPr>
          <a:xfrm>
            <a:off x="4981361" y="1565135"/>
            <a:ext cx="1819656" cy="1879275"/>
            <a:chOff x="4981361" y="1565135"/>
            <a:chExt cx="1819656" cy="1879275"/>
          </a:xfrm>
        </p:grpSpPr>
        <p:sp>
          <p:nvSpPr>
            <p:cNvPr id="41" name="空心弧 40"/>
            <p:cNvSpPr/>
            <p:nvPr/>
          </p:nvSpPr>
          <p:spPr>
            <a:xfrm rot="10800000">
              <a:off x="4981361" y="1624754"/>
              <a:ext cx="1819656" cy="1819656"/>
            </a:xfrm>
            <a:prstGeom prst="blockArc">
              <a:avLst/>
            </a:prstGeom>
            <a:solidFill>
              <a:srgbClr val="3A3A3A"/>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chemeClr val="tx1"/>
                </a:solidFill>
              </a:endParaRPr>
            </a:p>
          </p:txBody>
        </p:sp>
        <p:sp>
          <p:nvSpPr>
            <p:cNvPr id="43" name="文本框 31"/>
            <p:cNvSpPr txBox="1"/>
            <p:nvPr/>
          </p:nvSpPr>
          <p:spPr>
            <a:xfrm>
              <a:off x="5639731" y="2520387"/>
              <a:ext cx="489557" cy="484748"/>
            </a:xfrm>
            <a:prstGeom prst="rect">
              <a:avLst/>
            </a:prstGeom>
            <a:noFill/>
          </p:spPr>
          <p:txBody>
            <a:bodyPr wrap="none" lIns="68580" tIns="34290" rIns="68580" bIns="34290" rtlCol="0">
              <a:spAutoFit/>
            </a:bodyPr>
            <a:lstStyle/>
            <a:p>
              <a:r>
                <a:rPr lang="en-US" altLang="zh-CN" sz="2700" b="1" dirty="0">
                  <a:solidFill>
                    <a:schemeClr val="tx1">
                      <a:lumMod val="65000"/>
                      <a:lumOff val="35000"/>
                    </a:schemeClr>
                  </a:solidFill>
                </a:rPr>
                <a:t>04</a:t>
              </a:r>
              <a:endParaRPr lang="zh-CN" altLang="en-US" sz="2700" b="1" dirty="0">
                <a:solidFill>
                  <a:schemeClr val="tx1">
                    <a:lumMod val="65000"/>
                    <a:lumOff val="35000"/>
                  </a:schemeClr>
                </a:solidFill>
              </a:endParaRPr>
            </a:p>
          </p:txBody>
        </p:sp>
        <p:sp>
          <p:nvSpPr>
            <p:cNvPr id="44" name="燕尾形 43"/>
            <p:cNvSpPr/>
            <p:nvPr/>
          </p:nvSpPr>
          <p:spPr>
            <a:xfrm rot="16200000">
              <a:off x="5770988" y="2145562"/>
              <a:ext cx="261257" cy="261257"/>
            </a:xfrm>
            <a:prstGeom prst="chevron">
              <a:avLst/>
            </a:prstGeom>
            <a:solidFill>
              <a:srgbClr val="3A3A3A"/>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chemeClr val="tx1"/>
                </a:solidFill>
              </a:endParaRPr>
            </a:p>
          </p:txBody>
        </p:sp>
        <p:sp>
          <p:nvSpPr>
            <p:cNvPr id="45" name="文本框 51"/>
            <p:cNvSpPr txBox="1"/>
            <p:nvPr/>
          </p:nvSpPr>
          <p:spPr>
            <a:xfrm>
              <a:off x="5248634" y="1565135"/>
              <a:ext cx="1349828" cy="315471"/>
            </a:xfrm>
            <a:prstGeom prst="rect">
              <a:avLst/>
            </a:prstGeom>
            <a:noFill/>
          </p:spPr>
          <p:txBody>
            <a:bodyPr wrap="square" lIns="68580" tIns="34290" rIns="68580" bIns="34290" rtlCol="0">
              <a:spAutoFit/>
            </a:bodyPr>
            <a:lstStyle/>
            <a:p>
              <a:pPr algn="ctr"/>
              <a:r>
                <a:rPr lang="en-US" altLang="zh-CN" sz="800" dirty="0">
                  <a:solidFill>
                    <a:srgbClr val="3A3A3A"/>
                  </a:solidFill>
                </a:rPr>
                <a:t>We do our best to make your presentation perfect!</a:t>
              </a:r>
              <a:endParaRPr lang="zh-CN" altLang="en-US" sz="800" dirty="0">
                <a:solidFill>
                  <a:srgbClr val="3A3A3A"/>
                </a:solidFill>
              </a:endParaRPr>
            </a:p>
          </p:txBody>
        </p:sp>
      </p:grpSp>
      <p:grpSp>
        <p:nvGrpSpPr>
          <p:cNvPr id="50" name="组合 49"/>
          <p:cNvGrpSpPr/>
          <p:nvPr/>
        </p:nvGrpSpPr>
        <p:grpSpPr>
          <a:xfrm>
            <a:off x="6342817" y="1627632"/>
            <a:ext cx="1819656" cy="2115388"/>
            <a:chOff x="6342817" y="1627632"/>
            <a:chExt cx="1819656" cy="2115388"/>
          </a:xfrm>
        </p:grpSpPr>
        <p:sp>
          <p:nvSpPr>
            <p:cNvPr id="51" name="空心弧 50"/>
            <p:cNvSpPr/>
            <p:nvPr/>
          </p:nvSpPr>
          <p:spPr>
            <a:xfrm>
              <a:off x="6342817" y="1627632"/>
              <a:ext cx="1819656" cy="1819656"/>
            </a:xfrm>
            <a:prstGeom prst="blockArc">
              <a:avLst/>
            </a:prstGeom>
            <a:solidFill>
              <a:srgbClr val="E74C2E"/>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chemeClr val="tx1"/>
                </a:solidFill>
              </a:endParaRPr>
            </a:p>
          </p:txBody>
        </p:sp>
        <p:sp>
          <p:nvSpPr>
            <p:cNvPr id="52" name="文本框 29"/>
            <p:cNvSpPr txBox="1"/>
            <p:nvPr/>
          </p:nvSpPr>
          <p:spPr>
            <a:xfrm>
              <a:off x="7034890" y="2113843"/>
              <a:ext cx="489557" cy="484748"/>
            </a:xfrm>
            <a:prstGeom prst="rect">
              <a:avLst/>
            </a:prstGeom>
            <a:noFill/>
          </p:spPr>
          <p:txBody>
            <a:bodyPr wrap="none" lIns="68580" tIns="34290" rIns="68580" bIns="34290" rtlCol="0">
              <a:spAutoFit/>
            </a:bodyPr>
            <a:lstStyle/>
            <a:p>
              <a:r>
                <a:rPr lang="en-US" altLang="zh-CN" sz="2700" b="1" dirty="0">
                  <a:solidFill>
                    <a:schemeClr val="tx1">
                      <a:lumMod val="65000"/>
                      <a:lumOff val="35000"/>
                    </a:schemeClr>
                  </a:solidFill>
                </a:rPr>
                <a:t>05</a:t>
              </a:r>
              <a:endParaRPr lang="zh-CN" altLang="en-US" sz="2700" b="1" dirty="0">
                <a:solidFill>
                  <a:schemeClr val="tx1">
                    <a:lumMod val="65000"/>
                    <a:lumOff val="35000"/>
                  </a:schemeClr>
                </a:solidFill>
              </a:endParaRPr>
            </a:p>
          </p:txBody>
        </p:sp>
        <p:sp>
          <p:nvSpPr>
            <p:cNvPr id="53" name="Freeform 155"/>
            <p:cNvSpPr>
              <a:spLocks noEditPoints="1"/>
            </p:cNvSpPr>
            <p:nvPr/>
          </p:nvSpPr>
          <p:spPr bwMode="auto">
            <a:xfrm>
              <a:off x="7114748" y="2789647"/>
              <a:ext cx="366997" cy="311304"/>
            </a:xfrm>
            <a:custGeom>
              <a:avLst/>
              <a:gdLst>
                <a:gd name="T0" fmla="*/ 156 w 342"/>
                <a:gd name="T1" fmla="*/ 187 h 290"/>
                <a:gd name="T2" fmla="*/ 165 w 342"/>
                <a:gd name="T3" fmla="*/ 216 h 290"/>
                <a:gd name="T4" fmla="*/ 184 w 342"/>
                <a:gd name="T5" fmla="*/ 220 h 290"/>
                <a:gd name="T6" fmla="*/ 200 w 342"/>
                <a:gd name="T7" fmla="*/ 183 h 290"/>
                <a:gd name="T8" fmla="*/ 184 w 342"/>
                <a:gd name="T9" fmla="*/ 164 h 290"/>
                <a:gd name="T10" fmla="*/ 204 w 342"/>
                <a:gd name="T11" fmla="*/ 161 h 290"/>
                <a:gd name="T12" fmla="*/ 208 w 342"/>
                <a:gd name="T13" fmla="*/ 160 h 290"/>
                <a:gd name="T14" fmla="*/ 229 w 342"/>
                <a:gd name="T15" fmla="*/ 165 h 290"/>
                <a:gd name="T16" fmla="*/ 242 w 342"/>
                <a:gd name="T17" fmla="*/ 164 h 290"/>
                <a:gd name="T18" fmla="*/ 250 w 342"/>
                <a:gd name="T19" fmla="*/ 171 h 290"/>
                <a:gd name="T20" fmla="*/ 259 w 342"/>
                <a:gd name="T21" fmla="*/ 145 h 290"/>
                <a:gd name="T22" fmla="*/ 264 w 342"/>
                <a:gd name="T23" fmla="*/ 134 h 290"/>
                <a:gd name="T24" fmla="*/ 276 w 342"/>
                <a:gd name="T25" fmla="*/ 133 h 290"/>
                <a:gd name="T26" fmla="*/ 245 w 342"/>
                <a:gd name="T27" fmla="*/ 112 h 290"/>
                <a:gd name="T28" fmla="*/ 215 w 342"/>
                <a:gd name="T29" fmla="*/ 110 h 290"/>
                <a:gd name="T30" fmla="*/ 186 w 342"/>
                <a:gd name="T31" fmla="*/ 124 h 290"/>
                <a:gd name="T32" fmla="*/ 174 w 342"/>
                <a:gd name="T33" fmla="*/ 124 h 290"/>
                <a:gd name="T34" fmla="*/ 168 w 342"/>
                <a:gd name="T35" fmla="*/ 136 h 290"/>
                <a:gd name="T36" fmla="*/ 165 w 342"/>
                <a:gd name="T37" fmla="*/ 142 h 290"/>
                <a:gd name="T38" fmla="*/ 153 w 342"/>
                <a:gd name="T39" fmla="*/ 148 h 290"/>
                <a:gd name="T40" fmla="*/ 162 w 342"/>
                <a:gd name="T41" fmla="*/ 151 h 290"/>
                <a:gd name="T42" fmla="*/ 172 w 342"/>
                <a:gd name="T43" fmla="*/ 156 h 290"/>
                <a:gd name="T44" fmla="*/ 177 w 342"/>
                <a:gd name="T45" fmla="*/ 156 h 290"/>
                <a:gd name="T46" fmla="*/ 171 w 342"/>
                <a:gd name="T47" fmla="*/ 164 h 290"/>
                <a:gd name="T48" fmla="*/ 149 w 342"/>
                <a:gd name="T49" fmla="*/ 156 h 290"/>
                <a:gd name="T50" fmla="*/ 141 w 342"/>
                <a:gd name="T51" fmla="*/ 183 h 290"/>
                <a:gd name="T52" fmla="*/ 267 w 342"/>
                <a:gd name="T53" fmla="*/ 189 h 290"/>
                <a:gd name="T54" fmla="*/ 150 w 342"/>
                <a:gd name="T55" fmla="*/ 134 h 290"/>
                <a:gd name="T56" fmla="*/ 246 w 342"/>
                <a:gd name="T57" fmla="*/ 181 h 290"/>
                <a:gd name="T58" fmla="*/ 197 w 342"/>
                <a:gd name="T59" fmla="*/ 114 h 290"/>
                <a:gd name="T60" fmla="*/ 298 w 342"/>
                <a:gd name="T61" fmla="*/ 204 h 290"/>
                <a:gd name="T62" fmla="*/ 165 w 342"/>
                <a:gd name="T63" fmla="*/ 123 h 290"/>
                <a:gd name="T64" fmla="*/ 165 w 342"/>
                <a:gd name="T65" fmla="*/ 119 h 290"/>
                <a:gd name="T66" fmla="*/ 144 w 342"/>
                <a:gd name="T67" fmla="*/ 128 h 290"/>
                <a:gd name="T68" fmla="*/ 187 w 342"/>
                <a:gd name="T69" fmla="*/ 247 h 290"/>
                <a:gd name="T70" fmla="*/ 103 w 342"/>
                <a:gd name="T71" fmla="*/ 237 h 290"/>
                <a:gd name="T72" fmla="*/ 44 w 342"/>
                <a:gd name="T73" fmla="*/ 260 h 290"/>
                <a:gd name="T74" fmla="*/ 270 w 342"/>
                <a:gd name="T75" fmla="*/ 250 h 290"/>
                <a:gd name="T76" fmla="*/ 273 w 342"/>
                <a:gd name="T77" fmla="*/ 182 h 290"/>
                <a:gd name="T78" fmla="*/ 279 w 342"/>
                <a:gd name="T79" fmla="*/ 200 h 290"/>
                <a:gd name="T80" fmla="*/ 264 w 342"/>
                <a:gd name="T81" fmla="*/ 218 h 290"/>
                <a:gd name="T82" fmla="*/ 342 w 342"/>
                <a:gd name="T83" fmla="*/ 290 h 290"/>
                <a:gd name="T84" fmla="*/ 13 w 342"/>
                <a:gd name="T85" fmla="*/ 56 h 290"/>
                <a:gd name="T86" fmla="*/ 342 w 342"/>
                <a:gd name="T87" fmla="*/ 290 h 290"/>
                <a:gd name="T88" fmla="*/ 302 w 342"/>
                <a:gd name="T89" fmla="*/ 110 h 290"/>
                <a:gd name="T90" fmla="*/ 145 w 342"/>
                <a:gd name="T91" fmla="*/ 113 h 290"/>
                <a:gd name="T92" fmla="*/ 116 w 342"/>
                <a:gd name="T93" fmla="*/ 110 h 290"/>
                <a:gd name="T94" fmla="*/ 106 w 342"/>
                <a:gd name="T95" fmla="*/ 118 h 290"/>
                <a:gd name="T96" fmla="*/ 88 w 342"/>
                <a:gd name="T97" fmla="*/ 125 h 290"/>
                <a:gd name="T98" fmla="*/ 109 w 342"/>
                <a:gd name="T99" fmla="*/ 137 h 290"/>
                <a:gd name="T100" fmla="*/ 69 w 342"/>
                <a:gd name="T101" fmla="*/ 166 h 290"/>
                <a:gd name="T102" fmla="*/ 50 w 342"/>
                <a:gd name="T103" fmla="*/ 131 h 290"/>
                <a:gd name="T104" fmla="*/ 171 w 342"/>
                <a:gd name="T105" fmla="*/ 276 h 290"/>
                <a:gd name="T106" fmla="*/ 298 w 342"/>
                <a:gd name="T107" fmla="*/ 242 h 290"/>
                <a:gd name="T108" fmla="*/ 92 w 342"/>
                <a:gd name="T109" fmla="*/ 231 h 290"/>
                <a:gd name="T110" fmla="*/ 119 w 342"/>
                <a:gd name="T111" fmla="*/ 189 h 290"/>
                <a:gd name="T112" fmla="*/ 76 w 342"/>
                <a:gd name="T113" fmla="*/ 195 h 290"/>
                <a:gd name="T114" fmla="*/ 264 w 342"/>
                <a:gd name="T115" fmla="*/ 133 h 290"/>
                <a:gd name="T116" fmla="*/ 276 w 342"/>
                <a:gd name="T117" fmla="*/ 147 h 290"/>
                <a:gd name="T118" fmla="*/ 274 w 342"/>
                <a:gd name="T119" fmla="*/ 155 h 290"/>
                <a:gd name="T120" fmla="*/ 69 w 342"/>
                <a:gd name="T121" fmla="*/ 110 h 2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42" h="290">
                  <a:moveTo>
                    <a:pt x="150" y="138"/>
                  </a:moveTo>
                  <a:cubicBezTo>
                    <a:pt x="151" y="140"/>
                    <a:pt x="148" y="141"/>
                    <a:pt x="147" y="140"/>
                  </a:cubicBezTo>
                  <a:cubicBezTo>
                    <a:pt x="145" y="139"/>
                    <a:pt x="148" y="135"/>
                    <a:pt x="150" y="138"/>
                  </a:cubicBezTo>
                  <a:close/>
                  <a:moveTo>
                    <a:pt x="141" y="183"/>
                  </a:moveTo>
                  <a:cubicBezTo>
                    <a:pt x="143" y="186"/>
                    <a:pt x="145" y="186"/>
                    <a:pt x="148" y="186"/>
                  </a:cubicBezTo>
                  <a:cubicBezTo>
                    <a:pt x="150" y="187"/>
                    <a:pt x="151" y="187"/>
                    <a:pt x="153" y="187"/>
                  </a:cubicBezTo>
                  <a:cubicBezTo>
                    <a:pt x="154" y="187"/>
                    <a:pt x="155" y="186"/>
                    <a:pt x="156" y="187"/>
                  </a:cubicBezTo>
                  <a:cubicBezTo>
                    <a:pt x="158" y="188"/>
                    <a:pt x="160" y="187"/>
                    <a:pt x="161" y="192"/>
                  </a:cubicBezTo>
                  <a:cubicBezTo>
                    <a:pt x="161" y="193"/>
                    <a:pt x="160" y="201"/>
                    <a:pt x="165" y="206"/>
                  </a:cubicBezTo>
                  <a:cubicBezTo>
                    <a:pt x="165" y="206"/>
                    <a:pt x="165" y="206"/>
                    <a:pt x="165" y="206"/>
                  </a:cubicBezTo>
                  <a:cubicBezTo>
                    <a:pt x="165" y="207"/>
                    <a:pt x="165" y="208"/>
                    <a:pt x="165" y="208"/>
                  </a:cubicBezTo>
                  <a:cubicBezTo>
                    <a:pt x="165" y="209"/>
                    <a:pt x="165" y="209"/>
                    <a:pt x="165" y="210"/>
                  </a:cubicBezTo>
                  <a:cubicBezTo>
                    <a:pt x="164" y="210"/>
                    <a:pt x="164" y="212"/>
                    <a:pt x="164" y="213"/>
                  </a:cubicBezTo>
                  <a:cubicBezTo>
                    <a:pt x="164" y="214"/>
                    <a:pt x="165" y="215"/>
                    <a:pt x="165" y="216"/>
                  </a:cubicBezTo>
                  <a:cubicBezTo>
                    <a:pt x="166" y="217"/>
                    <a:pt x="166" y="217"/>
                    <a:pt x="166" y="218"/>
                  </a:cubicBezTo>
                  <a:cubicBezTo>
                    <a:pt x="167" y="219"/>
                    <a:pt x="167" y="220"/>
                    <a:pt x="167" y="221"/>
                  </a:cubicBezTo>
                  <a:cubicBezTo>
                    <a:pt x="167" y="222"/>
                    <a:pt x="168" y="223"/>
                    <a:pt x="169" y="224"/>
                  </a:cubicBezTo>
                  <a:cubicBezTo>
                    <a:pt x="170" y="224"/>
                    <a:pt x="170" y="225"/>
                    <a:pt x="170" y="226"/>
                  </a:cubicBezTo>
                  <a:cubicBezTo>
                    <a:pt x="170" y="228"/>
                    <a:pt x="172" y="229"/>
                    <a:pt x="174" y="228"/>
                  </a:cubicBezTo>
                  <a:cubicBezTo>
                    <a:pt x="177" y="227"/>
                    <a:pt x="179" y="226"/>
                    <a:pt x="181" y="223"/>
                  </a:cubicBezTo>
                  <a:cubicBezTo>
                    <a:pt x="183" y="222"/>
                    <a:pt x="183" y="221"/>
                    <a:pt x="184" y="220"/>
                  </a:cubicBezTo>
                  <a:cubicBezTo>
                    <a:pt x="184" y="218"/>
                    <a:pt x="185" y="217"/>
                    <a:pt x="186" y="216"/>
                  </a:cubicBezTo>
                  <a:cubicBezTo>
                    <a:pt x="187" y="215"/>
                    <a:pt x="187" y="214"/>
                    <a:pt x="187" y="213"/>
                  </a:cubicBezTo>
                  <a:cubicBezTo>
                    <a:pt x="187" y="212"/>
                    <a:pt x="187" y="211"/>
                    <a:pt x="188" y="210"/>
                  </a:cubicBezTo>
                  <a:cubicBezTo>
                    <a:pt x="190" y="208"/>
                    <a:pt x="192" y="207"/>
                    <a:pt x="192" y="204"/>
                  </a:cubicBezTo>
                  <a:cubicBezTo>
                    <a:pt x="192" y="201"/>
                    <a:pt x="192" y="199"/>
                    <a:pt x="191" y="197"/>
                  </a:cubicBezTo>
                  <a:cubicBezTo>
                    <a:pt x="190" y="195"/>
                    <a:pt x="193" y="191"/>
                    <a:pt x="195" y="189"/>
                  </a:cubicBezTo>
                  <a:cubicBezTo>
                    <a:pt x="196" y="187"/>
                    <a:pt x="199" y="185"/>
                    <a:pt x="200" y="183"/>
                  </a:cubicBezTo>
                  <a:cubicBezTo>
                    <a:pt x="200" y="181"/>
                    <a:pt x="200" y="180"/>
                    <a:pt x="201" y="178"/>
                  </a:cubicBezTo>
                  <a:cubicBezTo>
                    <a:pt x="202" y="177"/>
                    <a:pt x="202" y="176"/>
                    <a:pt x="202" y="175"/>
                  </a:cubicBezTo>
                  <a:cubicBezTo>
                    <a:pt x="201" y="175"/>
                    <a:pt x="199" y="176"/>
                    <a:pt x="198" y="177"/>
                  </a:cubicBezTo>
                  <a:cubicBezTo>
                    <a:pt x="196" y="178"/>
                    <a:pt x="195" y="178"/>
                    <a:pt x="193" y="177"/>
                  </a:cubicBezTo>
                  <a:cubicBezTo>
                    <a:pt x="192" y="175"/>
                    <a:pt x="190" y="174"/>
                    <a:pt x="189" y="173"/>
                  </a:cubicBezTo>
                  <a:cubicBezTo>
                    <a:pt x="188" y="171"/>
                    <a:pt x="187" y="168"/>
                    <a:pt x="185" y="166"/>
                  </a:cubicBezTo>
                  <a:cubicBezTo>
                    <a:pt x="184" y="165"/>
                    <a:pt x="184" y="165"/>
                    <a:pt x="184" y="164"/>
                  </a:cubicBezTo>
                  <a:cubicBezTo>
                    <a:pt x="184" y="163"/>
                    <a:pt x="185" y="163"/>
                    <a:pt x="185" y="163"/>
                  </a:cubicBezTo>
                  <a:cubicBezTo>
                    <a:pt x="188" y="164"/>
                    <a:pt x="188" y="168"/>
                    <a:pt x="190" y="169"/>
                  </a:cubicBezTo>
                  <a:cubicBezTo>
                    <a:pt x="192" y="171"/>
                    <a:pt x="194" y="172"/>
                    <a:pt x="194" y="175"/>
                  </a:cubicBezTo>
                  <a:cubicBezTo>
                    <a:pt x="195" y="176"/>
                    <a:pt x="197" y="175"/>
                    <a:pt x="198" y="174"/>
                  </a:cubicBezTo>
                  <a:cubicBezTo>
                    <a:pt x="201" y="172"/>
                    <a:pt x="204" y="169"/>
                    <a:pt x="206" y="167"/>
                  </a:cubicBezTo>
                  <a:cubicBezTo>
                    <a:pt x="207" y="166"/>
                    <a:pt x="208" y="164"/>
                    <a:pt x="208" y="163"/>
                  </a:cubicBezTo>
                  <a:cubicBezTo>
                    <a:pt x="208" y="162"/>
                    <a:pt x="205" y="161"/>
                    <a:pt x="204" y="161"/>
                  </a:cubicBezTo>
                  <a:cubicBezTo>
                    <a:pt x="203" y="162"/>
                    <a:pt x="202" y="163"/>
                    <a:pt x="201" y="162"/>
                  </a:cubicBezTo>
                  <a:cubicBezTo>
                    <a:pt x="200" y="162"/>
                    <a:pt x="200" y="162"/>
                    <a:pt x="199" y="161"/>
                  </a:cubicBezTo>
                  <a:cubicBezTo>
                    <a:pt x="199" y="161"/>
                    <a:pt x="196" y="159"/>
                    <a:pt x="197" y="158"/>
                  </a:cubicBezTo>
                  <a:cubicBezTo>
                    <a:pt x="197" y="157"/>
                    <a:pt x="200" y="159"/>
                    <a:pt x="201" y="159"/>
                  </a:cubicBezTo>
                  <a:cubicBezTo>
                    <a:pt x="202" y="159"/>
                    <a:pt x="202" y="159"/>
                    <a:pt x="203" y="160"/>
                  </a:cubicBezTo>
                  <a:cubicBezTo>
                    <a:pt x="204" y="160"/>
                    <a:pt x="204" y="159"/>
                    <a:pt x="205" y="160"/>
                  </a:cubicBezTo>
                  <a:cubicBezTo>
                    <a:pt x="206" y="161"/>
                    <a:pt x="206" y="160"/>
                    <a:pt x="208" y="160"/>
                  </a:cubicBezTo>
                  <a:cubicBezTo>
                    <a:pt x="209" y="160"/>
                    <a:pt x="210" y="160"/>
                    <a:pt x="211" y="159"/>
                  </a:cubicBezTo>
                  <a:cubicBezTo>
                    <a:pt x="213" y="159"/>
                    <a:pt x="217" y="158"/>
                    <a:pt x="217" y="161"/>
                  </a:cubicBezTo>
                  <a:cubicBezTo>
                    <a:pt x="216" y="162"/>
                    <a:pt x="218" y="162"/>
                    <a:pt x="219" y="162"/>
                  </a:cubicBezTo>
                  <a:cubicBezTo>
                    <a:pt x="220" y="162"/>
                    <a:pt x="220" y="164"/>
                    <a:pt x="221" y="165"/>
                  </a:cubicBezTo>
                  <a:cubicBezTo>
                    <a:pt x="221" y="167"/>
                    <a:pt x="223" y="168"/>
                    <a:pt x="224" y="170"/>
                  </a:cubicBezTo>
                  <a:cubicBezTo>
                    <a:pt x="225" y="170"/>
                    <a:pt x="228" y="174"/>
                    <a:pt x="229" y="174"/>
                  </a:cubicBezTo>
                  <a:cubicBezTo>
                    <a:pt x="234" y="174"/>
                    <a:pt x="229" y="167"/>
                    <a:pt x="229" y="165"/>
                  </a:cubicBezTo>
                  <a:cubicBezTo>
                    <a:pt x="230" y="164"/>
                    <a:pt x="231" y="163"/>
                    <a:pt x="232" y="161"/>
                  </a:cubicBezTo>
                  <a:cubicBezTo>
                    <a:pt x="233" y="160"/>
                    <a:pt x="233" y="159"/>
                    <a:pt x="234" y="158"/>
                  </a:cubicBezTo>
                  <a:cubicBezTo>
                    <a:pt x="235" y="157"/>
                    <a:pt x="235" y="157"/>
                    <a:pt x="235" y="157"/>
                  </a:cubicBezTo>
                  <a:cubicBezTo>
                    <a:pt x="235" y="157"/>
                    <a:pt x="236" y="157"/>
                    <a:pt x="237" y="158"/>
                  </a:cubicBezTo>
                  <a:cubicBezTo>
                    <a:pt x="238" y="158"/>
                    <a:pt x="238" y="160"/>
                    <a:pt x="239" y="160"/>
                  </a:cubicBezTo>
                  <a:cubicBezTo>
                    <a:pt x="240" y="161"/>
                    <a:pt x="240" y="162"/>
                    <a:pt x="241" y="163"/>
                  </a:cubicBezTo>
                  <a:cubicBezTo>
                    <a:pt x="241" y="163"/>
                    <a:pt x="241" y="164"/>
                    <a:pt x="242" y="164"/>
                  </a:cubicBezTo>
                  <a:cubicBezTo>
                    <a:pt x="243" y="165"/>
                    <a:pt x="244" y="165"/>
                    <a:pt x="244" y="167"/>
                  </a:cubicBezTo>
                  <a:cubicBezTo>
                    <a:pt x="246" y="169"/>
                    <a:pt x="245" y="172"/>
                    <a:pt x="247" y="174"/>
                  </a:cubicBezTo>
                  <a:cubicBezTo>
                    <a:pt x="249" y="176"/>
                    <a:pt x="250" y="179"/>
                    <a:pt x="252" y="181"/>
                  </a:cubicBezTo>
                  <a:cubicBezTo>
                    <a:pt x="253" y="182"/>
                    <a:pt x="253" y="181"/>
                    <a:pt x="253" y="180"/>
                  </a:cubicBezTo>
                  <a:cubicBezTo>
                    <a:pt x="253" y="179"/>
                    <a:pt x="252" y="178"/>
                    <a:pt x="251" y="177"/>
                  </a:cubicBezTo>
                  <a:cubicBezTo>
                    <a:pt x="250" y="175"/>
                    <a:pt x="247" y="173"/>
                    <a:pt x="247" y="171"/>
                  </a:cubicBezTo>
                  <a:cubicBezTo>
                    <a:pt x="247" y="169"/>
                    <a:pt x="249" y="170"/>
                    <a:pt x="250" y="171"/>
                  </a:cubicBezTo>
                  <a:cubicBezTo>
                    <a:pt x="251" y="172"/>
                    <a:pt x="253" y="173"/>
                    <a:pt x="254" y="173"/>
                  </a:cubicBezTo>
                  <a:cubicBezTo>
                    <a:pt x="255" y="173"/>
                    <a:pt x="256" y="173"/>
                    <a:pt x="256" y="172"/>
                  </a:cubicBezTo>
                  <a:cubicBezTo>
                    <a:pt x="257" y="171"/>
                    <a:pt x="256" y="162"/>
                    <a:pt x="257" y="162"/>
                  </a:cubicBezTo>
                  <a:cubicBezTo>
                    <a:pt x="259" y="162"/>
                    <a:pt x="259" y="163"/>
                    <a:pt x="260" y="162"/>
                  </a:cubicBezTo>
                  <a:cubicBezTo>
                    <a:pt x="262" y="161"/>
                    <a:pt x="264" y="158"/>
                    <a:pt x="263" y="155"/>
                  </a:cubicBezTo>
                  <a:cubicBezTo>
                    <a:pt x="260" y="150"/>
                    <a:pt x="257" y="151"/>
                    <a:pt x="255" y="146"/>
                  </a:cubicBezTo>
                  <a:cubicBezTo>
                    <a:pt x="255" y="145"/>
                    <a:pt x="257" y="143"/>
                    <a:pt x="259" y="145"/>
                  </a:cubicBezTo>
                  <a:cubicBezTo>
                    <a:pt x="260" y="146"/>
                    <a:pt x="261" y="146"/>
                    <a:pt x="261" y="147"/>
                  </a:cubicBezTo>
                  <a:cubicBezTo>
                    <a:pt x="261" y="148"/>
                    <a:pt x="264" y="151"/>
                    <a:pt x="265" y="152"/>
                  </a:cubicBezTo>
                  <a:cubicBezTo>
                    <a:pt x="266" y="152"/>
                    <a:pt x="267" y="152"/>
                    <a:pt x="267" y="151"/>
                  </a:cubicBezTo>
                  <a:cubicBezTo>
                    <a:pt x="267" y="150"/>
                    <a:pt x="264" y="148"/>
                    <a:pt x="264" y="147"/>
                  </a:cubicBezTo>
                  <a:cubicBezTo>
                    <a:pt x="263" y="145"/>
                    <a:pt x="264" y="144"/>
                    <a:pt x="265" y="144"/>
                  </a:cubicBezTo>
                  <a:cubicBezTo>
                    <a:pt x="267" y="144"/>
                    <a:pt x="267" y="142"/>
                    <a:pt x="267" y="140"/>
                  </a:cubicBezTo>
                  <a:cubicBezTo>
                    <a:pt x="267" y="138"/>
                    <a:pt x="266" y="135"/>
                    <a:pt x="264" y="134"/>
                  </a:cubicBezTo>
                  <a:cubicBezTo>
                    <a:pt x="263" y="133"/>
                    <a:pt x="262" y="132"/>
                    <a:pt x="261" y="132"/>
                  </a:cubicBezTo>
                  <a:cubicBezTo>
                    <a:pt x="260" y="131"/>
                    <a:pt x="259" y="132"/>
                    <a:pt x="259" y="131"/>
                  </a:cubicBezTo>
                  <a:cubicBezTo>
                    <a:pt x="257" y="129"/>
                    <a:pt x="260" y="127"/>
                    <a:pt x="262" y="128"/>
                  </a:cubicBezTo>
                  <a:cubicBezTo>
                    <a:pt x="269" y="129"/>
                    <a:pt x="270" y="127"/>
                    <a:pt x="272" y="128"/>
                  </a:cubicBezTo>
                  <a:cubicBezTo>
                    <a:pt x="274" y="129"/>
                    <a:pt x="272" y="131"/>
                    <a:pt x="272" y="132"/>
                  </a:cubicBezTo>
                  <a:cubicBezTo>
                    <a:pt x="272" y="134"/>
                    <a:pt x="275" y="137"/>
                    <a:pt x="277" y="138"/>
                  </a:cubicBezTo>
                  <a:cubicBezTo>
                    <a:pt x="280" y="141"/>
                    <a:pt x="279" y="134"/>
                    <a:pt x="276" y="133"/>
                  </a:cubicBezTo>
                  <a:cubicBezTo>
                    <a:pt x="274" y="131"/>
                    <a:pt x="275" y="130"/>
                    <a:pt x="277" y="131"/>
                  </a:cubicBezTo>
                  <a:cubicBezTo>
                    <a:pt x="278" y="131"/>
                    <a:pt x="279" y="131"/>
                    <a:pt x="280" y="130"/>
                  </a:cubicBezTo>
                  <a:cubicBezTo>
                    <a:pt x="280" y="130"/>
                    <a:pt x="284" y="129"/>
                    <a:pt x="285" y="128"/>
                  </a:cubicBezTo>
                  <a:cubicBezTo>
                    <a:pt x="285" y="126"/>
                    <a:pt x="279" y="125"/>
                    <a:pt x="277" y="124"/>
                  </a:cubicBezTo>
                  <a:cubicBezTo>
                    <a:pt x="274" y="123"/>
                    <a:pt x="267" y="119"/>
                    <a:pt x="260" y="118"/>
                  </a:cubicBezTo>
                  <a:cubicBezTo>
                    <a:pt x="259" y="118"/>
                    <a:pt x="254" y="116"/>
                    <a:pt x="253" y="115"/>
                  </a:cubicBezTo>
                  <a:cubicBezTo>
                    <a:pt x="251" y="113"/>
                    <a:pt x="247" y="112"/>
                    <a:pt x="245" y="112"/>
                  </a:cubicBezTo>
                  <a:cubicBezTo>
                    <a:pt x="243" y="112"/>
                    <a:pt x="240" y="112"/>
                    <a:pt x="237" y="110"/>
                  </a:cubicBezTo>
                  <a:cubicBezTo>
                    <a:pt x="236" y="110"/>
                    <a:pt x="235" y="109"/>
                    <a:pt x="234" y="109"/>
                  </a:cubicBezTo>
                  <a:cubicBezTo>
                    <a:pt x="233" y="108"/>
                    <a:pt x="232" y="108"/>
                    <a:pt x="231" y="108"/>
                  </a:cubicBezTo>
                  <a:cubicBezTo>
                    <a:pt x="230" y="108"/>
                    <a:pt x="230" y="108"/>
                    <a:pt x="230" y="108"/>
                  </a:cubicBezTo>
                  <a:cubicBezTo>
                    <a:pt x="229" y="109"/>
                    <a:pt x="227" y="109"/>
                    <a:pt x="226" y="109"/>
                  </a:cubicBezTo>
                  <a:cubicBezTo>
                    <a:pt x="225" y="109"/>
                    <a:pt x="224" y="108"/>
                    <a:pt x="223" y="108"/>
                  </a:cubicBezTo>
                  <a:cubicBezTo>
                    <a:pt x="221" y="108"/>
                    <a:pt x="217" y="109"/>
                    <a:pt x="215" y="110"/>
                  </a:cubicBezTo>
                  <a:cubicBezTo>
                    <a:pt x="214" y="110"/>
                    <a:pt x="210" y="111"/>
                    <a:pt x="209" y="112"/>
                  </a:cubicBezTo>
                  <a:cubicBezTo>
                    <a:pt x="208" y="113"/>
                    <a:pt x="209" y="113"/>
                    <a:pt x="208" y="114"/>
                  </a:cubicBezTo>
                  <a:cubicBezTo>
                    <a:pt x="207" y="114"/>
                    <a:pt x="199" y="115"/>
                    <a:pt x="199" y="117"/>
                  </a:cubicBezTo>
                  <a:cubicBezTo>
                    <a:pt x="198" y="119"/>
                    <a:pt x="200" y="119"/>
                    <a:pt x="201" y="119"/>
                  </a:cubicBezTo>
                  <a:cubicBezTo>
                    <a:pt x="201" y="121"/>
                    <a:pt x="196" y="120"/>
                    <a:pt x="195" y="120"/>
                  </a:cubicBezTo>
                  <a:cubicBezTo>
                    <a:pt x="194" y="120"/>
                    <a:pt x="193" y="121"/>
                    <a:pt x="192" y="122"/>
                  </a:cubicBezTo>
                  <a:cubicBezTo>
                    <a:pt x="191" y="122"/>
                    <a:pt x="188" y="125"/>
                    <a:pt x="186" y="124"/>
                  </a:cubicBezTo>
                  <a:cubicBezTo>
                    <a:pt x="186" y="123"/>
                    <a:pt x="185" y="124"/>
                    <a:pt x="185" y="124"/>
                  </a:cubicBezTo>
                  <a:cubicBezTo>
                    <a:pt x="185" y="126"/>
                    <a:pt x="185" y="126"/>
                    <a:pt x="184" y="127"/>
                  </a:cubicBezTo>
                  <a:cubicBezTo>
                    <a:pt x="183" y="127"/>
                    <a:pt x="183" y="128"/>
                    <a:pt x="182" y="129"/>
                  </a:cubicBezTo>
                  <a:cubicBezTo>
                    <a:pt x="180" y="129"/>
                    <a:pt x="177" y="127"/>
                    <a:pt x="181" y="127"/>
                  </a:cubicBezTo>
                  <a:cubicBezTo>
                    <a:pt x="181" y="127"/>
                    <a:pt x="183" y="126"/>
                    <a:pt x="183" y="126"/>
                  </a:cubicBezTo>
                  <a:cubicBezTo>
                    <a:pt x="183" y="124"/>
                    <a:pt x="179" y="124"/>
                    <a:pt x="178" y="124"/>
                  </a:cubicBezTo>
                  <a:cubicBezTo>
                    <a:pt x="176" y="124"/>
                    <a:pt x="175" y="123"/>
                    <a:pt x="174" y="124"/>
                  </a:cubicBezTo>
                  <a:cubicBezTo>
                    <a:pt x="168" y="124"/>
                    <a:pt x="166" y="129"/>
                    <a:pt x="165" y="130"/>
                  </a:cubicBezTo>
                  <a:cubicBezTo>
                    <a:pt x="165" y="130"/>
                    <a:pt x="164" y="131"/>
                    <a:pt x="164" y="131"/>
                  </a:cubicBezTo>
                  <a:cubicBezTo>
                    <a:pt x="163" y="132"/>
                    <a:pt x="162" y="132"/>
                    <a:pt x="161" y="133"/>
                  </a:cubicBezTo>
                  <a:cubicBezTo>
                    <a:pt x="159" y="133"/>
                    <a:pt x="158" y="134"/>
                    <a:pt x="159" y="137"/>
                  </a:cubicBezTo>
                  <a:cubicBezTo>
                    <a:pt x="161" y="138"/>
                    <a:pt x="162" y="136"/>
                    <a:pt x="164" y="137"/>
                  </a:cubicBezTo>
                  <a:cubicBezTo>
                    <a:pt x="164" y="138"/>
                    <a:pt x="165" y="139"/>
                    <a:pt x="165" y="140"/>
                  </a:cubicBezTo>
                  <a:cubicBezTo>
                    <a:pt x="167" y="139"/>
                    <a:pt x="168" y="137"/>
                    <a:pt x="168" y="136"/>
                  </a:cubicBezTo>
                  <a:cubicBezTo>
                    <a:pt x="169" y="136"/>
                    <a:pt x="168" y="135"/>
                    <a:pt x="168" y="135"/>
                  </a:cubicBezTo>
                  <a:cubicBezTo>
                    <a:pt x="167" y="134"/>
                    <a:pt x="170" y="131"/>
                    <a:pt x="171" y="130"/>
                  </a:cubicBezTo>
                  <a:cubicBezTo>
                    <a:pt x="172" y="130"/>
                    <a:pt x="173" y="130"/>
                    <a:pt x="172" y="131"/>
                  </a:cubicBezTo>
                  <a:cubicBezTo>
                    <a:pt x="170" y="134"/>
                    <a:pt x="174" y="134"/>
                    <a:pt x="172" y="136"/>
                  </a:cubicBezTo>
                  <a:cubicBezTo>
                    <a:pt x="172" y="137"/>
                    <a:pt x="171" y="139"/>
                    <a:pt x="170" y="140"/>
                  </a:cubicBezTo>
                  <a:cubicBezTo>
                    <a:pt x="169" y="141"/>
                    <a:pt x="167" y="141"/>
                    <a:pt x="166" y="141"/>
                  </a:cubicBezTo>
                  <a:cubicBezTo>
                    <a:pt x="166" y="142"/>
                    <a:pt x="166" y="142"/>
                    <a:pt x="165" y="142"/>
                  </a:cubicBezTo>
                  <a:cubicBezTo>
                    <a:pt x="164" y="142"/>
                    <a:pt x="164" y="142"/>
                    <a:pt x="163" y="141"/>
                  </a:cubicBezTo>
                  <a:cubicBezTo>
                    <a:pt x="163" y="140"/>
                    <a:pt x="163" y="139"/>
                    <a:pt x="162" y="139"/>
                  </a:cubicBezTo>
                  <a:cubicBezTo>
                    <a:pt x="161" y="139"/>
                    <a:pt x="162" y="141"/>
                    <a:pt x="162" y="141"/>
                  </a:cubicBezTo>
                  <a:cubicBezTo>
                    <a:pt x="161" y="142"/>
                    <a:pt x="160" y="141"/>
                    <a:pt x="159" y="141"/>
                  </a:cubicBezTo>
                  <a:cubicBezTo>
                    <a:pt x="158" y="141"/>
                    <a:pt x="157" y="142"/>
                    <a:pt x="156" y="143"/>
                  </a:cubicBezTo>
                  <a:cubicBezTo>
                    <a:pt x="155" y="143"/>
                    <a:pt x="152" y="143"/>
                    <a:pt x="152" y="145"/>
                  </a:cubicBezTo>
                  <a:cubicBezTo>
                    <a:pt x="152" y="146"/>
                    <a:pt x="153" y="147"/>
                    <a:pt x="153" y="148"/>
                  </a:cubicBezTo>
                  <a:cubicBezTo>
                    <a:pt x="153" y="149"/>
                    <a:pt x="153" y="150"/>
                    <a:pt x="151" y="149"/>
                  </a:cubicBezTo>
                  <a:cubicBezTo>
                    <a:pt x="150" y="149"/>
                    <a:pt x="149" y="148"/>
                    <a:pt x="147" y="148"/>
                  </a:cubicBezTo>
                  <a:cubicBezTo>
                    <a:pt x="146" y="147"/>
                    <a:pt x="146" y="149"/>
                    <a:pt x="146" y="150"/>
                  </a:cubicBezTo>
                  <a:cubicBezTo>
                    <a:pt x="146" y="151"/>
                    <a:pt x="145" y="153"/>
                    <a:pt x="146" y="154"/>
                  </a:cubicBezTo>
                  <a:cubicBezTo>
                    <a:pt x="148" y="155"/>
                    <a:pt x="149" y="156"/>
                    <a:pt x="151" y="156"/>
                  </a:cubicBezTo>
                  <a:cubicBezTo>
                    <a:pt x="157" y="155"/>
                    <a:pt x="157" y="151"/>
                    <a:pt x="158" y="151"/>
                  </a:cubicBezTo>
                  <a:cubicBezTo>
                    <a:pt x="160" y="151"/>
                    <a:pt x="161" y="150"/>
                    <a:pt x="162" y="151"/>
                  </a:cubicBezTo>
                  <a:cubicBezTo>
                    <a:pt x="163" y="152"/>
                    <a:pt x="163" y="153"/>
                    <a:pt x="164" y="154"/>
                  </a:cubicBezTo>
                  <a:cubicBezTo>
                    <a:pt x="165" y="156"/>
                    <a:pt x="165" y="152"/>
                    <a:pt x="165" y="152"/>
                  </a:cubicBezTo>
                  <a:cubicBezTo>
                    <a:pt x="164" y="151"/>
                    <a:pt x="164" y="150"/>
                    <a:pt x="165" y="150"/>
                  </a:cubicBezTo>
                  <a:cubicBezTo>
                    <a:pt x="165" y="151"/>
                    <a:pt x="165" y="151"/>
                    <a:pt x="165" y="151"/>
                  </a:cubicBezTo>
                  <a:cubicBezTo>
                    <a:pt x="166" y="151"/>
                    <a:pt x="166" y="151"/>
                    <a:pt x="167" y="152"/>
                  </a:cubicBezTo>
                  <a:cubicBezTo>
                    <a:pt x="168" y="153"/>
                    <a:pt x="170" y="152"/>
                    <a:pt x="170" y="154"/>
                  </a:cubicBezTo>
                  <a:cubicBezTo>
                    <a:pt x="170" y="155"/>
                    <a:pt x="172" y="156"/>
                    <a:pt x="172" y="156"/>
                  </a:cubicBezTo>
                  <a:cubicBezTo>
                    <a:pt x="173" y="156"/>
                    <a:pt x="172" y="157"/>
                    <a:pt x="173" y="157"/>
                  </a:cubicBezTo>
                  <a:cubicBezTo>
                    <a:pt x="173" y="158"/>
                    <a:pt x="174" y="157"/>
                    <a:pt x="174" y="157"/>
                  </a:cubicBezTo>
                  <a:cubicBezTo>
                    <a:pt x="174" y="156"/>
                    <a:pt x="175" y="155"/>
                    <a:pt x="174" y="155"/>
                  </a:cubicBezTo>
                  <a:cubicBezTo>
                    <a:pt x="174" y="155"/>
                    <a:pt x="173" y="154"/>
                    <a:pt x="173" y="153"/>
                  </a:cubicBezTo>
                  <a:cubicBezTo>
                    <a:pt x="174" y="153"/>
                    <a:pt x="175" y="153"/>
                    <a:pt x="176" y="152"/>
                  </a:cubicBezTo>
                  <a:cubicBezTo>
                    <a:pt x="177" y="152"/>
                    <a:pt x="177" y="153"/>
                    <a:pt x="176" y="154"/>
                  </a:cubicBezTo>
                  <a:cubicBezTo>
                    <a:pt x="176" y="154"/>
                    <a:pt x="177" y="155"/>
                    <a:pt x="177" y="156"/>
                  </a:cubicBezTo>
                  <a:cubicBezTo>
                    <a:pt x="178" y="156"/>
                    <a:pt x="178" y="157"/>
                    <a:pt x="179" y="156"/>
                  </a:cubicBezTo>
                  <a:cubicBezTo>
                    <a:pt x="180" y="156"/>
                    <a:pt x="184" y="153"/>
                    <a:pt x="185" y="155"/>
                  </a:cubicBezTo>
                  <a:cubicBezTo>
                    <a:pt x="185" y="156"/>
                    <a:pt x="185" y="157"/>
                    <a:pt x="185" y="158"/>
                  </a:cubicBezTo>
                  <a:cubicBezTo>
                    <a:pt x="185" y="161"/>
                    <a:pt x="182" y="159"/>
                    <a:pt x="181" y="160"/>
                  </a:cubicBezTo>
                  <a:cubicBezTo>
                    <a:pt x="179" y="162"/>
                    <a:pt x="177" y="161"/>
                    <a:pt x="175" y="161"/>
                  </a:cubicBezTo>
                  <a:cubicBezTo>
                    <a:pt x="174" y="161"/>
                    <a:pt x="173" y="161"/>
                    <a:pt x="172" y="162"/>
                  </a:cubicBezTo>
                  <a:cubicBezTo>
                    <a:pt x="171" y="162"/>
                    <a:pt x="172" y="163"/>
                    <a:pt x="171" y="164"/>
                  </a:cubicBezTo>
                  <a:cubicBezTo>
                    <a:pt x="169" y="166"/>
                    <a:pt x="167" y="163"/>
                    <a:pt x="166" y="163"/>
                  </a:cubicBezTo>
                  <a:cubicBezTo>
                    <a:pt x="165" y="163"/>
                    <a:pt x="165" y="163"/>
                    <a:pt x="165" y="163"/>
                  </a:cubicBezTo>
                  <a:cubicBezTo>
                    <a:pt x="164" y="163"/>
                    <a:pt x="163" y="162"/>
                    <a:pt x="163" y="162"/>
                  </a:cubicBezTo>
                  <a:cubicBezTo>
                    <a:pt x="162" y="161"/>
                    <a:pt x="163" y="160"/>
                    <a:pt x="163" y="160"/>
                  </a:cubicBezTo>
                  <a:cubicBezTo>
                    <a:pt x="164" y="157"/>
                    <a:pt x="159" y="157"/>
                    <a:pt x="158" y="157"/>
                  </a:cubicBezTo>
                  <a:cubicBezTo>
                    <a:pt x="156" y="157"/>
                    <a:pt x="154" y="157"/>
                    <a:pt x="153" y="157"/>
                  </a:cubicBezTo>
                  <a:cubicBezTo>
                    <a:pt x="152" y="157"/>
                    <a:pt x="150" y="157"/>
                    <a:pt x="149" y="156"/>
                  </a:cubicBezTo>
                  <a:cubicBezTo>
                    <a:pt x="148" y="156"/>
                    <a:pt x="148" y="156"/>
                    <a:pt x="148" y="157"/>
                  </a:cubicBezTo>
                  <a:cubicBezTo>
                    <a:pt x="147" y="158"/>
                    <a:pt x="146" y="158"/>
                    <a:pt x="145" y="158"/>
                  </a:cubicBezTo>
                  <a:cubicBezTo>
                    <a:pt x="144" y="159"/>
                    <a:pt x="145" y="161"/>
                    <a:pt x="144" y="162"/>
                  </a:cubicBezTo>
                  <a:cubicBezTo>
                    <a:pt x="143" y="162"/>
                    <a:pt x="142" y="162"/>
                    <a:pt x="141" y="163"/>
                  </a:cubicBezTo>
                  <a:cubicBezTo>
                    <a:pt x="139" y="165"/>
                    <a:pt x="138" y="167"/>
                    <a:pt x="137" y="169"/>
                  </a:cubicBezTo>
                  <a:cubicBezTo>
                    <a:pt x="136" y="172"/>
                    <a:pt x="136" y="174"/>
                    <a:pt x="137" y="177"/>
                  </a:cubicBezTo>
                  <a:cubicBezTo>
                    <a:pt x="138" y="179"/>
                    <a:pt x="140" y="181"/>
                    <a:pt x="141" y="183"/>
                  </a:cubicBezTo>
                  <a:close/>
                  <a:moveTo>
                    <a:pt x="267" y="189"/>
                  </a:moveTo>
                  <a:cubicBezTo>
                    <a:pt x="268" y="188"/>
                    <a:pt x="268" y="184"/>
                    <a:pt x="269" y="182"/>
                  </a:cubicBezTo>
                  <a:cubicBezTo>
                    <a:pt x="269" y="181"/>
                    <a:pt x="265" y="178"/>
                    <a:pt x="264" y="179"/>
                  </a:cubicBezTo>
                  <a:cubicBezTo>
                    <a:pt x="263" y="180"/>
                    <a:pt x="262" y="181"/>
                    <a:pt x="261" y="181"/>
                  </a:cubicBezTo>
                  <a:cubicBezTo>
                    <a:pt x="260" y="182"/>
                    <a:pt x="258" y="180"/>
                    <a:pt x="257" y="182"/>
                  </a:cubicBezTo>
                  <a:cubicBezTo>
                    <a:pt x="257" y="183"/>
                    <a:pt x="258" y="184"/>
                    <a:pt x="259" y="185"/>
                  </a:cubicBezTo>
                  <a:cubicBezTo>
                    <a:pt x="260" y="187"/>
                    <a:pt x="265" y="191"/>
                    <a:pt x="267" y="189"/>
                  </a:cubicBezTo>
                  <a:close/>
                  <a:moveTo>
                    <a:pt x="152" y="138"/>
                  </a:moveTo>
                  <a:cubicBezTo>
                    <a:pt x="152" y="139"/>
                    <a:pt x="151" y="140"/>
                    <a:pt x="151" y="140"/>
                  </a:cubicBezTo>
                  <a:cubicBezTo>
                    <a:pt x="150" y="142"/>
                    <a:pt x="152" y="142"/>
                    <a:pt x="154" y="142"/>
                  </a:cubicBezTo>
                  <a:cubicBezTo>
                    <a:pt x="155" y="142"/>
                    <a:pt x="156" y="142"/>
                    <a:pt x="156" y="141"/>
                  </a:cubicBezTo>
                  <a:cubicBezTo>
                    <a:pt x="155" y="140"/>
                    <a:pt x="154" y="139"/>
                    <a:pt x="154" y="138"/>
                  </a:cubicBezTo>
                  <a:cubicBezTo>
                    <a:pt x="153" y="137"/>
                    <a:pt x="154" y="135"/>
                    <a:pt x="153" y="134"/>
                  </a:cubicBezTo>
                  <a:cubicBezTo>
                    <a:pt x="152" y="133"/>
                    <a:pt x="151" y="133"/>
                    <a:pt x="150" y="134"/>
                  </a:cubicBezTo>
                  <a:cubicBezTo>
                    <a:pt x="149" y="134"/>
                    <a:pt x="150" y="136"/>
                    <a:pt x="151" y="137"/>
                  </a:cubicBezTo>
                  <a:cubicBezTo>
                    <a:pt x="151" y="138"/>
                    <a:pt x="151" y="138"/>
                    <a:pt x="152" y="138"/>
                  </a:cubicBezTo>
                  <a:close/>
                  <a:moveTo>
                    <a:pt x="250" y="181"/>
                  </a:moveTo>
                  <a:cubicBezTo>
                    <a:pt x="249" y="180"/>
                    <a:pt x="247" y="178"/>
                    <a:pt x="246" y="177"/>
                  </a:cubicBezTo>
                  <a:cubicBezTo>
                    <a:pt x="245" y="176"/>
                    <a:pt x="243" y="174"/>
                    <a:pt x="242" y="175"/>
                  </a:cubicBezTo>
                  <a:cubicBezTo>
                    <a:pt x="242" y="175"/>
                    <a:pt x="242" y="177"/>
                    <a:pt x="243" y="178"/>
                  </a:cubicBezTo>
                  <a:cubicBezTo>
                    <a:pt x="244" y="179"/>
                    <a:pt x="245" y="180"/>
                    <a:pt x="246" y="181"/>
                  </a:cubicBezTo>
                  <a:cubicBezTo>
                    <a:pt x="247" y="183"/>
                    <a:pt x="248" y="184"/>
                    <a:pt x="249" y="186"/>
                  </a:cubicBezTo>
                  <a:cubicBezTo>
                    <a:pt x="250" y="187"/>
                    <a:pt x="255" y="193"/>
                    <a:pt x="263" y="195"/>
                  </a:cubicBezTo>
                  <a:cubicBezTo>
                    <a:pt x="265" y="196"/>
                    <a:pt x="266" y="195"/>
                    <a:pt x="265" y="194"/>
                  </a:cubicBezTo>
                  <a:cubicBezTo>
                    <a:pt x="256" y="190"/>
                    <a:pt x="252" y="182"/>
                    <a:pt x="250" y="181"/>
                  </a:cubicBezTo>
                  <a:close/>
                  <a:moveTo>
                    <a:pt x="193" y="120"/>
                  </a:moveTo>
                  <a:cubicBezTo>
                    <a:pt x="194" y="119"/>
                    <a:pt x="189" y="119"/>
                    <a:pt x="193" y="117"/>
                  </a:cubicBezTo>
                  <a:cubicBezTo>
                    <a:pt x="193" y="117"/>
                    <a:pt x="198" y="114"/>
                    <a:pt x="197" y="114"/>
                  </a:cubicBezTo>
                  <a:cubicBezTo>
                    <a:pt x="195" y="113"/>
                    <a:pt x="189" y="117"/>
                    <a:pt x="189" y="120"/>
                  </a:cubicBezTo>
                  <a:cubicBezTo>
                    <a:pt x="189" y="121"/>
                    <a:pt x="192" y="121"/>
                    <a:pt x="193" y="120"/>
                  </a:cubicBezTo>
                  <a:close/>
                  <a:moveTo>
                    <a:pt x="279" y="189"/>
                  </a:moveTo>
                  <a:cubicBezTo>
                    <a:pt x="279" y="190"/>
                    <a:pt x="282" y="193"/>
                    <a:pt x="283" y="194"/>
                  </a:cubicBezTo>
                  <a:cubicBezTo>
                    <a:pt x="284" y="195"/>
                    <a:pt x="285" y="195"/>
                    <a:pt x="286" y="196"/>
                  </a:cubicBezTo>
                  <a:cubicBezTo>
                    <a:pt x="288" y="198"/>
                    <a:pt x="290" y="201"/>
                    <a:pt x="292" y="201"/>
                  </a:cubicBezTo>
                  <a:cubicBezTo>
                    <a:pt x="293" y="201"/>
                    <a:pt x="297" y="203"/>
                    <a:pt x="298" y="204"/>
                  </a:cubicBezTo>
                  <a:cubicBezTo>
                    <a:pt x="299" y="204"/>
                    <a:pt x="301" y="205"/>
                    <a:pt x="301" y="204"/>
                  </a:cubicBezTo>
                  <a:cubicBezTo>
                    <a:pt x="302" y="203"/>
                    <a:pt x="300" y="202"/>
                    <a:pt x="299" y="202"/>
                  </a:cubicBezTo>
                  <a:cubicBezTo>
                    <a:pt x="298" y="201"/>
                    <a:pt x="293" y="193"/>
                    <a:pt x="289" y="193"/>
                  </a:cubicBezTo>
                  <a:cubicBezTo>
                    <a:pt x="286" y="193"/>
                    <a:pt x="284" y="192"/>
                    <a:pt x="283" y="191"/>
                  </a:cubicBezTo>
                  <a:cubicBezTo>
                    <a:pt x="283" y="190"/>
                    <a:pt x="281" y="188"/>
                    <a:pt x="279" y="189"/>
                  </a:cubicBezTo>
                  <a:close/>
                  <a:moveTo>
                    <a:pt x="165" y="123"/>
                  </a:moveTo>
                  <a:cubicBezTo>
                    <a:pt x="165" y="123"/>
                    <a:pt x="165" y="123"/>
                    <a:pt x="165" y="123"/>
                  </a:cubicBezTo>
                  <a:cubicBezTo>
                    <a:pt x="167" y="123"/>
                    <a:pt x="167" y="121"/>
                    <a:pt x="168" y="121"/>
                  </a:cubicBezTo>
                  <a:cubicBezTo>
                    <a:pt x="169" y="121"/>
                    <a:pt x="170" y="122"/>
                    <a:pt x="171" y="121"/>
                  </a:cubicBezTo>
                  <a:cubicBezTo>
                    <a:pt x="171" y="120"/>
                    <a:pt x="170" y="120"/>
                    <a:pt x="171" y="119"/>
                  </a:cubicBezTo>
                  <a:cubicBezTo>
                    <a:pt x="171" y="119"/>
                    <a:pt x="172" y="118"/>
                    <a:pt x="172" y="118"/>
                  </a:cubicBezTo>
                  <a:cubicBezTo>
                    <a:pt x="172" y="117"/>
                    <a:pt x="170" y="117"/>
                    <a:pt x="169" y="118"/>
                  </a:cubicBezTo>
                  <a:cubicBezTo>
                    <a:pt x="168" y="118"/>
                    <a:pt x="167" y="118"/>
                    <a:pt x="165" y="119"/>
                  </a:cubicBezTo>
                  <a:cubicBezTo>
                    <a:pt x="165" y="119"/>
                    <a:pt x="165" y="119"/>
                    <a:pt x="165" y="119"/>
                  </a:cubicBezTo>
                  <a:cubicBezTo>
                    <a:pt x="164" y="119"/>
                    <a:pt x="163" y="119"/>
                    <a:pt x="162" y="120"/>
                  </a:cubicBezTo>
                  <a:cubicBezTo>
                    <a:pt x="162" y="120"/>
                    <a:pt x="165" y="122"/>
                    <a:pt x="165" y="123"/>
                  </a:cubicBezTo>
                  <a:close/>
                  <a:moveTo>
                    <a:pt x="144" y="128"/>
                  </a:moveTo>
                  <a:cubicBezTo>
                    <a:pt x="145" y="127"/>
                    <a:pt x="147" y="127"/>
                    <a:pt x="146" y="126"/>
                  </a:cubicBezTo>
                  <a:cubicBezTo>
                    <a:pt x="144" y="124"/>
                    <a:pt x="143" y="125"/>
                    <a:pt x="141" y="125"/>
                  </a:cubicBezTo>
                  <a:cubicBezTo>
                    <a:pt x="140" y="124"/>
                    <a:pt x="138" y="125"/>
                    <a:pt x="140" y="126"/>
                  </a:cubicBezTo>
                  <a:cubicBezTo>
                    <a:pt x="141" y="128"/>
                    <a:pt x="143" y="128"/>
                    <a:pt x="144" y="128"/>
                  </a:cubicBezTo>
                  <a:close/>
                  <a:moveTo>
                    <a:pt x="270" y="250"/>
                  </a:moveTo>
                  <a:cubicBezTo>
                    <a:pt x="267" y="249"/>
                    <a:pt x="263" y="250"/>
                    <a:pt x="260" y="248"/>
                  </a:cubicBezTo>
                  <a:cubicBezTo>
                    <a:pt x="255" y="245"/>
                    <a:pt x="274" y="246"/>
                    <a:pt x="269" y="244"/>
                  </a:cubicBezTo>
                  <a:cubicBezTo>
                    <a:pt x="260" y="239"/>
                    <a:pt x="250" y="236"/>
                    <a:pt x="241" y="234"/>
                  </a:cubicBezTo>
                  <a:cubicBezTo>
                    <a:pt x="238" y="234"/>
                    <a:pt x="235" y="235"/>
                    <a:pt x="232" y="236"/>
                  </a:cubicBezTo>
                  <a:cubicBezTo>
                    <a:pt x="221" y="238"/>
                    <a:pt x="209" y="244"/>
                    <a:pt x="197" y="245"/>
                  </a:cubicBezTo>
                  <a:cubicBezTo>
                    <a:pt x="194" y="245"/>
                    <a:pt x="190" y="245"/>
                    <a:pt x="187" y="247"/>
                  </a:cubicBezTo>
                  <a:cubicBezTo>
                    <a:pt x="186" y="247"/>
                    <a:pt x="185" y="249"/>
                    <a:pt x="183" y="250"/>
                  </a:cubicBezTo>
                  <a:cubicBezTo>
                    <a:pt x="179" y="253"/>
                    <a:pt x="171" y="253"/>
                    <a:pt x="166" y="254"/>
                  </a:cubicBezTo>
                  <a:cubicBezTo>
                    <a:pt x="165" y="254"/>
                    <a:pt x="165" y="254"/>
                    <a:pt x="165" y="254"/>
                  </a:cubicBezTo>
                  <a:cubicBezTo>
                    <a:pt x="159" y="253"/>
                    <a:pt x="152" y="252"/>
                    <a:pt x="146" y="251"/>
                  </a:cubicBezTo>
                  <a:cubicBezTo>
                    <a:pt x="141" y="249"/>
                    <a:pt x="137" y="251"/>
                    <a:pt x="133" y="252"/>
                  </a:cubicBezTo>
                  <a:cubicBezTo>
                    <a:pt x="126" y="252"/>
                    <a:pt x="110" y="249"/>
                    <a:pt x="106" y="242"/>
                  </a:cubicBezTo>
                  <a:cubicBezTo>
                    <a:pt x="105" y="240"/>
                    <a:pt x="104" y="240"/>
                    <a:pt x="103" y="237"/>
                  </a:cubicBezTo>
                  <a:cubicBezTo>
                    <a:pt x="102" y="236"/>
                    <a:pt x="99" y="238"/>
                    <a:pt x="101" y="242"/>
                  </a:cubicBezTo>
                  <a:cubicBezTo>
                    <a:pt x="102" y="245"/>
                    <a:pt x="94" y="242"/>
                    <a:pt x="89" y="241"/>
                  </a:cubicBezTo>
                  <a:cubicBezTo>
                    <a:pt x="86" y="241"/>
                    <a:pt x="83" y="241"/>
                    <a:pt x="81" y="241"/>
                  </a:cubicBezTo>
                  <a:cubicBezTo>
                    <a:pt x="73" y="243"/>
                    <a:pt x="65" y="246"/>
                    <a:pt x="57" y="247"/>
                  </a:cubicBezTo>
                  <a:cubicBezTo>
                    <a:pt x="54" y="248"/>
                    <a:pt x="50" y="253"/>
                    <a:pt x="47" y="254"/>
                  </a:cubicBezTo>
                  <a:cubicBezTo>
                    <a:pt x="42" y="255"/>
                    <a:pt x="39" y="259"/>
                    <a:pt x="35" y="262"/>
                  </a:cubicBezTo>
                  <a:cubicBezTo>
                    <a:pt x="38" y="261"/>
                    <a:pt x="41" y="261"/>
                    <a:pt x="44" y="260"/>
                  </a:cubicBezTo>
                  <a:cubicBezTo>
                    <a:pt x="59" y="257"/>
                    <a:pt x="74" y="254"/>
                    <a:pt x="88" y="251"/>
                  </a:cubicBezTo>
                  <a:cubicBezTo>
                    <a:pt x="88" y="251"/>
                    <a:pt x="88" y="251"/>
                    <a:pt x="88" y="251"/>
                  </a:cubicBezTo>
                  <a:cubicBezTo>
                    <a:pt x="118" y="257"/>
                    <a:pt x="134" y="261"/>
                    <a:pt x="165" y="268"/>
                  </a:cubicBezTo>
                  <a:cubicBezTo>
                    <a:pt x="165" y="268"/>
                    <a:pt x="165" y="268"/>
                    <a:pt x="165" y="268"/>
                  </a:cubicBezTo>
                  <a:cubicBezTo>
                    <a:pt x="191" y="262"/>
                    <a:pt x="217" y="256"/>
                    <a:pt x="243" y="251"/>
                  </a:cubicBezTo>
                  <a:cubicBezTo>
                    <a:pt x="255" y="253"/>
                    <a:pt x="268" y="256"/>
                    <a:pt x="281" y="259"/>
                  </a:cubicBezTo>
                  <a:cubicBezTo>
                    <a:pt x="280" y="256"/>
                    <a:pt x="273" y="251"/>
                    <a:pt x="270" y="250"/>
                  </a:cubicBezTo>
                  <a:close/>
                  <a:moveTo>
                    <a:pt x="273" y="182"/>
                  </a:moveTo>
                  <a:cubicBezTo>
                    <a:pt x="274" y="182"/>
                    <a:pt x="277" y="179"/>
                    <a:pt x="277" y="178"/>
                  </a:cubicBezTo>
                  <a:cubicBezTo>
                    <a:pt x="276" y="177"/>
                    <a:pt x="271" y="174"/>
                    <a:pt x="270" y="173"/>
                  </a:cubicBezTo>
                  <a:cubicBezTo>
                    <a:pt x="270" y="173"/>
                    <a:pt x="269" y="173"/>
                    <a:pt x="268" y="172"/>
                  </a:cubicBezTo>
                  <a:cubicBezTo>
                    <a:pt x="267" y="170"/>
                    <a:pt x="269" y="169"/>
                    <a:pt x="267" y="167"/>
                  </a:cubicBezTo>
                  <a:cubicBezTo>
                    <a:pt x="266" y="167"/>
                    <a:pt x="266" y="170"/>
                    <a:pt x="266" y="173"/>
                  </a:cubicBezTo>
                  <a:cubicBezTo>
                    <a:pt x="267" y="177"/>
                    <a:pt x="272" y="182"/>
                    <a:pt x="273" y="182"/>
                  </a:cubicBezTo>
                  <a:close/>
                  <a:moveTo>
                    <a:pt x="293" y="223"/>
                  </a:moveTo>
                  <a:cubicBezTo>
                    <a:pt x="295" y="222"/>
                    <a:pt x="297" y="220"/>
                    <a:pt x="296" y="216"/>
                  </a:cubicBezTo>
                  <a:cubicBezTo>
                    <a:pt x="295" y="214"/>
                    <a:pt x="292" y="211"/>
                    <a:pt x="291" y="209"/>
                  </a:cubicBezTo>
                  <a:cubicBezTo>
                    <a:pt x="290" y="208"/>
                    <a:pt x="291" y="205"/>
                    <a:pt x="287" y="201"/>
                  </a:cubicBezTo>
                  <a:cubicBezTo>
                    <a:pt x="286" y="198"/>
                    <a:pt x="286" y="203"/>
                    <a:pt x="286" y="203"/>
                  </a:cubicBezTo>
                  <a:cubicBezTo>
                    <a:pt x="286" y="205"/>
                    <a:pt x="286" y="208"/>
                    <a:pt x="283" y="206"/>
                  </a:cubicBezTo>
                  <a:cubicBezTo>
                    <a:pt x="282" y="205"/>
                    <a:pt x="281" y="201"/>
                    <a:pt x="279" y="200"/>
                  </a:cubicBezTo>
                  <a:cubicBezTo>
                    <a:pt x="278" y="199"/>
                    <a:pt x="276" y="198"/>
                    <a:pt x="275" y="199"/>
                  </a:cubicBezTo>
                  <a:cubicBezTo>
                    <a:pt x="275" y="200"/>
                    <a:pt x="275" y="202"/>
                    <a:pt x="273" y="201"/>
                  </a:cubicBezTo>
                  <a:cubicBezTo>
                    <a:pt x="272" y="201"/>
                    <a:pt x="272" y="200"/>
                    <a:pt x="270" y="200"/>
                  </a:cubicBezTo>
                  <a:cubicBezTo>
                    <a:pt x="269" y="200"/>
                    <a:pt x="263" y="202"/>
                    <a:pt x="259" y="207"/>
                  </a:cubicBezTo>
                  <a:cubicBezTo>
                    <a:pt x="256" y="210"/>
                    <a:pt x="256" y="216"/>
                    <a:pt x="257" y="217"/>
                  </a:cubicBezTo>
                  <a:cubicBezTo>
                    <a:pt x="257" y="218"/>
                    <a:pt x="259" y="218"/>
                    <a:pt x="259" y="218"/>
                  </a:cubicBezTo>
                  <a:cubicBezTo>
                    <a:pt x="261" y="218"/>
                    <a:pt x="262" y="218"/>
                    <a:pt x="264" y="218"/>
                  </a:cubicBezTo>
                  <a:cubicBezTo>
                    <a:pt x="266" y="218"/>
                    <a:pt x="267" y="216"/>
                    <a:pt x="270" y="217"/>
                  </a:cubicBezTo>
                  <a:cubicBezTo>
                    <a:pt x="272" y="217"/>
                    <a:pt x="273" y="218"/>
                    <a:pt x="274" y="218"/>
                  </a:cubicBezTo>
                  <a:cubicBezTo>
                    <a:pt x="276" y="219"/>
                    <a:pt x="282" y="227"/>
                    <a:pt x="283" y="227"/>
                  </a:cubicBezTo>
                  <a:cubicBezTo>
                    <a:pt x="284" y="226"/>
                    <a:pt x="285" y="228"/>
                    <a:pt x="286" y="228"/>
                  </a:cubicBezTo>
                  <a:cubicBezTo>
                    <a:pt x="288" y="227"/>
                    <a:pt x="289" y="228"/>
                    <a:pt x="290" y="227"/>
                  </a:cubicBezTo>
                  <a:cubicBezTo>
                    <a:pt x="291" y="225"/>
                    <a:pt x="291" y="224"/>
                    <a:pt x="293" y="223"/>
                  </a:cubicBezTo>
                  <a:close/>
                  <a:moveTo>
                    <a:pt x="342" y="290"/>
                  </a:moveTo>
                  <a:cubicBezTo>
                    <a:pt x="342" y="290"/>
                    <a:pt x="277" y="277"/>
                    <a:pt x="248" y="270"/>
                  </a:cubicBezTo>
                  <a:cubicBezTo>
                    <a:pt x="220" y="277"/>
                    <a:pt x="171" y="287"/>
                    <a:pt x="171" y="287"/>
                  </a:cubicBezTo>
                  <a:cubicBezTo>
                    <a:pt x="171" y="287"/>
                    <a:pt x="122" y="277"/>
                    <a:pt x="93" y="270"/>
                  </a:cubicBezTo>
                  <a:cubicBezTo>
                    <a:pt x="64" y="277"/>
                    <a:pt x="0" y="290"/>
                    <a:pt x="0" y="290"/>
                  </a:cubicBezTo>
                  <a:cubicBezTo>
                    <a:pt x="29" y="101"/>
                    <a:pt x="29" y="101"/>
                    <a:pt x="29" y="101"/>
                  </a:cubicBezTo>
                  <a:cubicBezTo>
                    <a:pt x="30" y="100"/>
                    <a:pt x="30" y="100"/>
                    <a:pt x="30" y="100"/>
                  </a:cubicBezTo>
                  <a:cubicBezTo>
                    <a:pt x="18" y="85"/>
                    <a:pt x="13" y="72"/>
                    <a:pt x="13" y="56"/>
                  </a:cubicBezTo>
                  <a:cubicBezTo>
                    <a:pt x="13" y="25"/>
                    <a:pt x="38" y="0"/>
                    <a:pt x="69" y="0"/>
                  </a:cubicBezTo>
                  <a:cubicBezTo>
                    <a:pt x="100" y="0"/>
                    <a:pt x="125" y="25"/>
                    <a:pt x="125" y="56"/>
                  </a:cubicBezTo>
                  <a:cubicBezTo>
                    <a:pt x="125" y="66"/>
                    <a:pt x="123" y="75"/>
                    <a:pt x="118" y="84"/>
                  </a:cubicBezTo>
                  <a:cubicBezTo>
                    <a:pt x="132" y="88"/>
                    <a:pt x="155" y="94"/>
                    <a:pt x="171" y="98"/>
                  </a:cubicBezTo>
                  <a:cubicBezTo>
                    <a:pt x="195" y="92"/>
                    <a:pt x="235" y="81"/>
                    <a:pt x="235" y="81"/>
                  </a:cubicBezTo>
                  <a:cubicBezTo>
                    <a:pt x="312" y="101"/>
                    <a:pt x="312" y="101"/>
                    <a:pt x="312" y="101"/>
                  </a:cubicBezTo>
                  <a:lnTo>
                    <a:pt x="342" y="290"/>
                  </a:lnTo>
                  <a:close/>
                  <a:moveTo>
                    <a:pt x="69" y="127"/>
                  </a:moveTo>
                  <a:cubicBezTo>
                    <a:pt x="101" y="93"/>
                    <a:pt x="114" y="78"/>
                    <a:pt x="114" y="56"/>
                  </a:cubicBezTo>
                  <a:cubicBezTo>
                    <a:pt x="114" y="32"/>
                    <a:pt x="94" y="11"/>
                    <a:pt x="69" y="11"/>
                  </a:cubicBezTo>
                  <a:cubicBezTo>
                    <a:pt x="44" y="11"/>
                    <a:pt x="24" y="32"/>
                    <a:pt x="24" y="56"/>
                  </a:cubicBezTo>
                  <a:cubicBezTo>
                    <a:pt x="24" y="78"/>
                    <a:pt x="37" y="93"/>
                    <a:pt x="69" y="127"/>
                  </a:cubicBezTo>
                  <a:close/>
                  <a:moveTo>
                    <a:pt x="328" y="276"/>
                  </a:moveTo>
                  <a:cubicBezTo>
                    <a:pt x="319" y="220"/>
                    <a:pt x="311" y="165"/>
                    <a:pt x="302" y="110"/>
                  </a:cubicBezTo>
                  <a:cubicBezTo>
                    <a:pt x="275" y="103"/>
                    <a:pt x="261" y="100"/>
                    <a:pt x="235" y="93"/>
                  </a:cubicBezTo>
                  <a:cubicBezTo>
                    <a:pt x="210" y="100"/>
                    <a:pt x="197" y="103"/>
                    <a:pt x="171" y="110"/>
                  </a:cubicBezTo>
                  <a:cubicBezTo>
                    <a:pt x="147" y="103"/>
                    <a:pt x="134" y="100"/>
                    <a:pt x="112" y="94"/>
                  </a:cubicBezTo>
                  <a:cubicBezTo>
                    <a:pt x="110" y="97"/>
                    <a:pt x="108" y="99"/>
                    <a:pt x="106" y="102"/>
                  </a:cubicBezTo>
                  <a:cubicBezTo>
                    <a:pt x="107" y="102"/>
                    <a:pt x="107" y="102"/>
                    <a:pt x="108" y="102"/>
                  </a:cubicBezTo>
                  <a:cubicBezTo>
                    <a:pt x="112" y="102"/>
                    <a:pt x="114" y="105"/>
                    <a:pt x="117" y="106"/>
                  </a:cubicBezTo>
                  <a:cubicBezTo>
                    <a:pt x="128" y="109"/>
                    <a:pt x="134" y="105"/>
                    <a:pt x="145" y="113"/>
                  </a:cubicBezTo>
                  <a:cubicBezTo>
                    <a:pt x="147" y="114"/>
                    <a:pt x="147" y="116"/>
                    <a:pt x="147" y="116"/>
                  </a:cubicBezTo>
                  <a:cubicBezTo>
                    <a:pt x="144" y="118"/>
                    <a:pt x="142" y="122"/>
                    <a:pt x="138" y="123"/>
                  </a:cubicBezTo>
                  <a:cubicBezTo>
                    <a:pt x="134" y="123"/>
                    <a:pt x="128" y="128"/>
                    <a:pt x="125" y="130"/>
                  </a:cubicBezTo>
                  <a:cubicBezTo>
                    <a:pt x="123" y="131"/>
                    <a:pt x="122" y="132"/>
                    <a:pt x="120" y="130"/>
                  </a:cubicBezTo>
                  <a:cubicBezTo>
                    <a:pt x="119" y="128"/>
                    <a:pt x="120" y="120"/>
                    <a:pt x="120" y="118"/>
                  </a:cubicBezTo>
                  <a:cubicBezTo>
                    <a:pt x="121" y="116"/>
                    <a:pt x="123" y="113"/>
                    <a:pt x="120" y="112"/>
                  </a:cubicBezTo>
                  <a:cubicBezTo>
                    <a:pt x="119" y="111"/>
                    <a:pt x="117" y="111"/>
                    <a:pt x="116" y="110"/>
                  </a:cubicBezTo>
                  <a:cubicBezTo>
                    <a:pt x="115" y="109"/>
                    <a:pt x="113" y="108"/>
                    <a:pt x="113" y="108"/>
                  </a:cubicBezTo>
                  <a:cubicBezTo>
                    <a:pt x="112" y="108"/>
                    <a:pt x="108" y="109"/>
                    <a:pt x="109" y="111"/>
                  </a:cubicBezTo>
                  <a:cubicBezTo>
                    <a:pt x="109" y="112"/>
                    <a:pt x="113" y="113"/>
                    <a:pt x="112" y="115"/>
                  </a:cubicBezTo>
                  <a:cubicBezTo>
                    <a:pt x="112" y="117"/>
                    <a:pt x="115" y="117"/>
                    <a:pt x="114" y="118"/>
                  </a:cubicBezTo>
                  <a:cubicBezTo>
                    <a:pt x="113" y="121"/>
                    <a:pt x="112" y="117"/>
                    <a:pt x="111" y="119"/>
                  </a:cubicBezTo>
                  <a:cubicBezTo>
                    <a:pt x="111" y="120"/>
                    <a:pt x="110" y="120"/>
                    <a:pt x="110" y="120"/>
                  </a:cubicBezTo>
                  <a:cubicBezTo>
                    <a:pt x="108" y="121"/>
                    <a:pt x="107" y="119"/>
                    <a:pt x="106" y="118"/>
                  </a:cubicBezTo>
                  <a:cubicBezTo>
                    <a:pt x="106" y="118"/>
                    <a:pt x="103" y="116"/>
                    <a:pt x="104" y="116"/>
                  </a:cubicBezTo>
                  <a:cubicBezTo>
                    <a:pt x="105" y="116"/>
                    <a:pt x="106" y="116"/>
                    <a:pt x="106" y="114"/>
                  </a:cubicBezTo>
                  <a:cubicBezTo>
                    <a:pt x="104" y="109"/>
                    <a:pt x="100" y="117"/>
                    <a:pt x="99" y="117"/>
                  </a:cubicBezTo>
                  <a:cubicBezTo>
                    <a:pt x="99" y="117"/>
                    <a:pt x="91" y="120"/>
                    <a:pt x="90" y="121"/>
                  </a:cubicBezTo>
                  <a:cubicBezTo>
                    <a:pt x="90" y="121"/>
                    <a:pt x="90" y="121"/>
                    <a:pt x="90" y="121"/>
                  </a:cubicBezTo>
                  <a:cubicBezTo>
                    <a:pt x="89" y="122"/>
                    <a:pt x="88" y="123"/>
                    <a:pt x="87" y="124"/>
                  </a:cubicBezTo>
                  <a:cubicBezTo>
                    <a:pt x="87" y="124"/>
                    <a:pt x="88" y="125"/>
                    <a:pt x="88" y="125"/>
                  </a:cubicBezTo>
                  <a:cubicBezTo>
                    <a:pt x="92" y="127"/>
                    <a:pt x="99" y="120"/>
                    <a:pt x="99" y="120"/>
                  </a:cubicBezTo>
                  <a:cubicBezTo>
                    <a:pt x="99" y="119"/>
                    <a:pt x="100" y="119"/>
                    <a:pt x="100" y="118"/>
                  </a:cubicBezTo>
                  <a:cubicBezTo>
                    <a:pt x="101" y="117"/>
                    <a:pt x="103" y="118"/>
                    <a:pt x="104" y="119"/>
                  </a:cubicBezTo>
                  <a:cubicBezTo>
                    <a:pt x="105" y="120"/>
                    <a:pt x="105" y="120"/>
                    <a:pt x="105" y="122"/>
                  </a:cubicBezTo>
                  <a:cubicBezTo>
                    <a:pt x="105" y="123"/>
                    <a:pt x="107" y="121"/>
                    <a:pt x="108" y="121"/>
                  </a:cubicBezTo>
                  <a:cubicBezTo>
                    <a:pt x="114" y="126"/>
                    <a:pt x="111" y="134"/>
                    <a:pt x="112" y="136"/>
                  </a:cubicBezTo>
                  <a:cubicBezTo>
                    <a:pt x="112" y="138"/>
                    <a:pt x="111" y="138"/>
                    <a:pt x="109" y="137"/>
                  </a:cubicBezTo>
                  <a:cubicBezTo>
                    <a:pt x="104" y="134"/>
                    <a:pt x="92" y="134"/>
                    <a:pt x="82" y="151"/>
                  </a:cubicBezTo>
                  <a:cubicBezTo>
                    <a:pt x="80" y="153"/>
                    <a:pt x="81" y="154"/>
                    <a:pt x="81" y="156"/>
                  </a:cubicBezTo>
                  <a:cubicBezTo>
                    <a:pt x="81" y="157"/>
                    <a:pt x="79" y="159"/>
                    <a:pt x="78" y="157"/>
                  </a:cubicBezTo>
                  <a:cubicBezTo>
                    <a:pt x="77" y="156"/>
                    <a:pt x="78" y="154"/>
                    <a:pt x="75" y="155"/>
                  </a:cubicBezTo>
                  <a:cubicBezTo>
                    <a:pt x="74" y="155"/>
                    <a:pt x="72" y="155"/>
                    <a:pt x="70" y="156"/>
                  </a:cubicBezTo>
                  <a:cubicBezTo>
                    <a:pt x="67" y="157"/>
                    <a:pt x="65" y="159"/>
                    <a:pt x="64" y="162"/>
                  </a:cubicBezTo>
                  <a:cubicBezTo>
                    <a:pt x="64" y="163"/>
                    <a:pt x="67" y="166"/>
                    <a:pt x="69" y="166"/>
                  </a:cubicBezTo>
                  <a:cubicBezTo>
                    <a:pt x="75" y="166"/>
                    <a:pt x="75" y="171"/>
                    <a:pt x="75" y="173"/>
                  </a:cubicBezTo>
                  <a:cubicBezTo>
                    <a:pt x="76" y="179"/>
                    <a:pt x="73" y="181"/>
                    <a:pt x="70" y="176"/>
                  </a:cubicBezTo>
                  <a:cubicBezTo>
                    <a:pt x="69" y="174"/>
                    <a:pt x="66" y="174"/>
                    <a:pt x="64" y="173"/>
                  </a:cubicBezTo>
                  <a:cubicBezTo>
                    <a:pt x="62" y="172"/>
                    <a:pt x="46" y="168"/>
                    <a:pt x="46" y="156"/>
                  </a:cubicBezTo>
                  <a:cubicBezTo>
                    <a:pt x="46" y="152"/>
                    <a:pt x="49" y="147"/>
                    <a:pt x="51" y="145"/>
                  </a:cubicBezTo>
                  <a:cubicBezTo>
                    <a:pt x="54" y="142"/>
                    <a:pt x="54" y="135"/>
                    <a:pt x="54" y="134"/>
                  </a:cubicBezTo>
                  <a:cubicBezTo>
                    <a:pt x="53" y="132"/>
                    <a:pt x="52" y="131"/>
                    <a:pt x="50" y="131"/>
                  </a:cubicBezTo>
                  <a:cubicBezTo>
                    <a:pt x="47" y="132"/>
                    <a:pt x="44" y="134"/>
                    <a:pt x="40" y="135"/>
                  </a:cubicBezTo>
                  <a:cubicBezTo>
                    <a:pt x="39" y="135"/>
                    <a:pt x="35" y="136"/>
                    <a:pt x="36" y="134"/>
                  </a:cubicBezTo>
                  <a:cubicBezTo>
                    <a:pt x="36" y="133"/>
                    <a:pt x="38" y="127"/>
                    <a:pt x="48" y="122"/>
                  </a:cubicBezTo>
                  <a:cubicBezTo>
                    <a:pt x="45" y="118"/>
                    <a:pt x="42" y="115"/>
                    <a:pt x="39" y="111"/>
                  </a:cubicBezTo>
                  <a:cubicBezTo>
                    <a:pt x="31" y="166"/>
                    <a:pt x="22" y="221"/>
                    <a:pt x="13" y="276"/>
                  </a:cubicBezTo>
                  <a:cubicBezTo>
                    <a:pt x="46" y="269"/>
                    <a:pt x="62" y="265"/>
                    <a:pt x="93" y="259"/>
                  </a:cubicBezTo>
                  <a:cubicBezTo>
                    <a:pt x="124" y="265"/>
                    <a:pt x="139" y="269"/>
                    <a:pt x="171" y="276"/>
                  </a:cubicBezTo>
                  <a:cubicBezTo>
                    <a:pt x="202" y="269"/>
                    <a:pt x="218" y="265"/>
                    <a:pt x="248" y="259"/>
                  </a:cubicBezTo>
                  <a:cubicBezTo>
                    <a:pt x="280" y="265"/>
                    <a:pt x="296" y="269"/>
                    <a:pt x="328" y="276"/>
                  </a:cubicBezTo>
                  <a:close/>
                  <a:moveTo>
                    <a:pt x="304" y="230"/>
                  </a:moveTo>
                  <a:cubicBezTo>
                    <a:pt x="301" y="231"/>
                    <a:pt x="297" y="240"/>
                    <a:pt x="293" y="240"/>
                  </a:cubicBezTo>
                  <a:cubicBezTo>
                    <a:pt x="292" y="241"/>
                    <a:pt x="290" y="241"/>
                    <a:pt x="290" y="242"/>
                  </a:cubicBezTo>
                  <a:cubicBezTo>
                    <a:pt x="289" y="243"/>
                    <a:pt x="291" y="243"/>
                    <a:pt x="292" y="243"/>
                  </a:cubicBezTo>
                  <a:cubicBezTo>
                    <a:pt x="295" y="244"/>
                    <a:pt x="296" y="243"/>
                    <a:pt x="298" y="242"/>
                  </a:cubicBezTo>
                  <a:cubicBezTo>
                    <a:pt x="299" y="242"/>
                    <a:pt x="301" y="241"/>
                    <a:pt x="301" y="240"/>
                  </a:cubicBezTo>
                  <a:cubicBezTo>
                    <a:pt x="309" y="235"/>
                    <a:pt x="306" y="230"/>
                    <a:pt x="304" y="230"/>
                  </a:cubicBezTo>
                  <a:close/>
                  <a:moveTo>
                    <a:pt x="81" y="199"/>
                  </a:moveTo>
                  <a:cubicBezTo>
                    <a:pt x="84" y="200"/>
                    <a:pt x="85" y="201"/>
                    <a:pt x="85" y="203"/>
                  </a:cubicBezTo>
                  <a:cubicBezTo>
                    <a:pt x="85" y="205"/>
                    <a:pt x="81" y="215"/>
                    <a:pt x="84" y="221"/>
                  </a:cubicBezTo>
                  <a:cubicBezTo>
                    <a:pt x="85" y="222"/>
                    <a:pt x="88" y="229"/>
                    <a:pt x="90" y="230"/>
                  </a:cubicBezTo>
                  <a:cubicBezTo>
                    <a:pt x="91" y="230"/>
                    <a:pt x="91" y="231"/>
                    <a:pt x="92" y="231"/>
                  </a:cubicBezTo>
                  <a:cubicBezTo>
                    <a:pt x="93" y="233"/>
                    <a:pt x="95" y="233"/>
                    <a:pt x="96" y="232"/>
                  </a:cubicBezTo>
                  <a:cubicBezTo>
                    <a:pt x="98" y="230"/>
                    <a:pt x="94" y="227"/>
                    <a:pt x="95" y="226"/>
                  </a:cubicBezTo>
                  <a:cubicBezTo>
                    <a:pt x="97" y="223"/>
                    <a:pt x="94" y="220"/>
                    <a:pt x="99" y="217"/>
                  </a:cubicBezTo>
                  <a:cubicBezTo>
                    <a:pt x="100" y="217"/>
                    <a:pt x="99" y="215"/>
                    <a:pt x="100" y="214"/>
                  </a:cubicBezTo>
                  <a:cubicBezTo>
                    <a:pt x="101" y="214"/>
                    <a:pt x="102" y="214"/>
                    <a:pt x="103" y="213"/>
                  </a:cubicBezTo>
                  <a:cubicBezTo>
                    <a:pt x="104" y="212"/>
                    <a:pt x="107" y="206"/>
                    <a:pt x="109" y="206"/>
                  </a:cubicBezTo>
                  <a:cubicBezTo>
                    <a:pt x="111" y="206"/>
                    <a:pt x="123" y="194"/>
                    <a:pt x="119" y="189"/>
                  </a:cubicBezTo>
                  <a:cubicBezTo>
                    <a:pt x="117" y="187"/>
                    <a:pt x="104" y="180"/>
                    <a:pt x="103" y="178"/>
                  </a:cubicBezTo>
                  <a:cubicBezTo>
                    <a:pt x="103" y="177"/>
                    <a:pt x="103" y="175"/>
                    <a:pt x="101" y="174"/>
                  </a:cubicBezTo>
                  <a:cubicBezTo>
                    <a:pt x="101" y="174"/>
                    <a:pt x="96" y="170"/>
                    <a:pt x="95" y="169"/>
                  </a:cubicBezTo>
                  <a:cubicBezTo>
                    <a:pt x="95" y="168"/>
                    <a:pt x="88" y="166"/>
                    <a:pt x="82" y="171"/>
                  </a:cubicBezTo>
                  <a:cubicBezTo>
                    <a:pt x="81" y="171"/>
                    <a:pt x="77" y="180"/>
                    <a:pt x="76" y="182"/>
                  </a:cubicBezTo>
                  <a:cubicBezTo>
                    <a:pt x="74" y="184"/>
                    <a:pt x="73" y="187"/>
                    <a:pt x="73" y="189"/>
                  </a:cubicBezTo>
                  <a:cubicBezTo>
                    <a:pt x="73" y="192"/>
                    <a:pt x="75" y="193"/>
                    <a:pt x="76" y="195"/>
                  </a:cubicBezTo>
                  <a:cubicBezTo>
                    <a:pt x="78" y="197"/>
                    <a:pt x="78" y="199"/>
                    <a:pt x="81" y="199"/>
                  </a:cubicBezTo>
                  <a:close/>
                  <a:moveTo>
                    <a:pt x="271" y="142"/>
                  </a:moveTo>
                  <a:cubicBezTo>
                    <a:pt x="271" y="142"/>
                    <a:pt x="273" y="142"/>
                    <a:pt x="272" y="141"/>
                  </a:cubicBezTo>
                  <a:cubicBezTo>
                    <a:pt x="272" y="141"/>
                    <a:pt x="271" y="140"/>
                    <a:pt x="270" y="140"/>
                  </a:cubicBezTo>
                  <a:cubicBezTo>
                    <a:pt x="270" y="138"/>
                    <a:pt x="271" y="138"/>
                    <a:pt x="269" y="137"/>
                  </a:cubicBezTo>
                  <a:cubicBezTo>
                    <a:pt x="269" y="136"/>
                    <a:pt x="268" y="135"/>
                    <a:pt x="267" y="134"/>
                  </a:cubicBezTo>
                  <a:cubicBezTo>
                    <a:pt x="267" y="134"/>
                    <a:pt x="265" y="132"/>
                    <a:pt x="264" y="133"/>
                  </a:cubicBezTo>
                  <a:cubicBezTo>
                    <a:pt x="264" y="133"/>
                    <a:pt x="267" y="136"/>
                    <a:pt x="267" y="137"/>
                  </a:cubicBezTo>
                  <a:cubicBezTo>
                    <a:pt x="268" y="138"/>
                    <a:pt x="268" y="139"/>
                    <a:pt x="269" y="140"/>
                  </a:cubicBezTo>
                  <a:cubicBezTo>
                    <a:pt x="269" y="140"/>
                    <a:pt x="270" y="142"/>
                    <a:pt x="271" y="142"/>
                  </a:cubicBezTo>
                  <a:close/>
                  <a:moveTo>
                    <a:pt x="276" y="152"/>
                  </a:moveTo>
                  <a:cubicBezTo>
                    <a:pt x="276" y="151"/>
                    <a:pt x="277" y="150"/>
                    <a:pt x="276" y="149"/>
                  </a:cubicBezTo>
                  <a:cubicBezTo>
                    <a:pt x="276" y="149"/>
                    <a:pt x="275" y="148"/>
                    <a:pt x="274" y="147"/>
                  </a:cubicBezTo>
                  <a:cubicBezTo>
                    <a:pt x="274" y="146"/>
                    <a:pt x="276" y="147"/>
                    <a:pt x="276" y="147"/>
                  </a:cubicBezTo>
                  <a:cubicBezTo>
                    <a:pt x="276" y="146"/>
                    <a:pt x="276" y="145"/>
                    <a:pt x="275" y="145"/>
                  </a:cubicBezTo>
                  <a:cubicBezTo>
                    <a:pt x="274" y="145"/>
                    <a:pt x="273" y="144"/>
                    <a:pt x="272" y="143"/>
                  </a:cubicBezTo>
                  <a:cubicBezTo>
                    <a:pt x="270" y="142"/>
                    <a:pt x="271" y="145"/>
                    <a:pt x="273" y="147"/>
                  </a:cubicBezTo>
                  <a:cubicBezTo>
                    <a:pt x="273" y="148"/>
                    <a:pt x="274" y="149"/>
                    <a:pt x="274" y="150"/>
                  </a:cubicBezTo>
                  <a:cubicBezTo>
                    <a:pt x="274" y="152"/>
                    <a:pt x="266" y="153"/>
                    <a:pt x="270" y="156"/>
                  </a:cubicBezTo>
                  <a:cubicBezTo>
                    <a:pt x="271" y="157"/>
                    <a:pt x="271" y="156"/>
                    <a:pt x="271" y="156"/>
                  </a:cubicBezTo>
                  <a:cubicBezTo>
                    <a:pt x="272" y="155"/>
                    <a:pt x="273" y="155"/>
                    <a:pt x="274" y="155"/>
                  </a:cubicBezTo>
                  <a:cubicBezTo>
                    <a:pt x="275" y="155"/>
                    <a:pt x="276" y="155"/>
                    <a:pt x="277" y="154"/>
                  </a:cubicBezTo>
                  <a:cubicBezTo>
                    <a:pt x="278" y="154"/>
                    <a:pt x="277" y="153"/>
                    <a:pt x="276" y="152"/>
                  </a:cubicBezTo>
                  <a:close/>
                  <a:moveTo>
                    <a:pt x="69" y="110"/>
                  </a:moveTo>
                  <a:cubicBezTo>
                    <a:pt x="94" y="83"/>
                    <a:pt x="102" y="72"/>
                    <a:pt x="102" y="56"/>
                  </a:cubicBezTo>
                  <a:cubicBezTo>
                    <a:pt x="102" y="38"/>
                    <a:pt x="87" y="23"/>
                    <a:pt x="69" y="23"/>
                  </a:cubicBezTo>
                  <a:cubicBezTo>
                    <a:pt x="50" y="23"/>
                    <a:pt x="35" y="38"/>
                    <a:pt x="35" y="56"/>
                  </a:cubicBezTo>
                  <a:cubicBezTo>
                    <a:pt x="35" y="72"/>
                    <a:pt x="44" y="83"/>
                    <a:pt x="69" y="110"/>
                  </a:cubicBezTo>
                  <a:close/>
                </a:path>
              </a:pathLst>
            </a:custGeom>
            <a:solidFill>
              <a:srgbClr val="E74C2E"/>
            </a:solidFill>
            <a:ln>
              <a:noFill/>
            </a:ln>
          </p:spPr>
          <p:txBody>
            <a:bodyPr vert="horz" wrap="square" lIns="68580" tIns="34290" rIns="68580" bIns="34290" numCol="1" anchor="t" anchorCtr="0" compatLnSpc="1"/>
            <a:lstStyle/>
            <a:p>
              <a:endParaRPr lang="zh-CN" altLang="en-US"/>
            </a:p>
          </p:txBody>
        </p:sp>
        <p:sp>
          <p:nvSpPr>
            <p:cNvPr id="54" name="文本框 46"/>
            <p:cNvSpPr txBox="1"/>
            <p:nvPr/>
          </p:nvSpPr>
          <p:spPr>
            <a:xfrm>
              <a:off x="7002480" y="3147992"/>
              <a:ext cx="627528" cy="300083"/>
            </a:xfrm>
            <a:prstGeom prst="rect">
              <a:avLst/>
            </a:prstGeom>
            <a:noFill/>
          </p:spPr>
          <p:txBody>
            <a:bodyPr wrap="none" lIns="68580" tIns="34290" rIns="68580" bIns="34290" rtlCol="0">
              <a:spAutoFit/>
            </a:bodyPr>
            <a:lstStyle/>
            <a:p>
              <a:pPr algn="ctr"/>
              <a:r>
                <a:rPr lang="en-US" altLang="zh-CN" sz="1500" b="1" dirty="0">
                  <a:solidFill>
                    <a:srgbClr val="3A3A3A"/>
                  </a:solidFill>
                </a:rPr>
                <a:t>World</a:t>
              </a:r>
              <a:endParaRPr lang="zh-CN" altLang="en-US" sz="1500" b="1" dirty="0">
                <a:solidFill>
                  <a:srgbClr val="3A3A3A"/>
                </a:solidFill>
              </a:endParaRPr>
            </a:p>
          </p:txBody>
        </p:sp>
        <p:sp>
          <p:nvSpPr>
            <p:cNvPr id="55" name="文本框 47"/>
            <p:cNvSpPr txBox="1"/>
            <p:nvPr/>
          </p:nvSpPr>
          <p:spPr>
            <a:xfrm>
              <a:off x="6641330" y="3427549"/>
              <a:ext cx="1349828" cy="315471"/>
            </a:xfrm>
            <a:prstGeom prst="rect">
              <a:avLst/>
            </a:prstGeom>
            <a:noFill/>
          </p:spPr>
          <p:txBody>
            <a:bodyPr wrap="square" lIns="68580" tIns="34290" rIns="68580" bIns="34290" rtlCol="0">
              <a:spAutoFit/>
            </a:bodyPr>
            <a:lstStyle/>
            <a:p>
              <a:pPr algn="ctr"/>
              <a:r>
                <a:rPr lang="en-US" altLang="zh-CN" sz="800" dirty="0">
                  <a:solidFill>
                    <a:srgbClr val="3A3A3A"/>
                  </a:solidFill>
                </a:rPr>
                <a:t>We do our best to make your presentation perfect!</a:t>
              </a:r>
              <a:endParaRPr lang="zh-CN" altLang="en-US" sz="800" dirty="0">
                <a:solidFill>
                  <a:srgbClr val="3A3A3A"/>
                </a:solidFill>
              </a:endParaRP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750"/>
                                        <p:tgtEl>
                                          <p:spTgt spid="2"/>
                                        </p:tgtEl>
                                      </p:cBhvr>
                                    </p:animEffect>
                                  </p:childTnLst>
                                </p:cTn>
                              </p:par>
                            </p:childTnLst>
                          </p:cTn>
                        </p:par>
                        <p:par>
                          <p:cTn id="8" fill="hold">
                            <p:stCondLst>
                              <p:cond delay="2000"/>
                            </p:stCondLst>
                            <p:childTnLst>
                              <p:par>
                                <p:cTn id="9" presetID="22" presetClass="entr" presetSubtype="8" fill="hold"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left)">
                                      <p:cBhvr>
                                        <p:cTn id="11" dur="1750"/>
                                        <p:tgtEl>
                                          <p:spTgt spid="19"/>
                                        </p:tgtEl>
                                      </p:cBhvr>
                                    </p:animEffect>
                                  </p:childTnLst>
                                </p:cTn>
                              </p:par>
                            </p:childTnLst>
                          </p:cTn>
                        </p:par>
                        <p:par>
                          <p:cTn id="12" fill="hold">
                            <p:stCondLst>
                              <p:cond delay="4000"/>
                            </p:stCondLst>
                            <p:childTnLst>
                              <p:par>
                                <p:cTn id="13" presetID="22" presetClass="entr" presetSubtype="8" fill="hold" nodeType="afterEffect">
                                  <p:stCondLst>
                                    <p:cond delay="0"/>
                                  </p:stCondLst>
                                  <p:childTnLst>
                                    <p:set>
                                      <p:cBhvr>
                                        <p:cTn id="14" dur="1" fill="hold">
                                          <p:stCondLst>
                                            <p:cond delay="0"/>
                                          </p:stCondLst>
                                        </p:cTn>
                                        <p:tgtEl>
                                          <p:spTgt spid="27"/>
                                        </p:tgtEl>
                                        <p:attrNameLst>
                                          <p:attrName>style.visibility</p:attrName>
                                        </p:attrNameLst>
                                      </p:cBhvr>
                                      <p:to>
                                        <p:strVal val="visible"/>
                                      </p:to>
                                    </p:set>
                                    <p:animEffect transition="in" filter="wipe(left)">
                                      <p:cBhvr>
                                        <p:cTn id="15" dur="1750"/>
                                        <p:tgtEl>
                                          <p:spTgt spid="27"/>
                                        </p:tgtEl>
                                      </p:cBhvr>
                                    </p:animEffect>
                                  </p:childTnLst>
                                </p:cTn>
                              </p:par>
                            </p:childTnLst>
                          </p:cTn>
                        </p:par>
                        <p:par>
                          <p:cTn id="16" fill="hold">
                            <p:stCondLst>
                              <p:cond delay="6000"/>
                            </p:stCondLst>
                            <p:childTnLst>
                              <p:par>
                                <p:cTn id="17" presetID="22" presetClass="entr" presetSubtype="8" fill="hold" nodeType="afterEffect">
                                  <p:stCondLst>
                                    <p:cond delay="0"/>
                                  </p:stCondLst>
                                  <p:childTnLst>
                                    <p:set>
                                      <p:cBhvr>
                                        <p:cTn id="18" dur="1" fill="hold">
                                          <p:stCondLst>
                                            <p:cond delay="0"/>
                                          </p:stCondLst>
                                        </p:cTn>
                                        <p:tgtEl>
                                          <p:spTgt spid="40"/>
                                        </p:tgtEl>
                                        <p:attrNameLst>
                                          <p:attrName>style.visibility</p:attrName>
                                        </p:attrNameLst>
                                      </p:cBhvr>
                                      <p:to>
                                        <p:strVal val="visible"/>
                                      </p:to>
                                    </p:set>
                                    <p:animEffect transition="in" filter="wipe(left)">
                                      <p:cBhvr>
                                        <p:cTn id="19" dur="1750"/>
                                        <p:tgtEl>
                                          <p:spTgt spid="40"/>
                                        </p:tgtEl>
                                      </p:cBhvr>
                                    </p:animEffect>
                                  </p:childTnLst>
                                </p:cTn>
                              </p:par>
                            </p:childTnLst>
                          </p:cTn>
                        </p:par>
                        <p:par>
                          <p:cTn id="20" fill="hold">
                            <p:stCondLst>
                              <p:cond delay="8000"/>
                            </p:stCondLst>
                            <p:childTnLst>
                              <p:par>
                                <p:cTn id="21" presetID="22" presetClass="entr" presetSubtype="8" fill="hold" nodeType="afterEffect">
                                  <p:stCondLst>
                                    <p:cond delay="0"/>
                                  </p:stCondLst>
                                  <p:childTnLst>
                                    <p:set>
                                      <p:cBhvr>
                                        <p:cTn id="22" dur="1" fill="hold">
                                          <p:stCondLst>
                                            <p:cond delay="0"/>
                                          </p:stCondLst>
                                        </p:cTn>
                                        <p:tgtEl>
                                          <p:spTgt spid="50"/>
                                        </p:tgtEl>
                                        <p:attrNameLst>
                                          <p:attrName>style.visibility</p:attrName>
                                        </p:attrNameLst>
                                      </p:cBhvr>
                                      <p:to>
                                        <p:strVal val="visible"/>
                                      </p:to>
                                    </p:set>
                                    <p:animEffect transition="in" filter="wipe(left)">
                                      <p:cBhvr>
                                        <p:cTn id="23" dur="175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3366630" y="1954214"/>
            <a:ext cx="1257078" cy="0"/>
          </a:xfrm>
          <a:prstGeom prst="line">
            <a:avLst/>
          </a:prstGeom>
          <a:ln>
            <a:solidFill>
              <a:schemeClr val="bg1">
                <a:lumMod val="65000"/>
              </a:schemeClr>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3366630" y="2524168"/>
            <a:ext cx="1273769" cy="0"/>
          </a:xfrm>
          <a:prstGeom prst="line">
            <a:avLst/>
          </a:prstGeom>
          <a:ln>
            <a:solidFill>
              <a:schemeClr val="bg1">
                <a:lumMod val="65000"/>
              </a:schemeClr>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a:off x="3366630" y="3094122"/>
            <a:ext cx="1253934" cy="0"/>
          </a:xfrm>
          <a:prstGeom prst="line">
            <a:avLst/>
          </a:prstGeom>
          <a:ln>
            <a:solidFill>
              <a:schemeClr val="bg1">
                <a:lumMod val="65000"/>
              </a:schemeClr>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3366630" y="3664075"/>
            <a:ext cx="1253934" cy="0"/>
          </a:xfrm>
          <a:prstGeom prst="line">
            <a:avLst/>
          </a:prstGeom>
          <a:ln>
            <a:solidFill>
              <a:schemeClr val="bg1">
                <a:lumMod val="65000"/>
              </a:schemeClr>
            </a:solidFill>
            <a:prstDash val="sysDash"/>
            <a:tailEnd type="none"/>
          </a:ln>
        </p:spPr>
        <p:style>
          <a:lnRef idx="1">
            <a:schemeClr val="accent1"/>
          </a:lnRef>
          <a:fillRef idx="0">
            <a:schemeClr val="accent1"/>
          </a:fillRef>
          <a:effectRef idx="0">
            <a:schemeClr val="accent1"/>
          </a:effectRef>
          <a:fontRef idx="minor">
            <a:schemeClr val="tx1"/>
          </a:fontRef>
        </p:style>
      </p:cxnSp>
      <p:sp>
        <p:nvSpPr>
          <p:cNvPr id="6" name="AutoShape 4"/>
          <p:cNvSpPr>
            <a:spLocks noChangeAspect="1" noChangeArrowheads="1" noTextEdit="1"/>
          </p:cNvSpPr>
          <p:nvPr/>
        </p:nvSpPr>
        <p:spPr bwMode="auto">
          <a:xfrm>
            <a:off x="1527761" y="1436960"/>
            <a:ext cx="1868487" cy="263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7" name="Freeform 6"/>
          <p:cNvSpPr/>
          <p:nvPr/>
        </p:nvSpPr>
        <p:spPr bwMode="auto">
          <a:xfrm>
            <a:off x="1115616" y="1203598"/>
            <a:ext cx="2282219" cy="1355725"/>
          </a:xfrm>
          <a:custGeom>
            <a:avLst/>
            <a:gdLst>
              <a:gd name="T0" fmla="*/ 0 w 1645"/>
              <a:gd name="T1" fmla="*/ 313 h 1000"/>
              <a:gd name="T2" fmla="*/ 918 w 1645"/>
              <a:gd name="T3" fmla="*/ 305 h 1000"/>
              <a:gd name="T4" fmla="*/ 1645 w 1645"/>
              <a:gd name="T5" fmla="*/ 319 h 1000"/>
              <a:gd name="T6" fmla="*/ 1645 w 1645"/>
              <a:gd name="T7" fmla="*/ 708 h 1000"/>
              <a:gd name="T8" fmla="*/ 918 w 1645"/>
              <a:gd name="T9" fmla="*/ 694 h 1000"/>
              <a:gd name="T10" fmla="*/ 0 w 1645"/>
              <a:gd name="T11" fmla="*/ 702 h 1000"/>
              <a:gd name="T12" fmla="*/ 0 w 1645"/>
              <a:gd name="T13" fmla="*/ 313 h 1000"/>
            </a:gdLst>
            <a:ahLst/>
            <a:cxnLst>
              <a:cxn ang="0">
                <a:pos x="T0" y="T1"/>
              </a:cxn>
              <a:cxn ang="0">
                <a:pos x="T2" y="T3"/>
              </a:cxn>
              <a:cxn ang="0">
                <a:pos x="T4" y="T5"/>
              </a:cxn>
              <a:cxn ang="0">
                <a:pos x="T6" y="T7"/>
              </a:cxn>
              <a:cxn ang="0">
                <a:pos x="T8" y="T9"/>
              </a:cxn>
              <a:cxn ang="0">
                <a:pos x="T10" y="T11"/>
              </a:cxn>
              <a:cxn ang="0">
                <a:pos x="T12" y="T13"/>
              </a:cxn>
            </a:cxnLst>
            <a:rect l="0" t="0" r="r" b="b"/>
            <a:pathLst>
              <a:path w="1645" h="1000">
                <a:moveTo>
                  <a:pt x="0" y="313"/>
                </a:moveTo>
                <a:cubicBezTo>
                  <a:pt x="0" y="313"/>
                  <a:pt x="483" y="0"/>
                  <a:pt x="918" y="305"/>
                </a:cubicBezTo>
                <a:cubicBezTo>
                  <a:pt x="1353" y="611"/>
                  <a:pt x="1604" y="360"/>
                  <a:pt x="1645" y="319"/>
                </a:cubicBezTo>
                <a:cubicBezTo>
                  <a:pt x="1645" y="708"/>
                  <a:pt x="1645" y="708"/>
                  <a:pt x="1645" y="708"/>
                </a:cubicBezTo>
                <a:cubicBezTo>
                  <a:pt x="1604" y="749"/>
                  <a:pt x="1353" y="1000"/>
                  <a:pt x="918" y="694"/>
                </a:cubicBezTo>
                <a:cubicBezTo>
                  <a:pt x="483" y="389"/>
                  <a:pt x="0" y="702"/>
                  <a:pt x="0" y="702"/>
                </a:cubicBezTo>
                <a:lnTo>
                  <a:pt x="0" y="313"/>
                </a:lnTo>
                <a:close/>
              </a:path>
            </a:pathLst>
          </a:custGeom>
          <a:solidFill>
            <a:srgbClr val="FF9900"/>
          </a:solidFill>
          <a:ln>
            <a:noFill/>
          </a:ln>
        </p:spPr>
        <p:txBody>
          <a:bodyPr vert="horz" wrap="square" lIns="91440" tIns="45720" rIns="91440" bIns="45720" numCol="1" anchor="t" anchorCtr="0" compatLnSpc="1"/>
          <a:lstStyle/>
          <a:p>
            <a:endParaRPr lang="zh-CN" altLang="en-US"/>
          </a:p>
        </p:txBody>
      </p:sp>
      <p:sp>
        <p:nvSpPr>
          <p:cNvPr id="8" name="Freeform 7"/>
          <p:cNvSpPr/>
          <p:nvPr/>
        </p:nvSpPr>
        <p:spPr bwMode="auto">
          <a:xfrm>
            <a:off x="1115616" y="1779860"/>
            <a:ext cx="2282219" cy="1355725"/>
          </a:xfrm>
          <a:custGeom>
            <a:avLst/>
            <a:gdLst>
              <a:gd name="T0" fmla="*/ 0 w 1645"/>
              <a:gd name="T1" fmla="*/ 313 h 1000"/>
              <a:gd name="T2" fmla="*/ 918 w 1645"/>
              <a:gd name="T3" fmla="*/ 306 h 1000"/>
              <a:gd name="T4" fmla="*/ 1645 w 1645"/>
              <a:gd name="T5" fmla="*/ 319 h 1000"/>
              <a:gd name="T6" fmla="*/ 1645 w 1645"/>
              <a:gd name="T7" fmla="*/ 708 h 1000"/>
              <a:gd name="T8" fmla="*/ 918 w 1645"/>
              <a:gd name="T9" fmla="*/ 695 h 1000"/>
              <a:gd name="T10" fmla="*/ 0 w 1645"/>
              <a:gd name="T11" fmla="*/ 702 h 1000"/>
              <a:gd name="T12" fmla="*/ 0 w 1645"/>
              <a:gd name="T13" fmla="*/ 313 h 1000"/>
            </a:gdLst>
            <a:ahLst/>
            <a:cxnLst>
              <a:cxn ang="0">
                <a:pos x="T0" y="T1"/>
              </a:cxn>
              <a:cxn ang="0">
                <a:pos x="T2" y="T3"/>
              </a:cxn>
              <a:cxn ang="0">
                <a:pos x="T4" y="T5"/>
              </a:cxn>
              <a:cxn ang="0">
                <a:pos x="T6" y="T7"/>
              </a:cxn>
              <a:cxn ang="0">
                <a:pos x="T8" y="T9"/>
              </a:cxn>
              <a:cxn ang="0">
                <a:pos x="T10" y="T11"/>
              </a:cxn>
              <a:cxn ang="0">
                <a:pos x="T12" y="T13"/>
              </a:cxn>
            </a:cxnLst>
            <a:rect l="0" t="0" r="r" b="b"/>
            <a:pathLst>
              <a:path w="1645" h="1000">
                <a:moveTo>
                  <a:pt x="0" y="313"/>
                </a:moveTo>
                <a:cubicBezTo>
                  <a:pt x="0" y="313"/>
                  <a:pt x="483" y="0"/>
                  <a:pt x="918" y="306"/>
                </a:cubicBezTo>
                <a:cubicBezTo>
                  <a:pt x="1353" y="612"/>
                  <a:pt x="1604" y="360"/>
                  <a:pt x="1645" y="319"/>
                </a:cubicBezTo>
                <a:cubicBezTo>
                  <a:pt x="1645" y="708"/>
                  <a:pt x="1645" y="708"/>
                  <a:pt x="1645" y="708"/>
                </a:cubicBezTo>
                <a:cubicBezTo>
                  <a:pt x="1604" y="749"/>
                  <a:pt x="1353" y="1000"/>
                  <a:pt x="918" y="695"/>
                </a:cubicBezTo>
                <a:cubicBezTo>
                  <a:pt x="483" y="389"/>
                  <a:pt x="0" y="702"/>
                  <a:pt x="0" y="702"/>
                </a:cubicBezTo>
                <a:lnTo>
                  <a:pt x="0" y="313"/>
                </a:lnTo>
                <a:close/>
              </a:path>
            </a:pathLst>
          </a:custGeom>
          <a:solidFill>
            <a:srgbClr val="31859C"/>
          </a:solidFill>
          <a:ln>
            <a:noFill/>
          </a:ln>
        </p:spPr>
        <p:txBody>
          <a:bodyPr vert="horz" wrap="square" lIns="91440" tIns="45720" rIns="91440" bIns="45720" numCol="1" anchor="t" anchorCtr="0" compatLnSpc="1"/>
          <a:lstStyle/>
          <a:p>
            <a:endParaRPr lang="zh-CN" altLang="en-US"/>
          </a:p>
        </p:txBody>
      </p:sp>
      <p:sp>
        <p:nvSpPr>
          <p:cNvPr id="9" name="Freeform 8"/>
          <p:cNvSpPr/>
          <p:nvPr/>
        </p:nvSpPr>
        <p:spPr bwMode="auto">
          <a:xfrm>
            <a:off x="1115616" y="2357710"/>
            <a:ext cx="2282219" cy="1354138"/>
          </a:xfrm>
          <a:custGeom>
            <a:avLst/>
            <a:gdLst>
              <a:gd name="T0" fmla="*/ 0 w 1645"/>
              <a:gd name="T1" fmla="*/ 313 h 1000"/>
              <a:gd name="T2" fmla="*/ 918 w 1645"/>
              <a:gd name="T3" fmla="*/ 305 h 1000"/>
              <a:gd name="T4" fmla="*/ 1645 w 1645"/>
              <a:gd name="T5" fmla="*/ 319 h 1000"/>
              <a:gd name="T6" fmla="*/ 1645 w 1645"/>
              <a:gd name="T7" fmla="*/ 708 h 1000"/>
              <a:gd name="T8" fmla="*/ 918 w 1645"/>
              <a:gd name="T9" fmla="*/ 694 h 1000"/>
              <a:gd name="T10" fmla="*/ 0 w 1645"/>
              <a:gd name="T11" fmla="*/ 702 h 1000"/>
              <a:gd name="T12" fmla="*/ 0 w 1645"/>
              <a:gd name="T13" fmla="*/ 313 h 1000"/>
            </a:gdLst>
            <a:ahLst/>
            <a:cxnLst>
              <a:cxn ang="0">
                <a:pos x="T0" y="T1"/>
              </a:cxn>
              <a:cxn ang="0">
                <a:pos x="T2" y="T3"/>
              </a:cxn>
              <a:cxn ang="0">
                <a:pos x="T4" y="T5"/>
              </a:cxn>
              <a:cxn ang="0">
                <a:pos x="T6" y="T7"/>
              </a:cxn>
              <a:cxn ang="0">
                <a:pos x="T8" y="T9"/>
              </a:cxn>
              <a:cxn ang="0">
                <a:pos x="T10" y="T11"/>
              </a:cxn>
              <a:cxn ang="0">
                <a:pos x="T12" y="T13"/>
              </a:cxn>
            </a:cxnLst>
            <a:rect l="0" t="0" r="r" b="b"/>
            <a:pathLst>
              <a:path w="1645" h="1000">
                <a:moveTo>
                  <a:pt x="0" y="313"/>
                </a:moveTo>
                <a:cubicBezTo>
                  <a:pt x="0" y="313"/>
                  <a:pt x="483" y="0"/>
                  <a:pt x="918" y="305"/>
                </a:cubicBezTo>
                <a:cubicBezTo>
                  <a:pt x="1353" y="611"/>
                  <a:pt x="1604" y="360"/>
                  <a:pt x="1645" y="319"/>
                </a:cubicBezTo>
                <a:cubicBezTo>
                  <a:pt x="1645" y="708"/>
                  <a:pt x="1645" y="708"/>
                  <a:pt x="1645" y="708"/>
                </a:cubicBezTo>
                <a:cubicBezTo>
                  <a:pt x="1604" y="748"/>
                  <a:pt x="1353" y="1000"/>
                  <a:pt x="918" y="694"/>
                </a:cubicBezTo>
                <a:cubicBezTo>
                  <a:pt x="483" y="388"/>
                  <a:pt x="0" y="702"/>
                  <a:pt x="0" y="702"/>
                </a:cubicBezTo>
                <a:lnTo>
                  <a:pt x="0" y="313"/>
                </a:lnTo>
                <a:close/>
              </a:path>
            </a:pathLst>
          </a:custGeom>
          <a:solidFill>
            <a:srgbClr val="E74C2E"/>
          </a:solidFill>
          <a:ln>
            <a:noFill/>
          </a:ln>
        </p:spPr>
        <p:txBody>
          <a:bodyPr vert="horz" wrap="square" lIns="91440" tIns="45720" rIns="91440" bIns="45720" numCol="1" anchor="t" anchorCtr="0" compatLnSpc="1"/>
          <a:lstStyle/>
          <a:p>
            <a:endParaRPr lang="zh-CN" altLang="en-US"/>
          </a:p>
        </p:txBody>
      </p:sp>
      <p:sp>
        <p:nvSpPr>
          <p:cNvPr id="10" name="Freeform 9"/>
          <p:cNvSpPr/>
          <p:nvPr/>
        </p:nvSpPr>
        <p:spPr bwMode="auto">
          <a:xfrm>
            <a:off x="1115616" y="2932385"/>
            <a:ext cx="2282219" cy="1355725"/>
          </a:xfrm>
          <a:custGeom>
            <a:avLst/>
            <a:gdLst>
              <a:gd name="T0" fmla="*/ 0 w 1645"/>
              <a:gd name="T1" fmla="*/ 313 h 1000"/>
              <a:gd name="T2" fmla="*/ 918 w 1645"/>
              <a:gd name="T3" fmla="*/ 306 h 1000"/>
              <a:gd name="T4" fmla="*/ 1645 w 1645"/>
              <a:gd name="T5" fmla="*/ 319 h 1000"/>
              <a:gd name="T6" fmla="*/ 1645 w 1645"/>
              <a:gd name="T7" fmla="*/ 708 h 1000"/>
              <a:gd name="T8" fmla="*/ 918 w 1645"/>
              <a:gd name="T9" fmla="*/ 695 h 1000"/>
              <a:gd name="T10" fmla="*/ 0 w 1645"/>
              <a:gd name="T11" fmla="*/ 702 h 1000"/>
              <a:gd name="T12" fmla="*/ 0 w 1645"/>
              <a:gd name="T13" fmla="*/ 313 h 1000"/>
            </a:gdLst>
            <a:ahLst/>
            <a:cxnLst>
              <a:cxn ang="0">
                <a:pos x="T0" y="T1"/>
              </a:cxn>
              <a:cxn ang="0">
                <a:pos x="T2" y="T3"/>
              </a:cxn>
              <a:cxn ang="0">
                <a:pos x="T4" y="T5"/>
              </a:cxn>
              <a:cxn ang="0">
                <a:pos x="T6" y="T7"/>
              </a:cxn>
              <a:cxn ang="0">
                <a:pos x="T8" y="T9"/>
              </a:cxn>
              <a:cxn ang="0">
                <a:pos x="T10" y="T11"/>
              </a:cxn>
              <a:cxn ang="0">
                <a:pos x="T12" y="T13"/>
              </a:cxn>
            </a:cxnLst>
            <a:rect l="0" t="0" r="r" b="b"/>
            <a:pathLst>
              <a:path w="1645" h="1000">
                <a:moveTo>
                  <a:pt x="0" y="313"/>
                </a:moveTo>
                <a:cubicBezTo>
                  <a:pt x="0" y="313"/>
                  <a:pt x="483" y="0"/>
                  <a:pt x="918" y="306"/>
                </a:cubicBezTo>
                <a:cubicBezTo>
                  <a:pt x="1353" y="612"/>
                  <a:pt x="1604" y="360"/>
                  <a:pt x="1645" y="319"/>
                </a:cubicBezTo>
                <a:cubicBezTo>
                  <a:pt x="1645" y="708"/>
                  <a:pt x="1645" y="708"/>
                  <a:pt x="1645" y="708"/>
                </a:cubicBezTo>
                <a:cubicBezTo>
                  <a:pt x="1604" y="749"/>
                  <a:pt x="1353" y="1000"/>
                  <a:pt x="918" y="695"/>
                </a:cubicBezTo>
                <a:cubicBezTo>
                  <a:pt x="483" y="389"/>
                  <a:pt x="0" y="702"/>
                  <a:pt x="0" y="702"/>
                </a:cubicBezTo>
                <a:lnTo>
                  <a:pt x="0" y="313"/>
                </a:lnTo>
                <a:close/>
              </a:path>
            </a:pathLst>
          </a:custGeom>
          <a:solidFill>
            <a:srgbClr val="17375E"/>
          </a:solidFill>
          <a:ln>
            <a:noFill/>
          </a:ln>
        </p:spPr>
        <p:txBody>
          <a:bodyPr vert="horz" wrap="square" lIns="91440" tIns="45720" rIns="91440" bIns="45720" numCol="1" anchor="t" anchorCtr="0" compatLnSpc="1"/>
          <a:lstStyle/>
          <a:p>
            <a:endParaRPr lang="zh-CN" altLang="en-US"/>
          </a:p>
        </p:txBody>
      </p:sp>
      <p:cxnSp>
        <p:nvCxnSpPr>
          <p:cNvPr id="11" name="直接连接符 10"/>
          <p:cNvCxnSpPr/>
          <p:nvPr/>
        </p:nvCxnSpPr>
        <p:spPr>
          <a:xfrm>
            <a:off x="1043608" y="1657712"/>
            <a:ext cx="0" cy="2232248"/>
          </a:xfrm>
          <a:prstGeom prst="line">
            <a:avLst/>
          </a:prstGeom>
          <a:ln w="38100">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1187626" y="1695822"/>
            <a:ext cx="693635" cy="246221"/>
          </a:xfrm>
          <a:prstGeom prst="rect">
            <a:avLst/>
          </a:prstGeom>
        </p:spPr>
        <p:txBody>
          <a:bodyPr wrap="square">
            <a:spAutoFit/>
          </a:bodyPr>
          <a:lstStyle/>
          <a:p>
            <a:pPr algn="just">
              <a:lnSpc>
                <a:spcPts val="1200"/>
              </a:lnSpc>
            </a:pPr>
            <a:r>
              <a:rPr lang="en-US" altLang="zh-CN" sz="2400" dirty="0">
                <a:solidFill>
                  <a:schemeClr val="bg1"/>
                </a:solidFill>
                <a:latin typeface="微软雅黑" panose="020B0503020204020204" pitchFamily="34" charset="-122"/>
                <a:ea typeface="微软雅黑" panose="020B0503020204020204" pitchFamily="34" charset="-122"/>
              </a:rPr>
              <a:t>01</a:t>
            </a:r>
          </a:p>
        </p:txBody>
      </p:sp>
      <p:sp>
        <p:nvSpPr>
          <p:cNvPr id="13" name="矩形 12"/>
          <p:cNvSpPr/>
          <p:nvPr/>
        </p:nvSpPr>
        <p:spPr>
          <a:xfrm>
            <a:off x="1187625" y="2235080"/>
            <a:ext cx="693635" cy="280974"/>
          </a:xfrm>
          <a:prstGeom prst="rect">
            <a:avLst/>
          </a:prstGeom>
        </p:spPr>
        <p:txBody>
          <a:bodyPr wrap="square">
            <a:spAutoFit/>
          </a:bodyPr>
          <a:lstStyle/>
          <a:p>
            <a:pPr algn="just">
              <a:lnSpc>
                <a:spcPts val="1200"/>
              </a:lnSpc>
            </a:pPr>
            <a:r>
              <a:rPr lang="en-US" altLang="zh-CN" sz="2400" dirty="0">
                <a:solidFill>
                  <a:schemeClr val="bg1"/>
                </a:solidFill>
                <a:latin typeface="微软雅黑" panose="020B0503020204020204" pitchFamily="34" charset="-122"/>
                <a:ea typeface="微软雅黑" panose="020B0503020204020204" pitchFamily="34" charset="-122"/>
              </a:rPr>
              <a:t>02</a:t>
            </a:r>
          </a:p>
        </p:txBody>
      </p:sp>
      <p:sp>
        <p:nvSpPr>
          <p:cNvPr id="14" name="矩形 13"/>
          <p:cNvSpPr/>
          <p:nvPr/>
        </p:nvSpPr>
        <p:spPr>
          <a:xfrm>
            <a:off x="1187624" y="2809091"/>
            <a:ext cx="693635" cy="280974"/>
          </a:xfrm>
          <a:prstGeom prst="rect">
            <a:avLst/>
          </a:prstGeom>
        </p:spPr>
        <p:txBody>
          <a:bodyPr wrap="square">
            <a:spAutoFit/>
          </a:bodyPr>
          <a:lstStyle/>
          <a:p>
            <a:pPr algn="just">
              <a:lnSpc>
                <a:spcPts val="1200"/>
              </a:lnSpc>
            </a:pPr>
            <a:r>
              <a:rPr lang="en-US" altLang="zh-CN" sz="2400" dirty="0">
                <a:solidFill>
                  <a:schemeClr val="bg1"/>
                </a:solidFill>
                <a:latin typeface="微软雅黑" panose="020B0503020204020204" pitchFamily="34" charset="-122"/>
                <a:ea typeface="微软雅黑" panose="020B0503020204020204" pitchFamily="34" charset="-122"/>
              </a:rPr>
              <a:t>03</a:t>
            </a:r>
          </a:p>
        </p:txBody>
      </p:sp>
      <p:sp>
        <p:nvSpPr>
          <p:cNvPr id="15" name="矩形 14"/>
          <p:cNvSpPr/>
          <p:nvPr/>
        </p:nvSpPr>
        <p:spPr>
          <a:xfrm>
            <a:off x="1196432" y="3383101"/>
            <a:ext cx="693635" cy="280974"/>
          </a:xfrm>
          <a:prstGeom prst="rect">
            <a:avLst/>
          </a:prstGeom>
        </p:spPr>
        <p:txBody>
          <a:bodyPr wrap="square">
            <a:spAutoFit/>
          </a:bodyPr>
          <a:lstStyle/>
          <a:p>
            <a:pPr algn="just">
              <a:lnSpc>
                <a:spcPts val="1200"/>
              </a:lnSpc>
            </a:pPr>
            <a:r>
              <a:rPr lang="en-US" altLang="zh-CN" sz="2400" dirty="0">
                <a:solidFill>
                  <a:schemeClr val="bg1"/>
                </a:solidFill>
                <a:latin typeface="微软雅黑" panose="020B0503020204020204" pitchFamily="34" charset="-122"/>
                <a:ea typeface="微软雅黑" panose="020B0503020204020204" pitchFamily="34" charset="-122"/>
              </a:rPr>
              <a:t>04</a:t>
            </a:r>
          </a:p>
        </p:txBody>
      </p:sp>
      <p:sp>
        <p:nvSpPr>
          <p:cNvPr id="16" name="椭圆 15"/>
          <p:cNvSpPr/>
          <p:nvPr/>
        </p:nvSpPr>
        <p:spPr>
          <a:xfrm>
            <a:off x="3261285" y="1901541"/>
            <a:ext cx="105345" cy="105345"/>
          </a:xfrm>
          <a:prstGeom prst="ellipse">
            <a:avLst/>
          </a:prstGeom>
          <a:solidFill>
            <a:schemeClr val="bg1">
              <a:lumMod val="75000"/>
            </a:schemeClr>
          </a:solidFill>
          <a:ln w="381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7" name="组合 16"/>
          <p:cNvGrpSpPr/>
          <p:nvPr/>
        </p:nvGrpSpPr>
        <p:grpSpPr>
          <a:xfrm>
            <a:off x="4626127" y="1677417"/>
            <a:ext cx="507503" cy="507503"/>
            <a:chOff x="6016316" y="1528430"/>
            <a:chExt cx="560677" cy="560677"/>
          </a:xfrm>
          <a:solidFill>
            <a:srgbClr val="FF9900"/>
          </a:solidFill>
        </p:grpSpPr>
        <p:grpSp>
          <p:nvGrpSpPr>
            <p:cNvPr id="18" name="组合 17"/>
            <p:cNvGrpSpPr/>
            <p:nvPr/>
          </p:nvGrpSpPr>
          <p:grpSpPr>
            <a:xfrm>
              <a:off x="6084168" y="1657727"/>
              <a:ext cx="371475" cy="302084"/>
              <a:chOff x="5256405" y="2057401"/>
              <a:chExt cx="1130300" cy="919163"/>
            </a:xfrm>
            <a:grpFill/>
          </p:grpSpPr>
          <p:sp>
            <p:nvSpPr>
              <p:cNvPr id="20" name="Freeform 45"/>
              <p:cNvSpPr/>
              <p:nvPr/>
            </p:nvSpPr>
            <p:spPr bwMode="auto">
              <a:xfrm>
                <a:off x="5473893" y="2528889"/>
                <a:ext cx="330200" cy="428625"/>
              </a:xfrm>
              <a:custGeom>
                <a:avLst/>
                <a:gdLst>
                  <a:gd name="T0" fmla="*/ 35 w 88"/>
                  <a:gd name="T1" fmla="*/ 0 h 114"/>
                  <a:gd name="T2" fmla="*/ 0 w 88"/>
                  <a:gd name="T3" fmla="*/ 0 h 114"/>
                  <a:gd name="T4" fmla="*/ 88 w 88"/>
                  <a:gd name="T5" fmla="*/ 114 h 114"/>
                  <a:gd name="T6" fmla="*/ 35 w 88"/>
                  <a:gd name="T7" fmla="*/ 0 h 114"/>
                </a:gdLst>
                <a:ahLst/>
                <a:cxnLst>
                  <a:cxn ang="0">
                    <a:pos x="T0" y="T1"/>
                  </a:cxn>
                  <a:cxn ang="0">
                    <a:pos x="T2" y="T3"/>
                  </a:cxn>
                  <a:cxn ang="0">
                    <a:pos x="T4" y="T5"/>
                  </a:cxn>
                  <a:cxn ang="0">
                    <a:pos x="T6" y="T7"/>
                  </a:cxn>
                </a:cxnLst>
                <a:rect l="0" t="0" r="r" b="b"/>
                <a:pathLst>
                  <a:path w="88" h="114">
                    <a:moveTo>
                      <a:pt x="35" y="0"/>
                    </a:moveTo>
                    <a:cubicBezTo>
                      <a:pt x="0" y="0"/>
                      <a:pt x="0" y="0"/>
                      <a:pt x="0" y="0"/>
                    </a:cubicBezTo>
                    <a:cubicBezTo>
                      <a:pt x="2" y="52"/>
                      <a:pt x="37" y="95"/>
                      <a:pt x="88" y="114"/>
                    </a:cubicBezTo>
                    <a:cubicBezTo>
                      <a:pt x="57" y="91"/>
                      <a:pt x="37" y="49"/>
                      <a:pt x="3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46"/>
              <p:cNvSpPr/>
              <p:nvPr/>
            </p:nvSpPr>
            <p:spPr bwMode="auto">
              <a:xfrm>
                <a:off x="5627880" y="2057401"/>
                <a:ext cx="758825" cy="919163"/>
              </a:xfrm>
              <a:custGeom>
                <a:avLst/>
                <a:gdLst>
                  <a:gd name="T0" fmla="*/ 202 w 202"/>
                  <a:gd name="T1" fmla="*/ 126 h 245"/>
                  <a:gd name="T2" fmla="*/ 202 w 202"/>
                  <a:gd name="T3" fmla="*/ 118 h 245"/>
                  <a:gd name="T4" fmla="*/ 202 w 202"/>
                  <a:gd name="T5" fmla="*/ 118 h 245"/>
                  <a:gd name="T6" fmla="*/ 91 w 202"/>
                  <a:gd name="T7" fmla="*/ 0 h 245"/>
                  <a:gd name="T8" fmla="*/ 87 w 202"/>
                  <a:gd name="T9" fmla="*/ 0 h 245"/>
                  <a:gd name="T10" fmla="*/ 87 w 202"/>
                  <a:gd name="T11" fmla="*/ 0 h 245"/>
                  <a:gd name="T12" fmla="*/ 86 w 202"/>
                  <a:gd name="T13" fmla="*/ 0 h 245"/>
                  <a:gd name="T14" fmla="*/ 83 w 202"/>
                  <a:gd name="T15" fmla="*/ 0 h 245"/>
                  <a:gd name="T16" fmla="*/ 79 w 202"/>
                  <a:gd name="T17" fmla="*/ 0 h 245"/>
                  <a:gd name="T18" fmla="*/ 79 w 202"/>
                  <a:gd name="T19" fmla="*/ 0 h 245"/>
                  <a:gd name="T20" fmla="*/ 79 w 202"/>
                  <a:gd name="T21" fmla="*/ 0 h 245"/>
                  <a:gd name="T22" fmla="*/ 21 w 202"/>
                  <a:gd name="T23" fmla="*/ 42 h 245"/>
                  <a:gd name="T24" fmla="*/ 29 w 202"/>
                  <a:gd name="T25" fmla="*/ 46 h 245"/>
                  <a:gd name="T26" fmla="*/ 79 w 202"/>
                  <a:gd name="T27" fmla="*/ 9 h 245"/>
                  <a:gd name="T28" fmla="*/ 79 w 202"/>
                  <a:gd name="T29" fmla="*/ 61 h 245"/>
                  <a:gd name="T30" fmla="*/ 53 w 202"/>
                  <a:gd name="T31" fmla="*/ 61 h 245"/>
                  <a:gd name="T32" fmla="*/ 51 w 202"/>
                  <a:gd name="T33" fmla="*/ 69 h 245"/>
                  <a:gd name="T34" fmla="*/ 79 w 202"/>
                  <a:gd name="T35" fmla="*/ 69 h 245"/>
                  <a:gd name="T36" fmla="*/ 79 w 202"/>
                  <a:gd name="T37" fmla="*/ 118 h 245"/>
                  <a:gd name="T38" fmla="*/ 26 w 202"/>
                  <a:gd name="T39" fmla="*/ 118 h 245"/>
                  <a:gd name="T40" fmla="*/ 26 w 202"/>
                  <a:gd name="T41" fmla="*/ 126 h 245"/>
                  <a:gd name="T42" fmla="*/ 79 w 202"/>
                  <a:gd name="T43" fmla="*/ 126 h 245"/>
                  <a:gd name="T44" fmla="*/ 79 w 202"/>
                  <a:gd name="T45" fmla="*/ 175 h 245"/>
                  <a:gd name="T46" fmla="*/ 18 w 202"/>
                  <a:gd name="T47" fmla="*/ 175 h 245"/>
                  <a:gd name="T48" fmla="*/ 10 w 202"/>
                  <a:gd name="T49" fmla="*/ 126 h 245"/>
                  <a:gd name="T50" fmla="*/ 0 w 202"/>
                  <a:gd name="T51" fmla="*/ 126 h 245"/>
                  <a:gd name="T52" fmla="*/ 79 w 202"/>
                  <a:gd name="T53" fmla="*/ 245 h 245"/>
                  <a:gd name="T54" fmla="*/ 79 w 202"/>
                  <a:gd name="T55" fmla="*/ 245 h 245"/>
                  <a:gd name="T56" fmla="*/ 80 w 202"/>
                  <a:gd name="T57" fmla="*/ 245 h 245"/>
                  <a:gd name="T58" fmla="*/ 80 w 202"/>
                  <a:gd name="T59" fmla="*/ 245 h 245"/>
                  <a:gd name="T60" fmla="*/ 80 w 202"/>
                  <a:gd name="T61" fmla="*/ 245 h 245"/>
                  <a:gd name="T62" fmla="*/ 82 w 202"/>
                  <a:gd name="T63" fmla="*/ 245 h 245"/>
                  <a:gd name="T64" fmla="*/ 83 w 202"/>
                  <a:gd name="T65" fmla="*/ 245 h 245"/>
                  <a:gd name="T66" fmla="*/ 83 w 202"/>
                  <a:gd name="T67" fmla="*/ 245 h 245"/>
                  <a:gd name="T68" fmla="*/ 84 w 202"/>
                  <a:gd name="T69" fmla="*/ 245 h 245"/>
                  <a:gd name="T70" fmla="*/ 186 w 202"/>
                  <a:gd name="T71" fmla="*/ 183 h 245"/>
                  <a:gd name="T72" fmla="*/ 187 w 202"/>
                  <a:gd name="T73" fmla="*/ 183 h 245"/>
                  <a:gd name="T74" fmla="*/ 187 w 202"/>
                  <a:gd name="T75" fmla="*/ 183 h 245"/>
                  <a:gd name="T76" fmla="*/ 202 w 202"/>
                  <a:gd name="T77" fmla="*/ 126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02" h="245">
                    <a:moveTo>
                      <a:pt x="202" y="126"/>
                    </a:moveTo>
                    <a:cubicBezTo>
                      <a:pt x="202" y="118"/>
                      <a:pt x="202" y="118"/>
                      <a:pt x="202" y="118"/>
                    </a:cubicBezTo>
                    <a:cubicBezTo>
                      <a:pt x="202" y="118"/>
                      <a:pt x="202" y="118"/>
                      <a:pt x="202" y="118"/>
                    </a:cubicBezTo>
                    <a:cubicBezTo>
                      <a:pt x="199" y="55"/>
                      <a:pt x="151" y="4"/>
                      <a:pt x="91" y="0"/>
                    </a:cubicBezTo>
                    <a:cubicBezTo>
                      <a:pt x="89" y="0"/>
                      <a:pt x="88" y="0"/>
                      <a:pt x="87" y="0"/>
                    </a:cubicBezTo>
                    <a:cubicBezTo>
                      <a:pt x="87" y="0"/>
                      <a:pt x="87" y="0"/>
                      <a:pt x="87" y="0"/>
                    </a:cubicBezTo>
                    <a:cubicBezTo>
                      <a:pt x="86" y="0"/>
                      <a:pt x="86" y="0"/>
                      <a:pt x="86" y="0"/>
                    </a:cubicBezTo>
                    <a:cubicBezTo>
                      <a:pt x="85" y="0"/>
                      <a:pt x="84" y="0"/>
                      <a:pt x="83" y="0"/>
                    </a:cubicBezTo>
                    <a:cubicBezTo>
                      <a:pt x="82" y="0"/>
                      <a:pt x="80" y="0"/>
                      <a:pt x="79" y="0"/>
                    </a:cubicBezTo>
                    <a:cubicBezTo>
                      <a:pt x="79" y="0"/>
                      <a:pt x="79" y="0"/>
                      <a:pt x="79" y="0"/>
                    </a:cubicBezTo>
                    <a:cubicBezTo>
                      <a:pt x="79" y="0"/>
                      <a:pt x="79" y="0"/>
                      <a:pt x="79" y="0"/>
                    </a:cubicBezTo>
                    <a:cubicBezTo>
                      <a:pt x="56" y="2"/>
                      <a:pt x="35" y="18"/>
                      <a:pt x="21" y="42"/>
                    </a:cubicBezTo>
                    <a:cubicBezTo>
                      <a:pt x="29" y="46"/>
                      <a:pt x="29" y="46"/>
                      <a:pt x="29" y="46"/>
                    </a:cubicBezTo>
                    <a:cubicBezTo>
                      <a:pt x="41" y="24"/>
                      <a:pt x="59" y="11"/>
                      <a:pt x="79" y="9"/>
                    </a:cubicBezTo>
                    <a:cubicBezTo>
                      <a:pt x="79" y="61"/>
                      <a:pt x="79" y="61"/>
                      <a:pt x="79" y="61"/>
                    </a:cubicBezTo>
                    <a:cubicBezTo>
                      <a:pt x="53" y="61"/>
                      <a:pt x="53" y="61"/>
                      <a:pt x="53" y="61"/>
                    </a:cubicBezTo>
                    <a:cubicBezTo>
                      <a:pt x="51" y="69"/>
                      <a:pt x="51" y="69"/>
                      <a:pt x="51" y="69"/>
                    </a:cubicBezTo>
                    <a:cubicBezTo>
                      <a:pt x="79" y="69"/>
                      <a:pt x="79" y="69"/>
                      <a:pt x="79" y="69"/>
                    </a:cubicBezTo>
                    <a:cubicBezTo>
                      <a:pt x="79" y="118"/>
                      <a:pt x="79" y="118"/>
                      <a:pt x="79" y="118"/>
                    </a:cubicBezTo>
                    <a:cubicBezTo>
                      <a:pt x="26" y="118"/>
                      <a:pt x="26" y="118"/>
                      <a:pt x="26" y="118"/>
                    </a:cubicBezTo>
                    <a:cubicBezTo>
                      <a:pt x="26" y="126"/>
                      <a:pt x="26" y="126"/>
                      <a:pt x="26" y="126"/>
                    </a:cubicBezTo>
                    <a:cubicBezTo>
                      <a:pt x="79" y="126"/>
                      <a:pt x="79" y="126"/>
                      <a:pt x="79" y="126"/>
                    </a:cubicBezTo>
                    <a:cubicBezTo>
                      <a:pt x="79" y="175"/>
                      <a:pt x="79" y="175"/>
                      <a:pt x="79" y="175"/>
                    </a:cubicBezTo>
                    <a:cubicBezTo>
                      <a:pt x="18" y="175"/>
                      <a:pt x="18" y="175"/>
                      <a:pt x="18" y="175"/>
                    </a:cubicBezTo>
                    <a:cubicBezTo>
                      <a:pt x="13" y="161"/>
                      <a:pt x="10" y="144"/>
                      <a:pt x="10" y="126"/>
                    </a:cubicBezTo>
                    <a:cubicBezTo>
                      <a:pt x="0" y="126"/>
                      <a:pt x="0" y="126"/>
                      <a:pt x="0" y="126"/>
                    </a:cubicBezTo>
                    <a:cubicBezTo>
                      <a:pt x="2" y="190"/>
                      <a:pt x="36" y="242"/>
                      <a:pt x="79" y="245"/>
                    </a:cubicBezTo>
                    <a:cubicBezTo>
                      <a:pt x="79" y="245"/>
                      <a:pt x="79" y="245"/>
                      <a:pt x="79" y="245"/>
                    </a:cubicBezTo>
                    <a:cubicBezTo>
                      <a:pt x="80" y="245"/>
                      <a:pt x="80" y="245"/>
                      <a:pt x="80" y="245"/>
                    </a:cubicBezTo>
                    <a:cubicBezTo>
                      <a:pt x="80" y="245"/>
                      <a:pt x="80" y="245"/>
                      <a:pt x="80" y="245"/>
                    </a:cubicBezTo>
                    <a:cubicBezTo>
                      <a:pt x="80" y="245"/>
                      <a:pt x="80" y="245"/>
                      <a:pt x="80" y="245"/>
                    </a:cubicBezTo>
                    <a:cubicBezTo>
                      <a:pt x="81" y="245"/>
                      <a:pt x="81" y="245"/>
                      <a:pt x="82" y="245"/>
                    </a:cubicBezTo>
                    <a:cubicBezTo>
                      <a:pt x="82" y="245"/>
                      <a:pt x="82" y="245"/>
                      <a:pt x="83" y="245"/>
                    </a:cubicBezTo>
                    <a:cubicBezTo>
                      <a:pt x="83" y="245"/>
                      <a:pt x="83" y="245"/>
                      <a:pt x="83" y="245"/>
                    </a:cubicBezTo>
                    <a:cubicBezTo>
                      <a:pt x="84" y="245"/>
                      <a:pt x="84" y="245"/>
                      <a:pt x="84" y="245"/>
                    </a:cubicBezTo>
                    <a:cubicBezTo>
                      <a:pt x="128" y="245"/>
                      <a:pt x="166" y="220"/>
                      <a:pt x="186" y="183"/>
                    </a:cubicBezTo>
                    <a:cubicBezTo>
                      <a:pt x="187" y="183"/>
                      <a:pt x="187" y="183"/>
                      <a:pt x="187" y="183"/>
                    </a:cubicBezTo>
                    <a:cubicBezTo>
                      <a:pt x="187" y="183"/>
                      <a:pt x="187" y="183"/>
                      <a:pt x="187" y="183"/>
                    </a:cubicBezTo>
                    <a:cubicBezTo>
                      <a:pt x="196" y="166"/>
                      <a:pt x="201" y="147"/>
                      <a:pt x="202" y="1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47"/>
              <p:cNvSpPr/>
              <p:nvPr/>
            </p:nvSpPr>
            <p:spPr bwMode="auto">
              <a:xfrm>
                <a:off x="5707255" y="2743201"/>
                <a:ext cx="217488" cy="198438"/>
              </a:xfrm>
              <a:custGeom>
                <a:avLst/>
                <a:gdLst>
                  <a:gd name="T0" fmla="*/ 58 w 58"/>
                  <a:gd name="T1" fmla="*/ 53 h 53"/>
                  <a:gd name="T2" fmla="*/ 0 w 58"/>
                  <a:gd name="T3" fmla="*/ 0 h 53"/>
                  <a:gd name="T4" fmla="*/ 58 w 58"/>
                  <a:gd name="T5" fmla="*/ 0 h 53"/>
                  <a:gd name="T6" fmla="*/ 58 w 58"/>
                  <a:gd name="T7" fmla="*/ 53 h 53"/>
                </a:gdLst>
                <a:ahLst/>
                <a:cxnLst>
                  <a:cxn ang="0">
                    <a:pos x="T0" y="T1"/>
                  </a:cxn>
                  <a:cxn ang="0">
                    <a:pos x="T2" y="T3"/>
                  </a:cxn>
                  <a:cxn ang="0">
                    <a:pos x="T4" y="T5"/>
                  </a:cxn>
                  <a:cxn ang="0">
                    <a:pos x="T6" y="T7"/>
                  </a:cxn>
                </a:cxnLst>
                <a:rect l="0" t="0" r="r" b="b"/>
                <a:pathLst>
                  <a:path w="58" h="53">
                    <a:moveTo>
                      <a:pt x="58" y="53"/>
                    </a:moveTo>
                    <a:cubicBezTo>
                      <a:pt x="33" y="51"/>
                      <a:pt x="12" y="31"/>
                      <a:pt x="0" y="0"/>
                    </a:cubicBezTo>
                    <a:cubicBezTo>
                      <a:pt x="58" y="0"/>
                      <a:pt x="58" y="0"/>
                      <a:pt x="58" y="0"/>
                    </a:cubicBezTo>
                    <a:lnTo>
                      <a:pt x="58" y="5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48"/>
              <p:cNvSpPr/>
              <p:nvPr/>
            </p:nvSpPr>
            <p:spPr bwMode="auto">
              <a:xfrm>
                <a:off x="6089843" y="2743201"/>
                <a:ext cx="201613" cy="173038"/>
              </a:xfrm>
              <a:custGeom>
                <a:avLst/>
                <a:gdLst>
                  <a:gd name="T0" fmla="*/ 0 w 54"/>
                  <a:gd name="T1" fmla="*/ 46 h 46"/>
                  <a:gd name="T2" fmla="*/ 31 w 54"/>
                  <a:gd name="T3" fmla="*/ 0 h 46"/>
                  <a:gd name="T4" fmla="*/ 54 w 54"/>
                  <a:gd name="T5" fmla="*/ 0 h 46"/>
                  <a:gd name="T6" fmla="*/ 0 w 54"/>
                  <a:gd name="T7" fmla="*/ 46 h 46"/>
                </a:gdLst>
                <a:ahLst/>
                <a:cxnLst>
                  <a:cxn ang="0">
                    <a:pos x="T0" y="T1"/>
                  </a:cxn>
                  <a:cxn ang="0">
                    <a:pos x="T2" y="T3"/>
                  </a:cxn>
                  <a:cxn ang="0">
                    <a:pos x="T4" y="T5"/>
                  </a:cxn>
                  <a:cxn ang="0">
                    <a:pos x="T6" y="T7"/>
                  </a:cxn>
                </a:cxnLst>
                <a:rect l="0" t="0" r="r" b="b"/>
                <a:pathLst>
                  <a:path w="54" h="46">
                    <a:moveTo>
                      <a:pt x="0" y="46"/>
                    </a:moveTo>
                    <a:cubicBezTo>
                      <a:pt x="13" y="35"/>
                      <a:pt x="24" y="19"/>
                      <a:pt x="31" y="0"/>
                    </a:cubicBezTo>
                    <a:cubicBezTo>
                      <a:pt x="54" y="0"/>
                      <a:pt x="54" y="0"/>
                      <a:pt x="54" y="0"/>
                    </a:cubicBezTo>
                    <a:cubicBezTo>
                      <a:pt x="41" y="21"/>
                      <a:pt x="22" y="37"/>
                      <a:pt x="0"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49"/>
              <p:cNvSpPr/>
              <p:nvPr/>
            </p:nvSpPr>
            <p:spPr bwMode="auto">
              <a:xfrm>
                <a:off x="5954905" y="2743201"/>
                <a:ext cx="212725" cy="198438"/>
              </a:xfrm>
              <a:custGeom>
                <a:avLst/>
                <a:gdLst>
                  <a:gd name="T0" fmla="*/ 0 w 57"/>
                  <a:gd name="T1" fmla="*/ 0 h 53"/>
                  <a:gd name="T2" fmla="*/ 57 w 57"/>
                  <a:gd name="T3" fmla="*/ 0 h 53"/>
                  <a:gd name="T4" fmla="*/ 0 w 57"/>
                  <a:gd name="T5" fmla="*/ 53 h 53"/>
                  <a:gd name="T6" fmla="*/ 0 w 57"/>
                  <a:gd name="T7" fmla="*/ 0 h 53"/>
                </a:gdLst>
                <a:ahLst/>
                <a:cxnLst>
                  <a:cxn ang="0">
                    <a:pos x="T0" y="T1"/>
                  </a:cxn>
                  <a:cxn ang="0">
                    <a:pos x="T2" y="T3"/>
                  </a:cxn>
                  <a:cxn ang="0">
                    <a:pos x="T4" y="T5"/>
                  </a:cxn>
                  <a:cxn ang="0">
                    <a:pos x="T6" y="T7"/>
                  </a:cxn>
                </a:cxnLst>
                <a:rect l="0" t="0" r="r" b="b"/>
                <a:pathLst>
                  <a:path w="57" h="53">
                    <a:moveTo>
                      <a:pt x="0" y="0"/>
                    </a:moveTo>
                    <a:cubicBezTo>
                      <a:pt x="57" y="0"/>
                      <a:pt x="57" y="0"/>
                      <a:pt x="57" y="0"/>
                    </a:cubicBezTo>
                    <a:cubicBezTo>
                      <a:pt x="45" y="31"/>
                      <a:pt x="24" y="51"/>
                      <a:pt x="0" y="53"/>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50"/>
              <p:cNvSpPr/>
              <p:nvPr/>
            </p:nvSpPr>
            <p:spPr bwMode="auto">
              <a:xfrm>
                <a:off x="5954905" y="2528889"/>
                <a:ext cx="254000" cy="184150"/>
              </a:xfrm>
              <a:custGeom>
                <a:avLst/>
                <a:gdLst>
                  <a:gd name="T0" fmla="*/ 0 w 68"/>
                  <a:gd name="T1" fmla="*/ 0 h 49"/>
                  <a:gd name="T2" fmla="*/ 68 w 68"/>
                  <a:gd name="T3" fmla="*/ 0 h 49"/>
                  <a:gd name="T4" fmla="*/ 60 w 68"/>
                  <a:gd name="T5" fmla="*/ 49 h 49"/>
                  <a:gd name="T6" fmla="*/ 0 w 68"/>
                  <a:gd name="T7" fmla="*/ 49 h 49"/>
                  <a:gd name="T8" fmla="*/ 0 w 68"/>
                  <a:gd name="T9" fmla="*/ 0 h 49"/>
                </a:gdLst>
                <a:ahLst/>
                <a:cxnLst>
                  <a:cxn ang="0">
                    <a:pos x="T0" y="T1"/>
                  </a:cxn>
                  <a:cxn ang="0">
                    <a:pos x="T2" y="T3"/>
                  </a:cxn>
                  <a:cxn ang="0">
                    <a:pos x="T4" y="T5"/>
                  </a:cxn>
                  <a:cxn ang="0">
                    <a:pos x="T6" y="T7"/>
                  </a:cxn>
                  <a:cxn ang="0">
                    <a:pos x="T8" y="T9"/>
                  </a:cxn>
                </a:cxnLst>
                <a:rect l="0" t="0" r="r" b="b"/>
                <a:pathLst>
                  <a:path w="68" h="49">
                    <a:moveTo>
                      <a:pt x="0" y="0"/>
                    </a:moveTo>
                    <a:cubicBezTo>
                      <a:pt x="68" y="0"/>
                      <a:pt x="68" y="0"/>
                      <a:pt x="68" y="0"/>
                    </a:cubicBezTo>
                    <a:cubicBezTo>
                      <a:pt x="68" y="18"/>
                      <a:pt x="65" y="34"/>
                      <a:pt x="60" y="49"/>
                    </a:cubicBezTo>
                    <a:cubicBezTo>
                      <a:pt x="0" y="49"/>
                      <a:pt x="0" y="49"/>
                      <a:pt x="0" y="49"/>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51"/>
              <p:cNvSpPr/>
              <p:nvPr/>
            </p:nvSpPr>
            <p:spPr bwMode="auto">
              <a:xfrm>
                <a:off x="5954905" y="2316164"/>
                <a:ext cx="254000" cy="182563"/>
              </a:xfrm>
              <a:custGeom>
                <a:avLst/>
                <a:gdLst>
                  <a:gd name="T0" fmla="*/ 0 w 68"/>
                  <a:gd name="T1" fmla="*/ 0 h 49"/>
                  <a:gd name="T2" fmla="*/ 60 w 68"/>
                  <a:gd name="T3" fmla="*/ 0 h 49"/>
                  <a:gd name="T4" fmla="*/ 68 w 68"/>
                  <a:gd name="T5" fmla="*/ 49 h 49"/>
                  <a:gd name="T6" fmla="*/ 0 w 68"/>
                  <a:gd name="T7" fmla="*/ 49 h 49"/>
                  <a:gd name="T8" fmla="*/ 0 w 68"/>
                  <a:gd name="T9" fmla="*/ 0 h 49"/>
                </a:gdLst>
                <a:ahLst/>
                <a:cxnLst>
                  <a:cxn ang="0">
                    <a:pos x="T0" y="T1"/>
                  </a:cxn>
                  <a:cxn ang="0">
                    <a:pos x="T2" y="T3"/>
                  </a:cxn>
                  <a:cxn ang="0">
                    <a:pos x="T4" y="T5"/>
                  </a:cxn>
                  <a:cxn ang="0">
                    <a:pos x="T6" y="T7"/>
                  </a:cxn>
                  <a:cxn ang="0">
                    <a:pos x="T8" y="T9"/>
                  </a:cxn>
                </a:cxnLst>
                <a:rect l="0" t="0" r="r" b="b"/>
                <a:pathLst>
                  <a:path w="68" h="49">
                    <a:moveTo>
                      <a:pt x="0" y="0"/>
                    </a:moveTo>
                    <a:cubicBezTo>
                      <a:pt x="60" y="0"/>
                      <a:pt x="60" y="0"/>
                      <a:pt x="60" y="0"/>
                    </a:cubicBezTo>
                    <a:cubicBezTo>
                      <a:pt x="65" y="15"/>
                      <a:pt x="68" y="31"/>
                      <a:pt x="68" y="49"/>
                    </a:cubicBezTo>
                    <a:cubicBezTo>
                      <a:pt x="0" y="49"/>
                      <a:pt x="0" y="49"/>
                      <a:pt x="0" y="49"/>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52"/>
              <p:cNvSpPr/>
              <p:nvPr/>
            </p:nvSpPr>
            <p:spPr bwMode="auto">
              <a:xfrm>
                <a:off x="5954905" y="2090739"/>
                <a:ext cx="212725" cy="195263"/>
              </a:xfrm>
              <a:custGeom>
                <a:avLst/>
                <a:gdLst>
                  <a:gd name="T0" fmla="*/ 57 w 57"/>
                  <a:gd name="T1" fmla="*/ 52 h 52"/>
                  <a:gd name="T2" fmla="*/ 0 w 57"/>
                  <a:gd name="T3" fmla="*/ 52 h 52"/>
                  <a:gd name="T4" fmla="*/ 0 w 57"/>
                  <a:gd name="T5" fmla="*/ 0 h 52"/>
                  <a:gd name="T6" fmla="*/ 2 w 57"/>
                  <a:gd name="T7" fmla="*/ 0 h 52"/>
                  <a:gd name="T8" fmla="*/ 57 w 57"/>
                  <a:gd name="T9" fmla="*/ 52 h 52"/>
                </a:gdLst>
                <a:ahLst/>
                <a:cxnLst>
                  <a:cxn ang="0">
                    <a:pos x="T0" y="T1"/>
                  </a:cxn>
                  <a:cxn ang="0">
                    <a:pos x="T2" y="T3"/>
                  </a:cxn>
                  <a:cxn ang="0">
                    <a:pos x="T4" y="T5"/>
                  </a:cxn>
                  <a:cxn ang="0">
                    <a:pos x="T6" y="T7"/>
                  </a:cxn>
                  <a:cxn ang="0">
                    <a:pos x="T8" y="T9"/>
                  </a:cxn>
                </a:cxnLst>
                <a:rect l="0" t="0" r="r" b="b"/>
                <a:pathLst>
                  <a:path w="57" h="52">
                    <a:moveTo>
                      <a:pt x="57" y="52"/>
                    </a:moveTo>
                    <a:cubicBezTo>
                      <a:pt x="0" y="52"/>
                      <a:pt x="0" y="52"/>
                      <a:pt x="0" y="52"/>
                    </a:cubicBezTo>
                    <a:cubicBezTo>
                      <a:pt x="0" y="0"/>
                      <a:pt x="0" y="0"/>
                      <a:pt x="0" y="0"/>
                    </a:cubicBezTo>
                    <a:cubicBezTo>
                      <a:pt x="0" y="0"/>
                      <a:pt x="1" y="0"/>
                      <a:pt x="2" y="0"/>
                    </a:cubicBezTo>
                    <a:cubicBezTo>
                      <a:pt x="25" y="3"/>
                      <a:pt x="45" y="23"/>
                      <a:pt x="57" y="5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53"/>
              <p:cNvSpPr/>
              <p:nvPr/>
            </p:nvSpPr>
            <p:spPr bwMode="auto">
              <a:xfrm>
                <a:off x="6093018" y="2117726"/>
                <a:ext cx="195263" cy="168275"/>
              </a:xfrm>
              <a:custGeom>
                <a:avLst/>
                <a:gdLst>
                  <a:gd name="T0" fmla="*/ 52 w 52"/>
                  <a:gd name="T1" fmla="*/ 45 h 45"/>
                  <a:gd name="T2" fmla="*/ 30 w 52"/>
                  <a:gd name="T3" fmla="*/ 45 h 45"/>
                  <a:gd name="T4" fmla="*/ 0 w 52"/>
                  <a:gd name="T5" fmla="*/ 0 h 45"/>
                  <a:gd name="T6" fmla="*/ 52 w 52"/>
                  <a:gd name="T7" fmla="*/ 45 h 45"/>
                </a:gdLst>
                <a:ahLst/>
                <a:cxnLst>
                  <a:cxn ang="0">
                    <a:pos x="T0" y="T1"/>
                  </a:cxn>
                  <a:cxn ang="0">
                    <a:pos x="T2" y="T3"/>
                  </a:cxn>
                  <a:cxn ang="0">
                    <a:pos x="T4" y="T5"/>
                  </a:cxn>
                  <a:cxn ang="0">
                    <a:pos x="T6" y="T7"/>
                  </a:cxn>
                </a:cxnLst>
                <a:rect l="0" t="0" r="r" b="b"/>
                <a:pathLst>
                  <a:path w="52" h="45">
                    <a:moveTo>
                      <a:pt x="52" y="45"/>
                    </a:moveTo>
                    <a:cubicBezTo>
                      <a:pt x="30" y="45"/>
                      <a:pt x="30" y="45"/>
                      <a:pt x="30" y="45"/>
                    </a:cubicBezTo>
                    <a:cubicBezTo>
                      <a:pt x="22" y="26"/>
                      <a:pt x="12" y="11"/>
                      <a:pt x="0" y="0"/>
                    </a:cubicBezTo>
                    <a:cubicBezTo>
                      <a:pt x="21" y="9"/>
                      <a:pt x="40" y="25"/>
                      <a:pt x="52"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54"/>
              <p:cNvSpPr/>
              <p:nvPr/>
            </p:nvSpPr>
            <p:spPr bwMode="auto">
              <a:xfrm>
                <a:off x="6213668" y="2316164"/>
                <a:ext cx="138113" cy="182563"/>
              </a:xfrm>
              <a:custGeom>
                <a:avLst/>
                <a:gdLst>
                  <a:gd name="T0" fmla="*/ 37 w 37"/>
                  <a:gd name="T1" fmla="*/ 49 h 49"/>
                  <a:gd name="T2" fmla="*/ 9 w 37"/>
                  <a:gd name="T3" fmla="*/ 49 h 49"/>
                  <a:gd name="T4" fmla="*/ 0 w 37"/>
                  <a:gd name="T5" fmla="*/ 0 h 49"/>
                  <a:gd name="T6" fmla="*/ 25 w 37"/>
                  <a:gd name="T7" fmla="*/ 0 h 49"/>
                  <a:gd name="T8" fmla="*/ 37 w 37"/>
                  <a:gd name="T9" fmla="*/ 49 h 49"/>
                </a:gdLst>
                <a:ahLst/>
                <a:cxnLst>
                  <a:cxn ang="0">
                    <a:pos x="T0" y="T1"/>
                  </a:cxn>
                  <a:cxn ang="0">
                    <a:pos x="T2" y="T3"/>
                  </a:cxn>
                  <a:cxn ang="0">
                    <a:pos x="T4" y="T5"/>
                  </a:cxn>
                  <a:cxn ang="0">
                    <a:pos x="T6" y="T7"/>
                  </a:cxn>
                  <a:cxn ang="0">
                    <a:pos x="T8" y="T9"/>
                  </a:cxn>
                </a:cxnLst>
                <a:rect l="0" t="0" r="r" b="b"/>
                <a:pathLst>
                  <a:path w="37" h="49">
                    <a:moveTo>
                      <a:pt x="37" y="49"/>
                    </a:moveTo>
                    <a:cubicBezTo>
                      <a:pt x="9" y="49"/>
                      <a:pt x="9" y="49"/>
                      <a:pt x="9" y="49"/>
                    </a:cubicBezTo>
                    <a:cubicBezTo>
                      <a:pt x="8" y="31"/>
                      <a:pt x="5" y="15"/>
                      <a:pt x="0" y="0"/>
                    </a:cubicBezTo>
                    <a:cubicBezTo>
                      <a:pt x="25" y="0"/>
                      <a:pt x="25" y="0"/>
                      <a:pt x="25" y="0"/>
                    </a:cubicBezTo>
                    <a:cubicBezTo>
                      <a:pt x="32" y="15"/>
                      <a:pt x="37" y="31"/>
                      <a:pt x="37" y="4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55"/>
              <p:cNvSpPr/>
              <p:nvPr/>
            </p:nvSpPr>
            <p:spPr bwMode="auto">
              <a:xfrm>
                <a:off x="6216843" y="2528889"/>
                <a:ext cx="139700" cy="184150"/>
              </a:xfrm>
              <a:custGeom>
                <a:avLst/>
                <a:gdLst>
                  <a:gd name="T0" fmla="*/ 37 w 37"/>
                  <a:gd name="T1" fmla="*/ 0 h 49"/>
                  <a:gd name="T2" fmla="*/ 24 w 37"/>
                  <a:gd name="T3" fmla="*/ 49 h 49"/>
                  <a:gd name="T4" fmla="*/ 0 w 37"/>
                  <a:gd name="T5" fmla="*/ 49 h 49"/>
                  <a:gd name="T6" fmla="*/ 8 w 37"/>
                  <a:gd name="T7" fmla="*/ 0 h 49"/>
                  <a:gd name="T8" fmla="*/ 37 w 37"/>
                  <a:gd name="T9" fmla="*/ 0 h 49"/>
                </a:gdLst>
                <a:ahLst/>
                <a:cxnLst>
                  <a:cxn ang="0">
                    <a:pos x="T0" y="T1"/>
                  </a:cxn>
                  <a:cxn ang="0">
                    <a:pos x="T2" y="T3"/>
                  </a:cxn>
                  <a:cxn ang="0">
                    <a:pos x="T4" y="T5"/>
                  </a:cxn>
                  <a:cxn ang="0">
                    <a:pos x="T6" y="T7"/>
                  </a:cxn>
                  <a:cxn ang="0">
                    <a:pos x="T8" y="T9"/>
                  </a:cxn>
                </a:cxnLst>
                <a:rect l="0" t="0" r="r" b="b"/>
                <a:pathLst>
                  <a:path w="37" h="49">
                    <a:moveTo>
                      <a:pt x="37" y="0"/>
                    </a:moveTo>
                    <a:cubicBezTo>
                      <a:pt x="36" y="18"/>
                      <a:pt x="32" y="34"/>
                      <a:pt x="24" y="49"/>
                    </a:cubicBezTo>
                    <a:cubicBezTo>
                      <a:pt x="0" y="49"/>
                      <a:pt x="0" y="49"/>
                      <a:pt x="0" y="49"/>
                    </a:cubicBezTo>
                    <a:cubicBezTo>
                      <a:pt x="5" y="34"/>
                      <a:pt x="7" y="18"/>
                      <a:pt x="8" y="0"/>
                    </a:cubicBezTo>
                    <a:lnTo>
                      <a:pt x="3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56"/>
              <p:cNvSpPr/>
              <p:nvPr/>
            </p:nvSpPr>
            <p:spPr bwMode="auto">
              <a:xfrm>
                <a:off x="5256405" y="2187576"/>
                <a:ext cx="547688" cy="285750"/>
              </a:xfrm>
              <a:custGeom>
                <a:avLst/>
                <a:gdLst>
                  <a:gd name="T0" fmla="*/ 258 w 345"/>
                  <a:gd name="T1" fmla="*/ 88 h 180"/>
                  <a:gd name="T2" fmla="*/ 258 w 345"/>
                  <a:gd name="T3" fmla="*/ 111 h 180"/>
                  <a:gd name="T4" fmla="*/ 258 w 345"/>
                  <a:gd name="T5" fmla="*/ 180 h 180"/>
                  <a:gd name="T6" fmla="*/ 88 w 345"/>
                  <a:gd name="T7" fmla="*/ 180 h 180"/>
                  <a:gd name="T8" fmla="*/ 88 w 345"/>
                  <a:gd name="T9" fmla="*/ 178 h 180"/>
                  <a:gd name="T10" fmla="*/ 85 w 345"/>
                  <a:gd name="T11" fmla="*/ 178 h 180"/>
                  <a:gd name="T12" fmla="*/ 88 w 345"/>
                  <a:gd name="T13" fmla="*/ 154 h 180"/>
                  <a:gd name="T14" fmla="*/ 88 w 345"/>
                  <a:gd name="T15" fmla="*/ 111 h 180"/>
                  <a:gd name="T16" fmla="*/ 88 w 345"/>
                  <a:gd name="T17" fmla="*/ 111 h 180"/>
                  <a:gd name="T18" fmla="*/ 88 w 345"/>
                  <a:gd name="T19" fmla="*/ 88 h 180"/>
                  <a:gd name="T20" fmla="*/ 0 w 345"/>
                  <a:gd name="T21" fmla="*/ 88 h 180"/>
                  <a:gd name="T22" fmla="*/ 173 w 345"/>
                  <a:gd name="T23" fmla="*/ 0 h 180"/>
                  <a:gd name="T24" fmla="*/ 345 w 345"/>
                  <a:gd name="T25" fmla="*/ 88 h 180"/>
                  <a:gd name="T26" fmla="*/ 258 w 345"/>
                  <a:gd name="T27" fmla="*/ 8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45" h="180">
                    <a:moveTo>
                      <a:pt x="258" y="88"/>
                    </a:moveTo>
                    <a:lnTo>
                      <a:pt x="258" y="111"/>
                    </a:lnTo>
                    <a:lnTo>
                      <a:pt x="258" y="180"/>
                    </a:lnTo>
                    <a:lnTo>
                      <a:pt x="88" y="180"/>
                    </a:lnTo>
                    <a:lnTo>
                      <a:pt x="88" y="178"/>
                    </a:lnTo>
                    <a:lnTo>
                      <a:pt x="85" y="178"/>
                    </a:lnTo>
                    <a:lnTo>
                      <a:pt x="88" y="154"/>
                    </a:lnTo>
                    <a:lnTo>
                      <a:pt x="88" y="111"/>
                    </a:lnTo>
                    <a:lnTo>
                      <a:pt x="88" y="111"/>
                    </a:lnTo>
                    <a:lnTo>
                      <a:pt x="88" y="88"/>
                    </a:lnTo>
                    <a:lnTo>
                      <a:pt x="0" y="88"/>
                    </a:lnTo>
                    <a:lnTo>
                      <a:pt x="173" y="0"/>
                    </a:lnTo>
                    <a:lnTo>
                      <a:pt x="345" y="88"/>
                    </a:lnTo>
                    <a:lnTo>
                      <a:pt x="258" y="8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9" name="同心圆 18"/>
            <p:cNvSpPr/>
            <p:nvPr/>
          </p:nvSpPr>
          <p:spPr>
            <a:xfrm>
              <a:off x="6016316" y="1528430"/>
              <a:ext cx="560677" cy="560677"/>
            </a:xfrm>
            <a:prstGeom prst="donut">
              <a:avLst>
                <a:gd name="adj" fmla="val 10958"/>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32" name="矩形 31"/>
          <p:cNvSpPr/>
          <p:nvPr/>
        </p:nvSpPr>
        <p:spPr>
          <a:xfrm>
            <a:off x="5145126" y="1657712"/>
            <a:ext cx="2880114" cy="553998"/>
          </a:xfrm>
          <a:prstGeom prst="rect">
            <a:avLst/>
          </a:prstGeom>
        </p:spPr>
        <p:txBody>
          <a:bodyPr wrap="square">
            <a:spAutoFit/>
          </a:bodyPr>
          <a:lstStyle/>
          <a:p>
            <a:pPr algn="just">
              <a:lnSpc>
                <a:spcPts val="1200"/>
              </a:lnSpc>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这里填写目录二级标题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a:p>
            <a:pPr algn="just">
              <a:lnSpc>
                <a:spcPts val="1200"/>
              </a:lnSpc>
            </a:pPr>
            <a:r>
              <a:rPr lang="zh-CN" altLang="en-US" sz="1000" dirty="0">
                <a:solidFill>
                  <a:schemeClr val="bg1">
                    <a:lumMod val="50000"/>
                  </a:schemeClr>
                </a:solidFill>
                <a:latin typeface="微软雅黑" panose="020B0503020204020204" pitchFamily="34" charset="-122"/>
                <a:ea typeface="微软雅黑" panose="020B0503020204020204" pitchFamily="34" charset="-122"/>
              </a:rPr>
              <a:t>这里填写目录内容说明，设计的发展存在着一个时代价值观的问题。</a:t>
            </a:r>
            <a:endParaRPr lang="en-US" altLang="zh-CN" sz="10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33" name="椭圆 32"/>
          <p:cNvSpPr/>
          <p:nvPr/>
        </p:nvSpPr>
        <p:spPr>
          <a:xfrm>
            <a:off x="3261285" y="2471495"/>
            <a:ext cx="105345" cy="105345"/>
          </a:xfrm>
          <a:prstGeom prst="ellipse">
            <a:avLst/>
          </a:prstGeom>
          <a:solidFill>
            <a:schemeClr val="bg1">
              <a:lumMod val="75000"/>
            </a:schemeClr>
          </a:solidFill>
          <a:ln w="381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5145126" y="2239694"/>
            <a:ext cx="2880114" cy="553998"/>
          </a:xfrm>
          <a:prstGeom prst="rect">
            <a:avLst/>
          </a:prstGeom>
        </p:spPr>
        <p:txBody>
          <a:bodyPr wrap="square">
            <a:spAutoFit/>
          </a:bodyPr>
          <a:lstStyle/>
          <a:p>
            <a:pPr algn="just">
              <a:lnSpc>
                <a:spcPts val="1200"/>
              </a:lnSpc>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这里填写目录二级标题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a:p>
            <a:pPr algn="just">
              <a:lnSpc>
                <a:spcPts val="1200"/>
              </a:lnSpc>
            </a:pPr>
            <a:r>
              <a:rPr lang="zh-CN" altLang="en-US" sz="1000" dirty="0">
                <a:solidFill>
                  <a:schemeClr val="bg1">
                    <a:lumMod val="50000"/>
                  </a:schemeClr>
                </a:solidFill>
                <a:latin typeface="微软雅黑" panose="020B0503020204020204" pitchFamily="34" charset="-122"/>
                <a:ea typeface="微软雅黑" panose="020B0503020204020204" pitchFamily="34" charset="-122"/>
              </a:rPr>
              <a:t>这里填写目录内容说明，设计的发展存在着一个时代价值观的问题。</a:t>
            </a:r>
            <a:endParaRPr lang="en-US" altLang="zh-CN" sz="1000" dirty="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35" name="组合 34"/>
          <p:cNvGrpSpPr/>
          <p:nvPr/>
        </p:nvGrpSpPr>
        <p:grpSpPr>
          <a:xfrm>
            <a:off x="4626127" y="2263521"/>
            <a:ext cx="505578" cy="505578"/>
            <a:chOff x="1718632" y="1996162"/>
            <a:chExt cx="560677" cy="560677"/>
          </a:xfrm>
          <a:solidFill>
            <a:srgbClr val="31859C"/>
          </a:solidFill>
        </p:grpSpPr>
        <p:grpSp>
          <p:nvGrpSpPr>
            <p:cNvPr id="36" name="组合 35"/>
            <p:cNvGrpSpPr/>
            <p:nvPr/>
          </p:nvGrpSpPr>
          <p:grpSpPr>
            <a:xfrm flipH="1">
              <a:off x="1849203" y="2133863"/>
              <a:ext cx="272792" cy="268628"/>
              <a:chOff x="1046163" y="1765300"/>
              <a:chExt cx="1196975" cy="1019176"/>
            </a:xfrm>
            <a:grpFill/>
          </p:grpSpPr>
          <p:sp>
            <p:nvSpPr>
              <p:cNvPr id="38" name="Freeform 102"/>
              <p:cNvSpPr/>
              <p:nvPr/>
            </p:nvSpPr>
            <p:spPr bwMode="auto">
              <a:xfrm>
                <a:off x="1046163" y="2690813"/>
                <a:ext cx="1196975" cy="93663"/>
              </a:xfrm>
              <a:custGeom>
                <a:avLst/>
                <a:gdLst>
                  <a:gd name="T0" fmla="*/ 319 w 319"/>
                  <a:gd name="T1" fmla="*/ 12 h 25"/>
                  <a:gd name="T2" fmla="*/ 310 w 319"/>
                  <a:gd name="T3" fmla="*/ 25 h 25"/>
                  <a:gd name="T4" fmla="*/ 9 w 319"/>
                  <a:gd name="T5" fmla="*/ 25 h 25"/>
                  <a:gd name="T6" fmla="*/ 0 w 319"/>
                  <a:gd name="T7" fmla="*/ 12 h 25"/>
                  <a:gd name="T8" fmla="*/ 0 w 319"/>
                  <a:gd name="T9" fmla="*/ 12 h 25"/>
                  <a:gd name="T10" fmla="*/ 9 w 319"/>
                  <a:gd name="T11" fmla="*/ 0 h 25"/>
                  <a:gd name="T12" fmla="*/ 310 w 319"/>
                  <a:gd name="T13" fmla="*/ 0 h 25"/>
                  <a:gd name="T14" fmla="*/ 319 w 319"/>
                  <a:gd name="T15" fmla="*/ 12 h 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9" h="25">
                    <a:moveTo>
                      <a:pt x="319" y="12"/>
                    </a:moveTo>
                    <a:cubicBezTo>
                      <a:pt x="319" y="19"/>
                      <a:pt x="315" y="25"/>
                      <a:pt x="310" y="25"/>
                    </a:cubicBezTo>
                    <a:cubicBezTo>
                      <a:pt x="9" y="25"/>
                      <a:pt x="9" y="25"/>
                      <a:pt x="9" y="25"/>
                    </a:cubicBezTo>
                    <a:cubicBezTo>
                      <a:pt x="4" y="25"/>
                      <a:pt x="0" y="19"/>
                      <a:pt x="0" y="12"/>
                    </a:cubicBezTo>
                    <a:cubicBezTo>
                      <a:pt x="0" y="12"/>
                      <a:pt x="0" y="12"/>
                      <a:pt x="0" y="12"/>
                    </a:cubicBezTo>
                    <a:cubicBezTo>
                      <a:pt x="0" y="6"/>
                      <a:pt x="4" y="0"/>
                      <a:pt x="9" y="0"/>
                    </a:cubicBezTo>
                    <a:cubicBezTo>
                      <a:pt x="310" y="0"/>
                      <a:pt x="310" y="0"/>
                      <a:pt x="310" y="0"/>
                    </a:cubicBezTo>
                    <a:cubicBezTo>
                      <a:pt x="315" y="0"/>
                      <a:pt x="319" y="6"/>
                      <a:pt x="319"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103"/>
              <p:cNvSpPr/>
              <p:nvPr/>
            </p:nvSpPr>
            <p:spPr bwMode="auto">
              <a:xfrm>
                <a:off x="1092201" y="1989138"/>
                <a:ext cx="190500" cy="660400"/>
              </a:xfrm>
              <a:custGeom>
                <a:avLst/>
                <a:gdLst>
                  <a:gd name="T0" fmla="*/ 51 w 51"/>
                  <a:gd name="T1" fmla="*/ 166 h 176"/>
                  <a:gd name="T2" fmla="*/ 40 w 51"/>
                  <a:gd name="T3" fmla="*/ 176 h 176"/>
                  <a:gd name="T4" fmla="*/ 11 w 51"/>
                  <a:gd name="T5" fmla="*/ 176 h 176"/>
                  <a:gd name="T6" fmla="*/ 0 w 51"/>
                  <a:gd name="T7" fmla="*/ 166 h 176"/>
                  <a:gd name="T8" fmla="*/ 0 w 51"/>
                  <a:gd name="T9" fmla="*/ 10 h 176"/>
                  <a:gd name="T10" fmla="*/ 11 w 51"/>
                  <a:gd name="T11" fmla="*/ 0 h 176"/>
                  <a:gd name="T12" fmla="*/ 40 w 51"/>
                  <a:gd name="T13" fmla="*/ 0 h 176"/>
                  <a:gd name="T14" fmla="*/ 51 w 51"/>
                  <a:gd name="T15" fmla="*/ 10 h 176"/>
                  <a:gd name="T16" fmla="*/ 51 w 51"/>
                  <a:gd name="T17" fmla="*/ 166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176">
                    <a:moveTo>
                      <a:pt x="51" y="166"/>
                    </a:moveTo>
                    <a:cubicBezTo>
                      <a:pt x="51" y="172"/>
                      <a:pt x="46" y="176"/>
                      <a:pt x="40" y="176"/>
                    </a:cubicBezTo>
                    <a:cubicBezTo>
                      <a:pt x="11" y="176"/>
                      <a:pt x="11" y="176"/>
                      <a:pt x="11" y="176"/>
                    </a:cubicBezTo>
                    <a:cubicBezTo>
                      <a:pt x="5" y="176"/>
                      <a:pt x="0" y="172"/>
                      <a:pt x="0" y="166"/>
                    </a:cubicBezTo>
                    <a:cubicBezTo>
                      <a:pt x="0" y="10"/>
                      <a:pt x="0" y="10"/>
                      <a:pt x="0" y="10"/>
                    </a:cubicBezTo>
                    <a:cubicBezTo>
                      <a:pt x="0" y="5"/>
                      <a:pt x="5" y="0"/>
                      <a:pt x="11" y="0"/>
                    </a:cubicBezTo>
                    <a:cubicBezTo>
                      <a:pt x="40" y="0"/>
                      <a:pt x="40" y="0"/>
                      <a:pt x="40" y="0"/>
                    </a:cubicBezTo>
                    <a:cubicBezTo>
                      <a:pt x="46" y="0"/>
                      <a:pt x="51" y="5"/>
                      <a:pt x="51" y="10"/>
                    </a:cubicBezTo>
                    <a:lnTo>
                      <a:pt x="51" y="16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Freeform 104"/>
              <p:cNvSpPr/>
              <p:nvPr/>
            </p:nvSpPr>
            <p:spPr bwMode="auto">
              <a:xfrm>
                <a:off x="1320801" y="1765300"/>
                <a:ext cx="190500" cy="884238"/>
              </a:xfrm>
              <a:custGeom>
                <a:avLst/>
                <a:gdLst>
                  <a:gd name="T0" fmla="*/ 51 w 51"/>
                  <a:gd name="T1" fmla="*/ 223 h 236"/>
                  <a:gd name="T2" fmla="*/ 40 w 51"/>
                  <a:gd name="T3" fmla="*/ 236 h 236"/>
                  <a:gd name="T4" fmla="*/ 11 w 51"/>
                  <a:gd name="T5" fmla="*/ 236 h 236"/>
                  <a:gd name="T6" fmla="*/ 0 w 51"/>
                  <a:gd name="T7" fmla="*/ 223 h 236"/>
                  <a:gd name="T8" fmla="*/ 0 w 51"/>
                  <a:gd name="T9" fmla="*/ 13 h 236"/>
                  <a:gd name="T10" fmla="*/ 11 w 51"/>
                  <a:gd name="T11" fmla="*/ 0 h 236"/>
                  <a:gd name="T12" fmla="*/ 40 w 51"/>
                  <a:gd name="T13" fmla="*/ 0 h 236"/>
                  <a:gd name="T14" fmla="*/ 51 w 51"/>
                  <a:gd name="T15" fmla="*/ 13 h 236"/>
                  <a:gd name="T16" fmla="*/ 51 w 51"/>
                  <a:gd name="T17" fmla="*/ 223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236">
                    <a:moveTo>
                      <a:pt x="51" y="223"/>
                    </a:moveTo>
                    <a:cubicBezTo>
                      <a:pt x="51" y="230"/>
                      <a:pt x="46" y="236"/>
                      <a:pt x="40" y="236"/>
                    </a:cubicBezTo>
                    <a:cubicBezTo>
                      <a:pt x="11" y="236"/>
                      <a:pt x="11" y="236"/>
                      <a:pt x="11" y="236"/>
                    </a:cubicBezTo>
                    <a:cubicBezTo>
                      <a:pt x="5" y="236"/>
                      <a:pt x="0" y="230"/>
                      <a:pt x="0" y="223"/>
                    </a:cubicBezTo>
                    <a:cubicBezTo>
                      <a:pt x="0" y="13"/>
                      <a:pt x="0" y="13"/>
                      <a:pt x="0" y="13"/>
                    </a:cubicBezTo>
                    <a:cubicBezTo>
                      <a:pt x="0" y="6"/>
                      <a:pt x="5" y="0"/>
                      <a:pt x="11" y="0"/>
                    </a:cubicBezTo>
                    <a:cubicBezTo>
                      <a:pt x="40" y="0"/>
                      <a:pt x="40" y="0"/>
                      <a:pt x="40" y="0"/>
                    </a:cubicBezTo>
                    <a:cubicBezTo>
                      <a:pt x="46" y="0"/>
                      <a:pt x="51" y="6"/>
                      <a:pt x="51" y="13"/>
                    </a:cubicBezTo>
                    <a:lnTo>
                      <a:pt x="51" y="22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 name="Freeform 105"/>
              <p:cNvSpPr/>
              <p:nvPr/>
            </p:nvSpPr>
            <p:spPr bwMode="auto">
              <a:xfrm>
                <a:off x="1549401" y="2159000"/>
                <a:ext cx="190500" cy="490538"/>
              </a:xfrm>
              <a:custGeom>
                <a:avLst/>
                <a:gdLst>
                  <a:gd name="T0" fmla="*/ 51 w 51"/>
                  <a:gd name="T1" fmla="*/ 124 h 131"/>
                  <a:gd name="T2" fmla="*/ 40 w 51"/>
                  <a:gd name="T3" fmla="*/ 131 h 131"/>
                  <a:gd name="T4" fmla="*/ 11 w 51"/>
                  <a:gd name="T5" fmla="*/ 131 h 131"/>
                  <a:gd name="T6" fmla="*/ 0 w 51"/>
                  <a:gd name="T7" fmla="*/ 124 h 131"/>
                  <a:gd name="T8" fmla="*/ 0 w 51"/>
                  <a:gd name="T9" fmla="*/ 7 h 131"/>
                  <a:gd name="T10" fmla="*/ 11 w 51"/>
                  <a:gd name="T11" fmla="*/ 0 h 131"/>
                  <a:gd name="T12" fmla="*/ 40 w 51"/>
                  <a:gd name="T13" fmla="*/ 0 h 131"/>
                  <a:gd name="T14" fmla="*/ 51 w 51"/>
                  <a:gd name="T15" fmla="*/ 7 h 131"/>
                  <a:gd name="T16" fmla="*/ 51 w 51"/>
                  <a:gd name="T17" fmla="*/ 124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131">
                    <a:moveTo>
                      <a:pt x="51" y="124"/>
                    </a:moveTo>
                    <a:cubicBezTo>
                      <a:pt x="51" y="128"/>
                      <a:pt x="46" y="131"/>
                      <a:pt x="40" y="131"/>
                    </a:cubicBezTo>
                    <a:cubicBezTo>
                      <a:pt x="11" y="131"/>
                      <a:pt x="11" y="131"/>
                      <a:pt x="11" y="131"/>
                    </a:cubicBezTo>
                    <a:cubicBezTo>
                      <a:pt x="5" y="131"/>
                      <a:pt x="0" y="128"/>
                      <a:pt x="0" y="124"/>
                    </a:cubicBezTo>
                    <a:cubicBezTo>
                      <a:pt x="0" y="7"/>
                      <a:pt x="0" y="7"/>
                      <a:pt x="0" y="7"/>
                    </a:cubicBezTo>
                    <a:cubicBezTo>
                      <a:pt x="0" y="3"/>
                      <a:pt x="5" y="0"/>
                      <a:pt x="11" y="0"/>
                    </a:cubicBezTo>
                    <a:cubicBezTo>
                      <a:pt x="40" y="0"/>
                      <a:pt x="40" y="0"/>
                      <a:pt x="40" y="0"/>
                    </a:cubicBezTo>
                    <a:cubicBezTo>
                      <a:pt x="46" y="0"/>
                      <a:pt x="51" y="3"/>
                      <a:pt x="51" y="7"/>
                    </a:cubicBezTo>
                    <a:lnTo>
                      <a:pt x="51" y="12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Freeform 106"/>
              <p:cNvSpPr/>
              <p:nvPr/>
            </p:nvSpPr>
            <p:spPr bwMode="auto">
              <a:xfrm>
                <a:off x="1781176" y="1870075"/>
                <a:ext cx="187325" cy="779463"/>
              </a:xfrm>
              <a:custGeom>
                <a:avLst/>
                <a:gdLst>
                  <a:gd name="T0" fmla="*/ 50 w 50"/>
                  <a:gd name="T1" fmla="*/ 197 h 208"/>
                  <a:gd name="T2" fmla="*/ 39 w 50"/>
                  <a:gd name="T3" fmla="*/ 208 h 208"/>
                  <a:gd name="T4" fmla="*/ 10 w 50"/>
                  <a:gd name="T5" fmla="*/ 208 h 208"/>
                  <a:gd name="T6" fmla="*/ 0 w 50"/>
                  <a:gd name="T7" fmla="*/ 197 h 208"/>
                  <a:gd name="T8" fmla="*/ 0 w 50"/>
                  <a:gd name="T9" fmla="*/ 12 h 208"/>
                  <a:gd name="T10" fmla="*/ 10 w 50"/>
                  <a:gd name="T11" fmla="*/ 0 h 208"/>
                  <a:gd name="T12" fmla="*/ 39 w 50"/>
                  <a:gd name="T13" fmla="*/ 0 h 208"/>
                  <a:gd name="T14" fmla="*/ 50 w 50"/>
                  <a:gd name="T15" fmla="*/ 12 h 208"/>
                  <a:gd name="T16" fmla="*/ 50 w 50"/>
                  <a:gd name="T17" fmla="*/ 197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208">
                    <a:moveTo>
                      <a:pt x="50" y="197"/>
                    </a:moveTo>
                    <a:cubicBezTo>
                      <a:pt x="50" y="203"/>
                      <a:pt x="45" y="208"/>
                      <a:pt x="39" y="208"/>
                    </a:cubicBezTo>
                    <a:cubicBezTo>
                      <a:pt x="10" y="208"/>
                      <a:pt x="10" y="208"/>
                      <a:pt x="10" y="208"/>
                    </a:cubicBezTo>
                    <a:cubicBezTo>
                      <a:pt x="4" y="208"/>
                      <a:pt x="0" y="203"/>
                      <a:pt x="0" y="197"/>
                    </a:cubicBezTo>
                    <a:cubicBezTo>
                      <a:pt x="0" y="12"/>
                      <a:pt x="0" y="12"/>
                      <a:pt x="0" y="12"/>
                    </a:cubicBezTo>
                    <a:cubicBezTo>
                      <a:pt x="0" y="5"/>
                      <a:pt x="4" y="0"/>
                      <a:pt x="10" y="0"/>
                    </a:cubicBezTo>
                    <a:cubicBezTo>
                      <a:pt x="39" y="0"/>
                      <a:pt x="39" y="0"/>
                      <a:pt x="39" y="0"/>
                    </a:cubicBezTo>
                    <a:cubicBezTo>
                      <a:pt x="45" y="0"/>
                      <a:pt x="50" y="5"/>
                      <a:pt x="50" y="12"/>
                    </a:cubicBezTo>
                    <a:lnTo>
                      <a:pt x="50" y="19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 name="Freeform 107"/>
              <p:cNvSpPr/>
              <p:nvPr/>
            </p:nvSpPr>
            <p:spPr bwMode="auto">
              <a:xfrm>
                <a:off x="2009776" y="2159000"/>
                <a:ext cx="187325" cy="490538"/>
              </a:xfrm>
              <a:custGeom>
                <a:avLst/>
                <a:gdLst>
                  <a:gd name="T0" fmla="*/ 50 w 50"/>
                  <a:gd name="T1" fmla="*/ 124 h 131"/>
                  <a:gd name="T2" fmla="*/ 39 w 50"/>
                  <a:gd name="T3" fmla="*/ 131 h 131"/>
                  <a:gd name="T4" fmla="*/ 10 w 50"/>
                  <a:gd name="T5" fmla="*/ 131 h 131"/>
                  <a:gd name="T6" fmla="*/ 0 w 50"/>
                  <a:gd name="T7" fmla="*/ 124 h 131"/>
                  <a:gd name="T8" fmla="*/ 0 w 50"/>
                  <a:gd name="T9" fmla="*/ 7 h 131"/>
                  <a:gd name="T10" fmla="*/ 10 w 50"/>
                  <a:gd name="T11" fmla="*/ 0 h 131"/>
                  <a:gd name="T12" fmla="*/ 39 w 50"/>
                  <a:gd name="T13" fmla="*/ 0 h 131"/>
                  <a:gd name="T14" fmla="*/ 50 w 50"/>
                  <a:gd name="T15" fmla="*/ 7 h 131"/>
                  <a:gd name="T16" fmla="*/ 50 w 50"/>
                  <a:gd name="T17" fmla="*/ 124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131">
                    <a:moveTo>
                      <a:pt x="50" y="124"/>
                    </a:moveTo>
                    <a:cubicBezTo>
                      <a:pt x="50" y="128"/>
                      <a:pt x="45" y="131"/>
                      <a:pt x="39" y="131"/>
                    </a:cubicBezTo>
                    <a:cubicBezTo>
                      <a:pt x="10" y="131"/>
                      <a:pt x="10" y="131"/>
                      <a:pt x="10" y="131"/>
                    </a:cubicBezTo>
                    <a:cubicBezTo>
                      <a:pt x="4" y="131"/>
                      <a:pt x="0" y="128"/>
                      <a:pt x="0" y="124"/>
                    </a:cubicBezTo>
                    <a:cubicBezTo>
                      <a:pt x="0" y="7"/>
                      <a:pt x="0" y="7"/>
                      <a:pt x="0" y="7"/>
                    </a:cubicBezTo>
                    <a:cubicBezTo>
                      <a:pt x="0" y="3"/>
                      <a:pt x="4" y="0"/>
                      <a:pt x="10" y="0"/>
                    </a:cubicBezTo>
                    <a:cubicBezTo>
                      <a:pt x="39" y="0"/>
                      <a:pt x="39" y="0"/>
                      <a:pt x="39" y="0"/>
                    </a:cubicBezTo>
                    <a:cubicBezTo>
                      <a:pt x="45" y="0"/>
                      <a:pt x="50" y="3"/>
                      <a:pt x="50" y="7"/>
                    </a:cubicBezTo>
                    <a:lnTo>
                      <a:pt x="50" y="12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7" name="同心圆 36"/>
            <p:cNvSpPr/>
            <p:nvPr/>
          </p:nvSpPr>
          <p:spPr>
            <a:xfrm>
              <a:off x="1718632" y="1996162"/>
              <a:ext cx="560677" cy="560677"/>
            </a:xfrm>
            <a:prstGeom prst="donut">
              <a:avLst>
                <a:gd name="adj" fmla="val 10958"/>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44" name="椭圆 43"/>
          <p:cNvSpPr/>
          <p:nvPr/>
        </p:nvSpPr>
        <p:spPr>
          <a:xfrm>
            <a:off x="3261285" y="3041449"/>
            <a:ext cx="105345" cy="105345"/>
          </a:xfrm>
          <a:prstGeom prst="ellipse">
            <a:avLst/>
          </a:prstGeom>
          <a:solidFill>
            <a:schemeClr val="bg1">
              <a:lumMod val="75000"/>
            </a:schemeClr>
          </a:solidFill>
          <a:ln w="381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矩形 44"/>
          <p:cNvSpPr/>
          <p:nvPr/>
        </p:nvSpPr>
        <p:spPr>
          <a:xfrm>
            <a:off x="5145126" y="2821676"/>
            <a:ext cx="2880114" cy="553998"/>
          </a:xfrm>
          <a:prstGeom prst="rect">
            <a:avLst/>
          </a:prstGeom>
        </p:spPr>
        <p:txBody>
          <a:bodyPr wrap="square">
            <a:spAutoFit/>
          </a:bodyPr>
          <a:lstStyle/>
          <a:p>
            <a:pPr algn="just">
              <a:lnSpc>
                <a:spcPts val="1200"/>
              </a:lnSpc>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这里填写目录二级标题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a:p>
            <a:pPr algn="just">
              <a:lnSpc>
                <a:spcPts val="1200"/>
              </a:lnSpc>
            </a:pPr>
            <a:r>
              <a:rPr lang="zh-CN" altLang="en-US" sz="1000" dirty="0">
                <a:solidFill>
                  <a:schemeClr val="bg1">
                    <a:lumMod val="50000"/>
                  </a:schemeClr>
                </a:solidFill>
                <a:latin typeface="微软雅黑" panose="020B0503020204020204" pitchFamily="34" charset="-122"/>
                <a:ea typeface="微软雅黑" panose="020B0503020204020204" pitchFamily="34" charset="-122"/>
              </a:rPr>
              <a:t>这里填写目录内容说明，设计的发展存在着一个时代价值观的问题。</a:t>
            </a:r>
            <a:endParaRPr lang="en-US" altLang="zh-CN" sz="1000" dirty="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46" name="组合 45"/>
          <p:cNvGrpSpPr/>
          <p:nvPr/>
        </p:nvGrpSpPr>
        <p:grpSpPr>
          <a:xfrm>
            <a:off x="4626127" y="2847700"/>
            <a:ext cx="505405" cy="505405"/>
            <a:chOff x="4197777" y="3610451"/>
            <a:chExt cx="560677" cy="560677"/>
          </a:xfrm>
          <a:solidFill>
            <a:srgbClr val="E74C2E"/>
          </a:solidFill>
        </p:grpSpPr>
        <p:grpSp>
          <p:nvGrpSpPr>
            <p:cNvPr id="47" name="组合 46"/>
            <p:cNvGrpSpPr/>
            <p:nvPr/>
          </p:nvGrpSpPr>
          <p:grpSpPr>
            <a:xfrm>
              <a:off x="4324818" y="3742282"/>
              <a:ext cx="305320" cy="261247"/>
              <a:chOff x="1627188" y="2219325"/>
              <a:chExt cx="758825" cy="649288"/>
            </a:xfrm>
            <a:grpFill/>
          </p:grpSpPr>
          <p:sp>
            <p:nvSpPr>
              <p:cNvPr id="49" name="Freeform 72"/>
              <p:cNvSpPr/>
              <p:nvPr/>
            </p:nvSpPr>
            <p:spPr bwMode="auto">
              <a:xfrm>
                <a:off x="1657351" y="2478088"/>
                <a:ext cx="120650" cy="49213"/>
              </a:xfrm>
              <a:custGeom>
                <a:avLst/>
                <a:gdLst>
                  <a:gd name="T0" fmla="*/ 32 w 32"/>
                  <a:gd name="T1" fmla="*/ 6 h 13"/>
                  <a:gd name="T2" fmla="*/ 29 w 32"/>
                  <a:gd name="T3" fmla="*/ 13 h 13"/>
                  <a:gd name="T4" fmla="*/ 3 w 32"/>
                  <a:gd name="T5" fmla="*/ 13 h 13"/>
                  <a:gd name="T6" fmla="*/ 0 w 32"/>
                  <a:gd name="T7" fmla="*/ 6 h 13"/>
                  <a:gd name="T8" fmla="*/ 0 w 32"/>
                  <a:gd name="T9" fmla="*/ 6 h 13"/>
                  <a:gd name="T10" fmla="*/ 3 w 32"/>
                  <a:gd name="T11" fmla="*/ 0 h 13"/>
                  <a:gd name="T12" fmla="*/ 29 w 32"/>
                  <a:gd name="T13" fmla="*/ 0 h 13"/>
                  <a:gd name="T14" fmla="*/ 32 w 32"/>
                  <a:gd name="T15" fmla="*/ 6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13">
                    <a:moveTo>
                      <a:pt x="32" y="6"/>
                    </a:moveTo>
                    <a:cubicBezTo>
                      <a:pt x="32" y="10"/>
                      <a:pt x="31" y="13"/>
                      <a:pt x="29" y="13"/>
                    </a:cubicBezTo>
                    <a:cubicBezTo>
                      <a:pt x="3" y="13"/>
                      <a:pt x="3" y="13"/>
                      <a:pt x="3" y="13"/>
                    </a:cubicBezTo>
                    <a:cubicBezTo>
                      <a:pt x="2" y="13"/>
                      <a:pt x="0" y="10"/>
                      <a:pt x="0" y="6"/>
                    </a:cubicBezTo>
                    <a:cubicBezTo>
                      <a:pt x="0" y="6"/>
                      <a:pt x="0" y="6"/>
                      <a:pt x="0" y="6"/>
                    </a:cubicBezTo>
                    <a:cubicBezTo>
                      <a:pt x="0" y="3"/>
                      <a:pt x="2" y="0"/>
                      <a:pt x="3" y="0"/>
                    </a:cubicBezTo>
                    <a:cubicBezTo>
                      <a:pt x="29" y="0"/>
                      <a:pt x="29" y="0"/>
                      <a:pt x="29" y="0"/>
                    </a:cubicBezTo>
                    <a:cubicBezTo>
                      <a:pt x="31" y="0"/>
                      <a:pt x="32" y="3"/>
                      <a:pt x="3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Freeform 73"/>
              <p:cNvSpPr/>
              <p:nvPr/>
            </p:nvSpPr>
            <p:spPr bwMode="auto">
              <a:xfrm>
                <a:off x="1657351" y="2390775"/>
                <a:ext cx="120650" cy="49213"/>
              </a:xfrm>
              <a:custGeom>
                <a:avLst/>
                <a:gdLst>
                  <a:gd name="T0" fmla="*/ 32 w 32"/>
                  <a:gd name="T1" fmla="*/ 6 h 13"/>
                  <a:gd name="T2" fmla="*/ 29 w 32"/>
                  <a:gd name="T3" fmla="*/ 13 h 13"/>
                  <a:gd name="T4" fmla="*/ 3 w 32"/>
                  <a:gd name="T5" fmla="*/ 13 h 13"/>
                  <a:gd name="T6" fmla="*/ 0 w 32"/>
                  <a:gd name="T7" fmla="*/ 6 h 13"/>
                  <a:gd name="T8" fmla="*/ 0 w 32"/>
                  <a:gd name="T9" fmla="*/ 6 h 13"/>
                  <a:gd name="T10" fmla="*/ 3 w 32"/>
                  <a:gd name="T11" fmla="*/ 0 h 13"/>
                  <a:gd name="T12" fmla="*/ 29 w 32"/>
                  <a:gd name="T13" fmla="*/ 0 h 13"/>
                  <a:gd name="T14" fmla="*/ 32 w 32"/>
                  <a:gd name="T15" fmla="*/ 6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13">
                    <a:moveTo>
                      <a:pt x="32" y="6"/>
                    </a:moveTo>
                    <a:cubicBezTo>
                      <a:pt x="32" y="10"/>
                      <a:pt x="31" y="13"/>
                      <a:pt x="29" y="13"/>
                    </a:cubicBezTo>
                    <a:cubicBezTo>
                      <a:pt x="3" y="13"/>
                      <a:pt x="3" y="13"/>
                      <a:pt x="3" y="13"/>
                    </a:cubicBezTo>
                    <a:cubicBezTo>
                      <a:pt x="2" y="13"/>
                      <a:pt x="0" y="10"/>
                      <a:pt x="0" y="6"/>
                    </a:cubicBezTo>
                    <a:cubicBezTo>
                      <a:pt x="0" y="6"/>
                      <a:pt x="0" y="6"/>
                      <a:pt x="0" y="6"/>
                    </a:cubicBezTo>
                    <a:cubicBezTo>
                      <a:pt x="0" y="3"/>
                      <a:pt x="2" y="0"/>
                      <a:pt x="3" y="0"/>
                    </a:cubicBezTo>
                    <a:cubicBezTo>
                      <a:pt x="29" y="0"/>
                      <a:pt x="29" y="0"/>
                      <a:pt x="29" y="0"/>
                    </a:cubicBezTo>
                    <a:cubicBezTo>
                      <a:pt x="31" y="0"/>
                      <a:pt x="32" y="3"/>
                      <a:pt x="3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 name="Freeform 74"/>
              <p:cNvSpPr/>
              <p:nvPr/>
            </p:nvSpPr>
            <p:spPr bwMode="auto">
              <a:xfrm>
                <a:off x="1657351" y="2563813"/>
                <a:ext cx="120650" cy="49213"/>
              </a:xfrm>
              <a:custGeom>
                <a:avLst/>
                <a:gdLst>
                  <a:gd name="T0" fmla="*/ 32 w 32"/>
                  <a:gd name="T1" fmla="*/ 6 h 13"/>
                  <a:gd name="T2" fmla="*/ 29 w 32"/>
                  <a:gd name="T3" fmla="*/ 13 h 13"/>
                  <a:gd name="T4" fmla="*/ 3 w 32"/>
                  <a:gd name="T5" fmla="*/ 13 h 13"/>
                  <a:gd name="T6" fmla="*/ 0 w 32"/>
                  <a:gd name="T7" fmla="*/ 6 h 13"/>
                  <a:gd name="T8" fmla="*/ 0 w 32"/>
                  <a:gd name="T9" fmla="*/ 6 h 13"/>
                  <a:gd name="T10" fmla="*/ 3 w 32"/>
                  <a:gd name="T11" fmla="*/ 0 h 13"/>
                  <a:gd name="T12" fmla="*/ 29 w 32"/>
                  <a:gd name="T13" fmla="*/ 0 h 13"/>
                  <a:gd name="T14" fmla="*/ 32 w 32"/>
                  <a:gd name="T15" fmla="*/ 6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13">
                    <a:moveTo>
                      <a:pt x="32" y="6"/>
                    </a:moveTo>
                    <a:cubicBezTo>
                      <a:pt x="32" y="10"/>
                      <a:pt x="31" y="13"/>
                      <a:pt x="29" y="13"/>
                    </a:cubicBezTo>
                    <a:cubicBezTo>
                      <a:pt x="3" y="13"/>
                      <a:pt x="3" y="13"/>
                      <a:pt x="3" y="13"/>
                    </a:cubicBezTo>
                    <a:cubicBezTo>
                      <a:pt x="2" y="13"/>
                      <a:pt x="0" y="10"/>
                      <a:pt x="0" y="6"/>
                    </a:cubicBezTo>
                    <a:cubicBezTo>
                      <a:pt x="0" y="6"/>
                      <a:pt x="0" y="6"/>
                      <a:pt x="0" y="6"/>
                    </a:cubicBezTo>
                    <a:cubicBezTo>
                      <a:pt x="0" y="3"/>
                      <a:pt x="2" y="0"/>
                      <a:pt x="3" y="0"/>
                    </a:cubicBezTo>
                    <a:cubicBezTo>
                      <a:pt x="29" y="0"/>
                      <a:pt x="29" y="0"/>
                      <a:pt x="29" y="0"/>
                    </a:cubicBezTo>
                    <a:cubicBezTo>
                      <a:pt x="31" y="0"/>
                      <a:pt x="32" y="3"/>
                      <a:pt x="3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 name="Freeform 75"/>
              <p:cNvSpPr/>
              <p:nvPr/>
            </p:nvSpPr>
            <p:spPr bwMode="auto">
              <a:xfrm>
                <a:off x="1657351" y="2649538"/>
                <a:ext cx="120650" cy="49213"/>
              </a:xfrm>
              <a:custGeom>
                <a:avLst/>
                <a:gdLst>
                  <a:gd name="T0" fmla="*/ 32 w 32"/>
                  <a:gd name="T1" fmla="*/ 6 h 13"/>
                  <a:gd name="T2" fmla="*/ 29 w 32"/>
                  <a:gd name="T3" fmla="*/ 13 h 13"/>
                  <a:gd name="T4" fmla="*/ 3 w 32"/>
                  <a:gd name="T5" fmla="*/ 13 h 13"/>
                  <a:gd name="T6" fmla="*/ 0 w 32"/>
                  <a:gd name="T7" fmla="*/ 6 h 13"/>
                  <a:gd name="T8" fmla="*/ 0 w 32"/>
                  <a:gd name="T9" fmla="*/ 6 h 13"/>
                  <a:gd name="T10" fmla="*/ 3 w 32"/>
                  <a:gd name="T11" fmla="*/ 0 h 13"/>
                  <a:gd name="T12" fmla="*/ 29 w 32"/>
                  <a:gd name="T13" fmla="*/ 0 h 13"/>
                  <a:gd name="T14" fmla="*/ 32 w 32"/>
                  <a:gd name="T15" fmla="*/ 6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13">
                    <a:moveTo>
                      <a:pt x="32" y="6"/>
                    </a:moveTo>
                    <a:cubicBezTo>
                      <a:pt x="32" y="10"/>
                      <a:pt x="31" y="13"/>
                      <a:pt x="29" y="13"/>
                    </a:cubicBezTo>
                    <a:cubicBezTo>
                      <a:pt x="3" y="13"/>
                      <a:pt x="3" y="13"/>
                      <a:pt x="3" y="13"/>
                    </a:cubicBezTo>
                    <a:cubicBezTo>
                      <a:pt x="2" y="13"/>
                      <a:pt x="0" y="10"/>
                      <a:pt x="0" y="6"/>
                    </a:cubicBezTo>
                    <a:cubicBezTo>
                      <a:pt x="0" y="6"/>
                      <a:pt x="0" y="6"/>
                      <a:pt x="0" y="6"/>
                    </a:cubicBezTo>
                    <a:cubicBezTo>
                      <a:pt x="0" y="3"/>
                      <a:pt x="2" y="0"/>
                      <a:pt x="3" y="0"/>
                    </a:cubicBezTo>
                    <a:cubicBezTo>
                      <a:pt x="29" y="0"/>
                      <a:pt x="29" y="0"/>
                      <a:pt x="29" y="0"/>
                    </a:cubicBezTo>
                    <a:cubicBezTo>
                      <a:pt x="31" y="0"/>
                      <a:pt x="32" y="3"/>
                      <a:pt x="3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 name="Freeform 76"/>
              <p:cNvSpPr/>
              <p:nvPr/>
            </p:nvSpPr>
            <p:spPr bwMode="auto">
              <a:xfrm>
                <a:off x="1657351" y="2736850"/>
                <a:ext cx="120650" cy="49213"/>
              </a:xfrm>
              <a:custGeom>
                <a:avLst/>
                <a:gdLst>
                  <a:gd name="T0" fmla="*/ 32 w 32"/>
                  <a:gd name="T1" fmla="*/ 6 h 13"/>
                  <a:gd name="T2" fmla="*/ 29 w 32"/>
                  <a:gd name="T3" fmla="*/ 13 h 13"/>
                  <a:gd name="T4" fmla="*/ 3 w 32"/>
                  <a:gd name="T5" fmla="*/ 13 h 13"/>
                  <a:gd name="T6" fmla="*/ 0 w 32"/>
                  <a:gd name="T7" fmla="*/ 6 h 13"/>
                  <a:gd name="T8" fmla="*/ 0 w 32"/>
                  <a:gd name="T9" fmla="*/ 6 h 13"/>
                  <a:gd name="T10" fmla="*/ 3 w 32"/>
                  <a:gd name="T11" fmla="*/ 0 h 13"/>
                  <a:gd name="T12" fmla="*/ 29 w 32"/>
                  <a:gd name="T13" fmla="*/ 0 h 13"/>
                  <a:gd name="T14" fmla="*/ 32 w 32"/>
                  <a:gd name="T15" fmla="*/ 6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13">
                    <a:moveTo>
                      <a:pt x="32" y="6"/>
                    </a:moveTo>
                    <a:cubicBezTo>
                      <a:pt x="32" y="10"/>
                      <a:pt x="31" y="13"/>
                      <a:pt x="29" y="13"/>
                    </a:cubicBezTo>
                    <a:cubicBezTo>
                      <a:pt x="3" y="13"/>
                      <a:pt x="3" y="13"/>
                      <a:pt x="3" y="13"/>
                    </a:cubicBezTo>
                    <a:cubicBezTo>
                      <a:pt x="2" y="13"/>
                      <a:pt x="0" y="10"/>
                      <a:pt x="0" y="6"/>
                    </a:cubicBezTo>
                    <a:cubicBezTo>
                      <a:pt x="0" y="6"/>
                      <a:pt x="0" y="6"/>
                      <a:pt x="0" y="6"/>
                    </a:cubicBezTo>
                    <a:cubicBezTo>
                      <a:pt x="0" y="3"/>
                      <a:pt x="2" y="0"/>
                      <a:pt x="3" y="0"/>
                    </a:cubicBezTo>
                    <a:cubicBezTo>
                      <a:pt x="29" y="0"/>
                      <a:pt x="29" y="0"/>
                      <a:pt x="29" y="0"/>
                    </a:cubicBezTo>
                    <a:cubicBezTo>
                      <a:pt x="31" y="0"/>
                      <a:pt x="32" y="3"/>
                      <a:pt x="3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 name="Freeform 77"/>
              <p:cNvSpPr/>
              <p:nvPr/>
            </p:nvSpPr>
            <p:spPr bwMode="auto">
              <a:xfrm>
                <a:off x="1803401" y="2478088"/>
                <a:ext cx="120650" cy="49213"/>
              </a:xfrm>
              <a:custGeom>
                <a:avLst/>
                <a:gdLst>
                  <a:gd name="T0" fmla="*/ 32 w 32"/>
                  <a:gd name="T1" fmla="*/ 6 h 13"/>
                  <a:gd name="T2" fmla="*/ 28 w 32"/>
                  <a:gd name="T3" fmla="*/ 13 h 13"/>
                  <a:gd name="T4" fmla="*/ 3 w 32"/>
                  <a:gd name="T5" fmla="*/ 13 h 13"/>
                  <a:gd name="T6" fmla="*/ 0 w 32"/>
                  <a:gd name="T7" fmla="*/ 6 h 13"/>
                  <a:gd name="T8" fmla="*/ 0 w 32"/>
                  <a:gd name="T9" fmla="*/ 6 h 13"/>
                  <a:gd name="T10" fmla="*/ 3 w 32"/>
                  <a:gd name="T11" fmla="*/ 0 h 13"/>
                  <a:gd name="T12" fmla="*/ 28 w 32"/>
                  <a:gd name="T13" fmla="*/ 0 h 13"/>
                  <a:gd name="T14" fmla="*/ 32 w 32"/>
                  <a:gd name="T15" fmla="*/ 6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13">
                    <a:moveTo>
                      <a:pt x="32" y="6"/>
                    </a:moveTo>
                    <a:cubicBezTo>
                      <a:pt x="32" y="10"/>
                      <a:pt x="30" y="13"/>
                      <a:pt x="28" y="13"/>
                    </a:cubicBezTo>
                    <a:cubicBezTo>
                      <a:pt x="3" y="13"/>
                      <a:pt x="3" y="13"/>
                      <a:pt x="3" y="13"/>
                    </a:cubicBezTo>
                    <a:cubicBezTo>
                      <a:pt x="1" y="13"/>
                      <a:pt x="0" y="10"/>
                      <a:pt x="0" y="6"/>
                    </a:cubicBezTo>
                    <a:cubicBezTo>
                      <a:pt x="0" y="6"/>
                      <a:pt x="0" y="6"/>
                      <a:pt x="0" y="6"/>
                    </a:cubicBezTo>
                    <a:cubicBezTo>
                      <a:pt x="0" y="3"/>
                      <a:pt x="1" y="0"/>
                      <a:pt x="3" y="0"/>
                    </a:cubicBezTo>
                    <a:cubicBezTo>
                      <a:pt x="28" y="0"/>
                      <a:pt x="28" y="0"/>
                      <a:pt x="28" y="0"/>
                    </a:cubicBezTo>
                    <a:cubicBezTo>
                      <a:pt x="30" y="0"/>
                      <a:pt x="32" y="3"/>
                      <a:pt x="3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 name="Freeform 78"/>
              <p:cNvSpPr/>
              <p:nvPr/>
            </p:nvSpPr>
            <p:spPr bwMode="auto">
              <a:xfrm>
                <a:off x="1803401" y="2219325"/>
                <a:ext cx="120650" cy="47625"/>
              </a:xfrm>
              <a:custGeom>
                <a:avLst/>
                <a:gdLst>
                  <a:gd name="T0" fmla="*/ 32 w 32"/>
                  <a:gd name="T1" fmla="*/ 6 h 13"/>
                  <a:gd name="T2" fmla="*/ 28 w 32"/>
                  <a:gd name="T3" fmla="*/ 13 h 13"/>
                  <a:gd name="T4" fmla="*/ 3 w 32"/>
                  <a:gd name="T5" fmla="*/ 13 h 13"/>
                  <a:gd name="T6" fmla="*/ 0 w 32"/>
                  <a:gd name="T7" fmla="*/ 6 h 13"/>
                  <a:gd name="T8" fmla="*/ 0 w 32"/>
                  <a:gd name="T9" fmla="*/ 6 h 13"/>
                  <a:gd name="T10" fmla="*/ 3 w 32"/>
                  <a:gd name="T11" fmla="*/ 0 h 13"/>
                  <a:gd name="T12" fmla="*/ 28 w 32"/>
                  <a:gd name="T13" fmla="*/ 0 h 13"/>
                  <a:gd name="T14" fmla="*/ 32 w 32"/>
                  <a:gd name="T15" fmla="*/ 6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13">
                    <a:moveTo>
                      <a:pt x="32" y="6"/>
                    </a:moveTo>
                    <a:cubicBezTo>
                      <a:pt x="32" y="10"/>
                      <a:pt x="30" y="13"/>
                      <a:pt x="28" y="13"/>
                    </a:cubicBezTo>
                    <a:cubicBezTo>
                      <a:pt x="3" y="13"/>
                      <a:pt x="3" y="13"/>
                      <a:pt x="3" y="13"/>
                    </a:cubicBezTo>
                    <a:cubicBezTo>
                      <a:pt x="1" y="13"/>
                      <a:pt x="0" y="10"/>
                      <a:pt x="0" y="6"/>
                    </a:cubicBezTo>
                    <a:cubicBezTo>
                      <a:pt x="0" y="6"/>
                      <a:pt x="0" y="6"/>
                      <a:pt x="0" y="6"/>
                    </a:cubicBezTo>
                    <a:cubicBezTo>
                      <a:pt x="0" y="3"/>
                      <a:pt x="1" y="0"/>
                      <a:pt x="3" y="0"/>
                    </a:cubicBezTo>
                    <a:cubicBezTo>
                      <a:pt x="28" y="0"/>
                      <a:pt x="28" y="0"/>
                      <a:pt x="28" y="0"/>
                    </a:cubicBezTo>
                    <a:cubicBezTo>
                      <a:pt x="30" y="0"/>
                      <a:pt x="32" y="3"/>
                      <a:pt x="3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 name="Freeform 79"/>
              <p:cNvSpPr/>
              <p:nvPr/>
            </p:nvSpPr>
            <p:spPr bwMode="auto">
              <a:xfrm>
                <a:off x="1803401" y="2305050"/>
                <a:ext cx="120650" cy="49213"/>
              </a:xfrm>
              <a:custGeom>
                <a:avLst/>
                <a:gdLst>
                  <a:gd name="T0" fmla="*/ 32 w 32"/>
                  <a:gd name="T1" fmla="*/ 6 h 13"/>
                  <a:gd name="T2" fmla="*/ 28 w 32"/>
                  <a:gd name="T3" fmla="*/ 13 h 13"/>
                  <a:gd name="T4" fmla="*/ 3 w 32"/>
                  <a:gd name="T5" fmla="*/ 13 h 13"/>
                  <a:gd name="T6" fmla="*/ 0 w 32"/>
                  <a:gd name="T7" fmla="*/ 6 h 13"/>
                  <a:gd name="T8" fmla="*/ 0 w 32"/>
                  <a:gd name="T9" fmla="*/ 6 h 13"/>
                  <a:gd name="T10" fmla="*/ 3 w 32"/>
                  <a:gd name="T11" fmla="*/ 0 h 13"/>
                  <a:gd name="T12" fmla="*/ 28 w 32"/>
                  <a:gd name="T13" fmla="*/ 0 h 13"/>
                  <a:gd name="T14" fmla="*/ 32 w 32"/>
                  <a:gd name="T15" fmla="*/ 6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13">
                    <a:moveTo>
                      <a:pt x="32" y="6"/>
                    </a:moveTo>
                    <a:cubicBezTo>
                      <a:pt x="32" y="10"/>
                      <a:pt x="30" y="13"/>
                      <a:pt x="28" y="13"/>
                    </a:cubicBezTo>
                    <a:cubicBezTo>
                      <a:pt x="3" y="13"/>
                      <a:pt x="3" y="13"/>
                      <a:pt x="3" y="13"/>
                    </a:cubicBezTo>
                    <a:cubicBezTo>
                      <a:pt x="1" y="13"/>
                      <a:pt x="0" y="10"/>
                      <a:pt x="0" y="6"/>
                    </a:cubicBezTo>
                    <a:cubicBezTo>
                      <a:pt x="0" y="6"/>
                      <a:pt x="0" y="6"/>
                      <a:pt x="0" y="6"/>
                    </a:cubicBezTo>
                    <a:cubicBezTo>
                      <a:pt x="0" y="3"/>
                      <a:pt x="1" y="0"/>
                      <a:pt x="3" y="0"/>
                    </a:cubicBezTo>
                    <a:cubicBezTo>
                      <a:pt x="28" y="0"/>
                      <a:pt x="28" y="0"/>
                      <a:pt x="28" y="0"/>
                    </a:cubicBezTo>
                    <a:cubicBezTo>
                      <a:pt x="30" y="0"/>
                      <a:pt x="32" y="3"/>
                      <a:pt x="3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 name="Freeform 80"/>
              <p:cNvSpPr/>
              <p:nvPr/>
            </p:nvSpPr>
            <p:spPr bwMode="auto">
              <a:xfrm>
                <a:off x="1803401" y="2390775"/>
                <a:ext cx="120650" cy="49213"/>
              </a:xfrm>
              <a:custGeom>
                <a:avLst/>
                <a:gdLst>
                  <a:gd name="T0" fmla="*/ 32 w 32"/>
                  <a:gd name="T1" fmla="*/ 6 h 13"/>
                  <a:gd name="T2" fmla="*/ 28 w 32"/>
                  <a:gd name="T3" fmla="*/ 13 h 13"/>
                  <a:gd name="T4" fmla="*/ 3 w 32"/>
                  <a:gd name="T5" fmla="*/ 13 h 13"/>
                  <a:gd name="T6" fmla="*/ 0 w 32"/>
                  <a:gd name="T7" fmla="*/ 6 h 13"/>
                  <a:gd name="T8" fmla="*/ 0 w 32"/>
                  <a:gd name="T9" fmla="*/ 6 h 13"/>
                  <a:gd name="T10" fmla="*/ 3 w 32"/>
                  <a:gd name="T11" fmla="*/ 0 h 13"/>
                  <a:gd name="T12" fmla="*/ 28 w 32"/>
                  <a:gd name="T13" fmla="*/ 0 h 13"/>
                  <a:gd name="T14" fmla="*/ 32 w 32"/>
                  <a:gd name="T15" fmla="*/ 6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13">
                    <a:moveTo>
                      <a:pt x="32" y="6"/>
                    </a:moveTo>
                    <a:cubicBezTo>
                      <a:pt x="32" y="10"/>
                      <a:pt x="30" y="13"/>
                      <a:pt x="28" y="13"/>
                    </a:cubicBezTo>
                    <a:cubicBezTo>
                      <a:pt x="3" y="13"/>
                      <a:pt x="3" y="13"/>
                      <a:pt x="3" y="13"/>
                    </a:cubicBezTo>
                    <a:cubicBezTo>
                      <a:pt x="1" y="13"/>
                      <a:pt x="0" y="10"/>
                      <a:pt x="0" y="6"/>
                    </a:cubicBezTo>
                    <a:cubicBezTo>
                      <a:pt x="0" y="6"/>
                      <a:pt x="0" y="6"/>
                      <a:pt x="0" y="6"/>
                    </a:cubicBezTo>
                    <a:cubicBezTo>
                      <a:pt x="0" y="3"/>
                      <a:pt x="1" y="0"/>
                      <a:pt x="3" y="0"/>
                    </a:cubicBezTo>
                    <a:cubicBezTo>
                      <a:pt x="28" y="0"/>
                      <a:pt x="28" y="0"/>
                      <a:pt x="28" y="0"/>
                    </a:cubicBezTo>
                    <a:cubicBezTo>
                      <a:pt x="30" y="0"/>
                      <a:pt x="32" y="3"/>
                      <a:pt x="3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 name="Freeform 81"/>
              <p:cNvSpPr/>
              <p:nvPr/>
            </p:nvSpPr>
            <p:spPr bwMode="auto">
              <a:xfrm>
                <a:off x="1803401" y="2563813"/>
                <a:ext cx="120650" cy="49213"/>
              </a:xfrm>
              <a:custGeom>
                <a:avLst/>
                <a:gdLst>
                  <a:gd name="T0" fmla="*/ 32 w 32"/>
                  <a:gd name="T1" fmla="*/ 6 h 13"/>
                  <a:gd name="T2" fmla="*/ 28 w 32"/>
                  <a:gd name="T3" fmla="*/ 13 h 13"/>
                  <a:gd name="T4" fmla="*/ 3 w 32"/>
                  <a:gd name="T5" fmla="*/ 13 h 13"/>
                  <a:gd name="T6" fmla="*/ 0 w 32"/>
                  <a:gd name="T7" fmla="*/ 6 h 13"/>
                  <a:gd name="T8" fmla="*/ 0 w 32"/>
                  <a:gd name="T9" fmla="*/ 6 h 13"/>
                  <a:gd name="T10" fmla="*/ 3 w 32"/>
                  <a:gd name="T11" fmla="*/ 0 h 13"/>
                  <a:gd name="T12" fmla="*/ 28 w 32"/>
                  <a:gd name="T13" fmla="*/ 0 h 13"/>
                  <a:gd name="T14" fmla="*/ 32 w 32"/>
                  <a:gd name="T15" fmla="*/ 6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13">
                    <a:moveTo>
                      <a:pt x="32" y="6"/>
                    </a:moveTo>
                    <a:cubicBezTo>
                      <a:pt x="32" y="10"/>
                      <a:pt x="30" y="13"/>
                      <a:pt x="28" y="13"/>
                    </a:cubicBezTo>
                    <a:cubicBezTo>
                      <a:pt x="3" y="13"/>
                      <a:pt x="3" y="13"/>
                      <a:pt x="3" y="13"/>
                    </a:cubicBezTo>
                    <a:cubicBezTo>
                      <a:pt x="1" y="13"/>
                      <a:pt x="0" y="10"/>
                      <a:pt x="0" y="6"/>
                    </a:cubicBezTo>
                    <a:cubicBezTo>
                      <a:pt x="0" y="6"/>
                      <a:pt x="0" y="6"/>
                      <a:pt x="0" y="6"/>
                    </a:cubicBezTo>
                    <a:cubicBezTo>
                      <a:pt x="0" y="3"/>
                      <a:pt x="1" y="0"/>
                      <a:pt x="3" y="0"/>
                    </a:cubicBezTo>
                    <a:cubicBezTo>
                      <a:pt x="28" y="0"/>
                      <a:pt x="28" y="0"/>
                      <a:pt x="28" y="0"/>
                    </a:cubicBezTo>
                    <a:cubicBezTo>
                      <a:pt x="30" y="0"/>
                      <a:pt x="32" y="3"/>
                      <a:pt x="3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Freeform 82"/>
              <p:cNvSpPr/>
              <p:nvPr/>
            </p:nvSpPr>
            <p:spPr bwMode="auto">
              <a:xfrm>
                <a:off x="1803401" y="2649538"/>
                <a:ext cx="120650" cy="49213"/>
              </a:xfrm>
              <a:custGeom>
                <a:avLst/>
                <a:gdLst>
                  <a:gd name="T0" fmla="*/ 32 w 32"/>
                  <a:gd name="T1" fmla="*/ 6 h 13"/>
                  <a:gd name="T2" fmla="*/ 28 w 32"/>
                  <a:gd name="T3" fmla="*/ 13 h 13"/>
                  <a:gd name="T4" fmla="*/ 3 w 32"/>
                  <a:gd name="T5" fmla="*/ 13 h 13"/>
                  <a:gd name="T6" fmla="*/ 0 w 32"/>
                  <a:gd name="T7" fmla="*/ 6 h 13"/>
                  <a:gd name="T8" fmla="*/ 0 w 32"/>
                  <a:gd name="T9" fmla="*/ 6 h 13"/>
                  <a:gd name="T10" fmla="*/ 3 w 32"/>
                  <a:gd name="T11" fmla="*/ 0 h 13"/>
                  <a:gd name="T12" fmla="*/ 28 w 32"/>
                  <a:gd name="T13" fmla="*/ 0 h 13"/>
                  <a:gd name="T14" fmla="*/ 32 w 32"/>
                  <a:gd name="T15" fmla="*/ 6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13">
                    <a:moveTo>
                      <a:pt x="32" y="6"/>
                    </a:moveTo>
                    <a:cubicBezTo>
                      <a:pt x="32" y="10"/>
                      <a:pt x="30" y="13"/>
                      <a:pt x="28" y="13"/>
                    </a:cubicBezTo>
                    <a:cubicBezTo>
                      <a:pt x="3" y="13"/>
                      <a:pt x="3" y="13"/>
                      <a:pt x="3" y="13"/>
                    </a:cubicBezTo>
                    <a:cubicBezTo>
                      <a:pt x="1" y="13"/>
                      <a:pt x="0" y="10"/>
                      <a:pt x="0" y="6"/>
                    </a:cubicBezTo>
                    <a:cubicBezTo>
                      <a:pt x="0" y="6"/>
                      <a:pt x="0" y="6"/>
                      <a:pt x="0" y="6"/>
                    </a:cubicBezTo>
                    <a:cubicBezTo>
                      <a:pt x="0" y="3"/>
                      <a:pt x="1" y="0"/>
                      <a:pt x="3" y="0"/>
                    </a:cubicBezTo>
                    <a:cubicBezTo>
                      <a:pt x="28" y="0"/>
                      <a:pt x="28" y="0"/>
                      <a:pt x="28" y="0"/>
                    </a:cubicBezTo>
                    <a:cubicBezTo>
                      <a:pt x="30" y="0"/>
                      <a:pt x="32" y="3"/>
                      <a:pt x="3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 name="Freeform 83"/>
              <p:cNvSpPr/>
              <p:nvPr/>
            </p:nvSpPr>
            <p:spPr bwMode="auto">
              <a:xfrm>
                <a:off x="1803401" y="2736850"/>
                <a:ext cx="120650" cy="49213"/>
              </a:xfrm>
              <a:custGeom>
                <a:avLst/>
                <a:gdLst>
                  <a:gd name="T0" fmla="*/ 32 w 32"/>
                  <a:gd name="T1" fmla="*/ 6 h 13"/>
                  <a:gd name="T2" fmla="*/ 28 w 32"/>
                  <a:gd name="T3" fmla="*/ 13 h 13"/>
                  <a:gd name="T4" fmla="*/ 3 w 32"/>
                  <a:gd name="T5" fmla="*/ 13 h 13"/>
                  <a:gd name="T6" fmla="*/ 0 w 32"/>
                  <a:gd name="T7" fmla="*/ 6 h 13"/>
                  <a:gd name="T8" fmla="*/ 0 w 32"/>
                  <a:gd name="T9" fmla="*/ 6 h 13"/>
                  <a:gd name="T10" fmla="*/ 3 w 32"/>
                  <a:gd name="T11" fmla="*/ 0 h 13"/>
                  <a:gd name="T12" fmla="*/ 28 w 32"/>
                  <a:gd name="T13" fmla="*/ 0 h 13"/>
                  <a:gd name="T14" fmla="*/ 32 w 32"/>
                  <a:gd name="T15" fmla="*/ 6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13">
                    <a:moveTo>
                      <a:pt x="32" y="6"/>
                    </a:moveTo>
                    <a:cubicBezTo>
                      <a:pt x="32" y="10"/>
                      <a:pt x="30" y="13"/>
                      <a:pt x="28" y="13"/>
                    </a:cubicBezTo>
                    <a:cubicBezTo>
                      <a:pt x="3" y="13"/>
                      <a:pt x="3" y="13"/>
                      <a:pt x="3" y="13"/>
                    </a:cubicBezTo>
                    <a:cubicBezTo>
                      <a:pt x="1" y="13"/>
                      <a:pt x="0" y="10"/>
                      <a:pt x="0" y="6"/>
                    </a:cubicBezTo>
                    <a:cubicBezTo>
                      <a:pt x="0" y="6"/>
                      <a:pt x="0" y="6"/>
                      <a:pt x="0" y="6"/>
                    </a:cubicBezTo>
                    <a:cubicBezTo>
                      <a:pt x="0" y="3"/>
                      <a:pt x="1" y="0"/>
                      <a:pt x="3" y="0"/>
                    </a:cubicBezTo>
                    <a:cubicBezTo>
                      <a:pt x="28" y="0"/>
                      <a:pt x="28" y="0"/>
                      <a:pt x="28" y="0"/>
                    </a:cubicBezTo>
                    <a:cubicBezTo>
                      <a:pt x="30" y="0"/>
                      <a:pt x="32" y="3"/>
                      <a:pt x="3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 name="Freeform 84"/>
              <p:cNvSpPr/>
              <p:nvPr/>
            </p:nvSpPr>
            <p:spPr bwMode="auto">
              <a:xfrm>
                <a:off x="1949451" y="2478088"/>
                <a:ext cx="117475" cy="49213"/>
              </a:xfrm>
              <a:custGeom>
                <a:avLst/>
                <a:gdLst>
                  <a:gd name="T0" fmla="*/ 31 w 31"/>
                  <a:gd name="T1" fmla="*/ 6 h 13"/>
                  <a:gd name="T2" fmla="*/ 28 w 31"/>
                  <a:gd name="T3" fmla="*/ 13 h 13"/>
                  <a:gd name="T4" fmla="*/ 3 w 31"/>
                  <a:gd name="T5" fmla="*/ 13 h 13"/>
                  <a:gd name="T6" fmla="*/ 0 w 31"/>
                  <a:gd name="T7" fmla="*/ 6 h 13"/>
                  <a:gd name="T8" fmla="*/ 0 w 31"/>
                  <a:gd name="T9" fmla="*/ 6 h 13"/>
                  <a:gd name="T10" fmla="*/ 3 w 31"/>
                  <a:gd name="T11" fmla="*/ 0 h 13"/>
                  <a:gd name="T12" fmla="*/ 28 w 31"/>
                  <a:gd name="T13" fmla="*/ 0 h 13"/>
                  <a:gd name="T14" fmla="*/ 31 w 31"/>
                  <a:gd name="T15" fmla="*/ 6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 h="13">
                    <a:moveTo>
                      <a:pt x="31" y="6"/>
                    </a:moveTo>
                    <a:cubicBezTo>
                      <a:pt x="31" y="10"/>
                      <a:pt x="30" y="13"/>
                      <a:pt x="28" y="13"/>
                    </a:cubicBezTo>
                    <a:cubicBezTo>
                      <a:pt x="3" y="13"/>
                      <a:pt x="3" y="13"/>
                      <a:pt x="3" y="13"/>
                    </a:cubicBezTo>
                    <a:cubicBezTo>
                      <a:pt x="1" y="13"/>
                      <a:pt x="0" y="10"/>
                      <a:pt x="0" y="6"/>
                    </a:cubicBezTo>
                    <a:cubicBezTo>
                      <a:pt x="0" y="6"/>
                      <a:pt x="0" y="6"/>
                      <a:pt x="0" y="6"/>
                    </a:cubicBezTo>
                    <a:cubicBezTo>
                      <a:pt x="0" y="3"/>
                      <a:pt x="1" y="0"/>
                      <a:pt x="3" y="0"/>
                    </a:cubicBezTo>
                    <a:cubicBezTo>
                      <a:pt x="28" y="0"/>
                      <a:pt x="28" y="0"/>
                      <a:pt x="28" y="0"/>
                    </a:cubicBezTo>
                    <a:cubicBezTo>
                      <a:pt x="30" y="0"/>
                      <a:pt x="31" y="3"/>
                      <a:pt x="31"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 name="Freeform 85"/>
              <p:cNvSpPr/>
              <p:nvPr/>
            </p:nvSpPr>
            <p:spPr bwMode="auto">
              <a:xfrm>
                <a:off x="1949451" y="2563813"/>
                <a:ext cx="117475" cy="49213"/>
              </a:xfrm>
              <a:custGeom>
                <a:avLst/>
                <a:gdLst>
                  <a:gd name="T0" fmla="*/ 31 w 31"/>
                  <a:gd name="T1" fmla="*/ 6 h 13"/>
                  <a:gd name="T2" fmla="*/ 28 w 31"/>
                  <a:gd name="T3" fmla="*/ 13 h 13"/>
                  <a:gd name="T4" fmla="*/ 3 w 31"/>
                  <a:gd name="T5" fmla="*/ 13 h 13"/>
                  <a:gd name="T6" fmla="*/ 0 w 31"/>
                  <a:gd name="T7" fmla="*/ 6 h 13"/>
                  <a:gd name="T8" fmla="*/ 0 w 31"/>
                  <a:gd name="T9" fmla="*/ 6 h 13"/>
                  <a:gd name="T10" fmla="*/ 3 w 31"/>
                  <a:gd name="T11" fmla="*/ 0 h 13"/>
                  <a:gd name="T12" fmla="*/ 28 w 31"/>
                  <a:gd name="T13" fmla="*/ 0 h 13"/>
                  <a:gd name="T14" fmla="*/ 31 w 31"/>
                  <a:gd name="T15" fmla="*/ 6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 h="13">
                    <a:moveTo>
                      <a:pt x="31" y="6"/>
                    </a:moveTo>
                    <a:cubicBezTo>
                      <a:pt x="31" y="10"/>
                      <a:pt x="30" y="13"/>
                      <a:pt x="28" y="13"/>
                    </a:cubicBezTo>
                    <a:cubicBezTo>
                      <a:pt x="3" y="13"/>
                      <a:pt x="3" y="13"/>
                      <a:pt x="3" y="13"/>
                    </a:cubicBezTo>
                    <a:cubicBezTo>
                      <a:pt x="1" y="13"/>
                      <a:pt x="0" y="10"/>
                      <a:pt x="0" y="6"/>
                    </a:cubicBezTo>
                    <a:cubicBezTo>
                      <a:pt x="0" y="6"/>
                      <a:pt x="0" y="6"/>
                      <a:pt x="0" y="6"/>
                    </a:cubicBezTo>
                    <a:cubicBezTo>
                      <a:pt x="0" y="3"/>
                      <a:pt x="1" y="0"/>
                      <a:pt x="3" y="0"/>
                    </a:cubicBezTo>
                    <a:cubicBezTo>
                      <a:pt x="28" y="0"/>
                      <a:pt x="28" y="0"/>
                      <a:pt x="28" y="0"/>
                    </a:cubicBezTo>
                    <a:cubicBezTo>
                      <a:pt x="30" y="0"/>
                      <a:pt x="31" y="3"/>
                      <a:pt x="31"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Freeform 86"/>
              <p:cNvSpPr/>
              <p:nvPr/>
            </p:nvSpPr>
            <p:spPr bwMode="auto">
              <a:xfrm>
                <a:off x="1949451" y="2649538"/>
                <a:ext cx="117475" cy="49213"/>
              </a:xfrm>
              <a:custGeom>
                <a:avLst/>
                <a:gdLst>
                  <a:gd name="T0" fmla="*/ 31 w 31"/>
                  <a:gd name="T1" fmla="*/ 6 h 13"/>
                  <a:gd name="T2" fmla="*/ 28 w 31"/>
                  <a:gd name="T3" fmla="*/ 13 h 13"/>
                  <a:gd name="T4" fmla="*/ 3 w 31"/>
                  <a:gd name="T5" fmla="*/ 13 h 13"/>
                  <a:gd name="T6" fmla="*/ 0 w 31"/>
                  <a:gd name="T7" fmla="*/ 6 h 13"/>
                  <a:gd name="T8" fmla="*/ 0 w 31"/>
                  <a:gd name="T9" fmla="*/ 6 h 13"/>
                  <a:gd name="T10" fmla="*/ 3 w 31"/>
                  <a:gd name="T11" fmla="*/ 0 h 13"/>
                  <a:gd name="T12" fmla="*/ 28 w 31"/>
                  <a:gd name="T13" fmla="*/ 0 h 13"/>
                  <a:gd name="T14" fmla="*/ 31 w 31"/>
                  <a:gd name="T15" fmla="*/ 6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 h="13">
                    <a:moveTo>
                      <a:pt x="31" y="6"/>
                    </a:moveTo>
                    <a:cubicBezTo>
                      <a:pt x="31" y="10"/>
                      <a:pt x="30" y="13"/>
                      <a:pt x="28" y="13"/>
                    </a:cubicBezTo>
                    <a:cubicBezTo>
                      <a:pt x="3" y="13"/>
                      <a:pt x="3" y="13"/>
                      <a:pt x="3" y="13"/>
                    </a:cubicBezTo>
                    <a:cubicBezTo>
                      <a:pt x="1" y="13"/>
                      <a:pt x="0" y="10"/>
                      <a:pt x="0" y="6"/>
                    </a:cubicBezTo>
                    <a:cubicBezTo>
                      <a:pt x="0" y="6"/>
                      <a:pt x="0" y="6"/>
                      <a:pt x="0" y="6"/>
                    </a:cubicBezTo>
                    <a:cubicBezTo>
                      <a:pt x="0" y="3"/>
                      <a:pt x="1" y="0"/>
                      <a:pt x="3" y="0"/>
                    </a:cubicBezTo>
                    <a:cubicBezTo>
                      <a:pt x="28" y="0"/>
                      <a:pt x="28" y="0"/>
                      <a:pt x="28" y="0"/>
                    </a:cubicBezTo>
                    <a:cubicBezTo>
                      <a:pt x="30" y="0"/>
                      <a:pt x="31" y="3"/>
                      <a:pt x="31"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 name="Freeform 87"/>
              <p:cNvSpPr/>
              <p:nvPr/>
            </p:nvSpPr>
            <p:spPr bwMode="auto">
              <a:xfrm>
                <a:off x="1949451" y="2736850"/>
                <a:ext cx="117475" cy="49213"/>
              </a:xfrm>
              <a:custGeom>
                <a:avLst/>
                <a:gdLst>
                  <a:gd name="T0" fmla="*/ 31 w 31"/>
                  <a:gd name="T1" fmla="*/ 6 h 13"/>
                  <a:gd name="T2" fmla="*/ 28 w 31"/>
                  <a:gd name="T3" fmla="*/ 13 h 13"/>
                  <a:gd name="T4" fmla="*/ 3 w 31"/>
                  <a:gd name="T5" fmla="*/ 13 h 13"/>
                  <a:gd name="T6" fmla="*/ 0 w 31"/>
                  <a:gd name="T7" fmla="*/ 6 h 13"/>
                  <a:gd name="T8" fmla="*/ 0 w 31"/>
                  <a:gd name="T9" fmla="*/ 6 h 13"/>
                  <a:gd name="T10" fmla="*/ 3 w 31"/>
                  <a:gd name="T11" fmla="*/ 0 h 13"/>
                  <a:gd name="T12" fmla="*/ 28 w 31"/>
                  <a:gd name="T13" fmla="*/ 0 h 13"/>
                  <a:gd name="T14" fmla="*/ 31 w 31"/>
                  <a:gd name="T15" fmla="*/ 6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 h="13">
                    <a:moveTo>
                      <a:pt x="31" y="6"/>
                    </a:moveTo>
                    <a:cubicBezTo>
                      <a:pt x="31" y="10"/>
                      <a:pt x="30" y="13"/>
                      <a:pt x="28" y="13"/>
                    </a:cubicBezTo>
                    <a:cubicBezTo>
                      <a:pt x="3" y="13"/>
                      <a:pt x="3" y="13"/>
                      <a:pt x="3" y="13"/>
                    </a:cubicBezTo>
                    <a:cubicBezTo>
                      <a:pt x="1" y="13"/>
                      <a:pt x="0" y="10"/>
                      <a:pt x="0" y="6"/>
                    </a:cubicBezTo>
                    <a:cubicBezTo>
                      <a:pt x="0" y="6"/>
                      <a:pt x="0" y="6"/>
                      <a:pt x="0" y="6"/>
                    </a:cubicBezTo>
                    <a:cubicBezTo>
                      <a:pt x="0" y="3"/>
                      <a:pt x="1" y="0"/>
                      <a:pt x="3" y="0"/>
                    </a:cubicBezTo>
                    <a:cubicBezTo>
                      <a:pt x="28" y="0"/>
                      <a:pt x="28" y="0"/>
                      <a:pt x="28" y="0"/>
                    </a:cubicBezTo>
                    <a:cubicBezTo>
                      <a:pt x="30" y="0"/>
                      <a:pt x="31" y="3"/>
                      <a:pt x="31"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 name="Freeform 88"/>
              <p:cNvSpPr/>
              <p:nvPr/>
            </p:nvSpPr>
            <p:spPr bwMode="auto">
              <a:xfrm>
                <a:off x="2092326" y="2478088"/>
                <a:ext cx="120650" cy="49213"/>
              </a:xfrm>
              <a:custGeom>
                <a:avLst/>
                <a:gdLst>
                  <a:gd name="T0" fmla="*/ 32 w 32"/>
                  <a:gd name="T1" fmla="*/ 6 h 13"/>
                  <a:gd name="T2" fmla="*/ 29 w 32"/>
                  <a:gd name="T3" fmla="*/ 13 h 13"/>
                  <a:gd name="T4" fmla="*/ 3 w 32"/>
                  <a:gd name="T5" fmla="*/ 13 h 13"/>
                  <a:gd name="T6" fmla="*/ 0 w 32"/>
                  <a:gd name="T7" fmla="*/ 6 h 13"/>
                  <a:gd name="T8" fmla="*/ 0 w 32"/>
                  <a:gd name="T9" fmla="*/ 6 h 13"/>
                  <a:gd name="T10" fmla="*/ 3 w 32"/>
                  <a:gd name="T11" fmla="*/ 0 h 13"/>
                  <a:gd name="T12" fmla="*/ 29 w 32"/>
                  <a:gd name="T13" fmla="*/ 0 h 13"/>
                  <a:gd name="T14" fmla="*/ 32 w 32"/>
                  <a:gd name="T15" fmla="*/ 6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13">
                    <a:moveTo>
                      <a:pt x="32" y="6"/>
                    </a:moveTo>
                    <a:cubicBezTo>
                      <a:pt x="32" y="10"/>
                      <a:pt x="30" y="13"/>
                      <a:pt x="29" y="13"/>
                    </a:cubicBezTo>
                    <a:cubicBezTo>
                      <a:pt x="3" y="13"/>
                      <a:pt x="3" y="13"/>
                      <a:pt x="3" y="13"/>
                    </a:cubicBezTo>
                    <a:cubicBezTo>
                      <a:pt x="2" y="13"/>
                      <a:pt x="0" y="10"/>
                      <a:pt x="0" y="6"/>
                    </a:cubicBezTo>
                    <a:cubicBezTo>
                      <a:pt x="0" y="6"/>
                      <a:pt x="0" y="6"/>
                      <a:pt x="0" y="6"/>
                    </a:cubicBezTo>
                    <a:cubicBezTo>
                      <a:pt x="0" y="3"/>
                      <a:pt x="2" y="0"/>
                      <a:pt x="3" y="0"/>
                    </a:cubicBezTo>
                    <a:cubicBezTo>
                      <a:pt x="29" y="0"/>
                      <a:pt x="29" y="0"/>
                      <a:pt x="29" y="0"/>
                    </a:cubicBezTo>
                    <a:cubicBezTo>
                      <a:pt x="30" y="0"/>
                      <a:pt x="32" y="3"/>
                      <a:pt x="3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 name="Freeform 89"/>
              <p:cNvSpPr/>
              <p:nvPr/>
            </p:nvSpPr>
            <p:spPr bwMode="auto">
              <a:xfrm>
                <a:off x="2092326" y="2305050"/>
                <a:ext cx="120650" cy="49213"/>
              </a:xfrm>
              <a:custGeom>
                <a:avLst/>
                <a:gdLst>
                  <a:gd name="T0" fmla="*/ 32 w 32"/>
                  <a:gd name="T1" fmla="*/ 6 h 13"/>
                  <a:gd name="T2" fmla="*/ 29 w 32"/>
                  <a:gd name="T3" fmla="*/ 13 h 13"/>
                  <a:gd name="T4" fmla="*/ 3 w 32"/>
                  <a:gd name="T5" fmla="*/ 13 h 13"/>
                  <a:gd name="T6" fmla="*/ 0 w 32"/>
                  <a:gd name="T7" fmla="*/ 6 h 13"/>
                  <a:gd name="T8" fmla="*/ 0 w 32"/>
                  <a:gd name="T9" fmla="*/ 6 h 13"/>
                  <a:gd name="T10" fmla="*/ 3 w 32"/>
                  <a:gd name="T11" fmla="*/ 0 h 13"/>
                  <a:gd name="T12" fmla="*/ 29 w 32"/>
                  <a:gd name="T13" fmla="*/ 0 h 13"/>
                  <a:gd name="T14" fmla="*/ 32 w 32"/>
                  <a:gd name="T15" fmla="*/ 6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13">
                    <a:moveTo>
                      <a:pt x="32" y="6"/>
                    </a:moveTo>
                    <a:cubicBezTo>
                      <a:pt x="32" y="10"/>
                      <a:pt x="30" y="13"/>
                      <a:pt x="29" y="13"/>
                    </a:cubicBezTo>
                    <a:cubicBezTo>
                      <a:pt x="3" y="13"/>
                      <a:pt x="3" y="13"/>
                      <a:pt x="3" y="13"/>
                    </a:cubicBezTo>
                    <a:cubicBezTo>
                      <a:pt x="2" y="13"/>
                      <a:pt x="0" y="10"/>
                      <a:pt x="0" y="6"/>
                    </a:cubicBezTo>
                    <a:cubicBezTo>
                      <a:pt x="0" y="6"/>
                      <a:pt x="0" y="6"/>
                      <a:pt x="0" y="6"/>
                    </a:cubicBezTo>
                    <a:cubicBezTo>
                      <a:pt x="0" y="3"/>
                      <a:pt x="2" y="0"/>
                      <a:pt x="3" y="0"/>
                    </a:cubicBezTo>
                    <a:cubicBezTo>
                      <a:pt x="29" y="0"/>
                      <a:pt x="29" y="0"/>
                      <a:pt x="29" y="0"/>
                    </a:cubicBezTo>
                    <a:cubicBezTo>
                      <a:pt x="30" y="0"/>
                      <a:pt x="32" y="3"/>
                      <a:pt x="3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 name="Freeform 90"/>
              <p:cNvSpPr/>
              <p:nvPr/>
            </p:nvSpPr>
            <p:spPr bwMode="auto">
              <a:xfrm>
                <a:off x="2092326" y="2390775"/>
                <a:ext cx="120650" cy="49213"/>
              </a:xfrm>
              <a:custGeom>
                <a:avLst/>
                <a:gdLst>
                  <a:gd name="T0" fmla="*/ 32 w 32"/>
                  <a:gd name="T1" fmla="*/ 6 h 13"/>
                  <a:gd name="T2" fmla="*/ 29 w 32"/>
                  <a:gd name="T3" fmla="*/ 13 h 13"/>
                  <a:gd name="T4" fmla="*/ 3 w 32"/>
                  <a:gd name="T5" fmla="*/ 13 h 13"/>
                  <a:gd name="T6" fmla="*/ 0 w 32"/>
                  <a:gd name="T7" fmla="*/ 6 h 13"/>
                  <a:gd name="T8" fmla="*/ 0 w 32"/>
                  <a:gd name="T9" fmla="*/ 6 h 13"/>
                  <a:gd name="T10" fmla="*/ 3 w 32"/>
                  <a:gd name="T11" fmla="*/ 0 h 13"/>
                  <a:gd name="T12" fmla="*/ 29 w 32"/>
                  <a:gd name="T13" fmla="*/ 0 h 13"/>
                  <a:gd name="T14" fmla="*/ 32 w 32"/>
                  <a:gd name="T15" fmla="*/ 6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13">
                    <a:moveTo>
                      <a:pt x="32" y="6"/>
                    </a:moveTo>
                    <a:cubicBezTo>
                      <a:pt x="32" y="10"/>
                      <a:pt x="30" y="13"/>
                      <a:pt x="29" y="13"/>
                    </a:cubicBezTo>
                    <a:cubicBezTo>
                      <a:pt x="3" y="13"/>
                      <a:pt x="3" y="13"/>
                      <a:pt x="3" y="13"/>
                    </a:cubicBezTo>
                    <a:cubicBezTo>
                      <a:pt x="2" y="13"/>
                      <a:pt x="0" y="10"/>
                      <a:pt x="0" y="6"/>
                    </a:cubicBezTo>
                    <a:cubicBezTo>
                      <a:pt x="0" y="6"/>
                      <a:pt x="0" y="6"/>
                      <a:pt x="0" y="6"/>
                    </a:cubicBezTo>
                    <a:cubicBezTo>
                      <a:pt x="0" y="3"/>
                      <a:pt x="2" y="0"/>
                      <a:pt x="3" y="0"/>
                    </a:cubicBezTo>
                    <a:cubicBezTo>
                      <a:pt x="29" y="0"/>
                      <a:pt x="29" y="0"/>
                      <a:pt x="29" y="0"/>
                    </a:cubicBezTo>
                    <a:cubicBezTo>
                      <a:pt x="30" y="0"/>
                      <a:pt x="32" y="3"/>
                      <a:pt x="3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 name="Freeform 91"/>
              <p:cNvSpPr/>
              <p:nvPr/>
            </p:nvSpPr>
            <p:spPr bwMode="auto">
              <a:xfrm>
                <a:off x="2092326" y="2563813"/>
                <a:ext cx="120650" cy="49213"/>
              </a:xfrm>
              <a:custGeom>
                <a:avLst/>
                <a:gdLst>
                  <a:gd name="T0" fmla="*/ 32 w 32"/>
                  <a:gd name="T1" fmla="*/ 6 h 13"/>
                  <a:gd name="T2" fmla="*/ 29 w 32"/>
                  <a:gd name="T3" fmla="*/ 13 h 13"/>
                  <a:gd name="T4" fmla="*/ 3 w 32"/>
                  <a:gd name="T5" fmla="*/ 13 h 13"/>
                  <a:gd name="T6" fmla="*/ 0 w 32"/>
                  <a:gd name="T7" fmla="*/ 6 h 13"/>
                  <a:gd name="T8" fmla="*/ 0 w 32"/>
                  <a:gd name="T9" fmla="*/ 6 h 13"/>
                  <a:gd name="T10" fmla="*/ 3 w 32"/>
                  <a:gd name="T11" fmla="*/ 0 h 13"/>
                  <a:gd name="T12" fmla="*/ 29 w 32"/>
                  <a:gd name="T13" fmla="*/ 0 h 13"/>
                  <a:gd name="T14" fmla="*/ 32 w 32"/>
                  <a:gd name="T15" fmla="*/ 6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13">
                    <a:moveTo>
                      <a:pt x="32" y="6"/>
                    </a:moveTo>
                    <a:cubicBezTo>
                      <a:pt x="32" y="10"/>
                      <a:pt x="30" y="13"/>
                      <a:pt x="29" y="13"/>
                    </a:cubicBezTo>
                    <a:cubicBezTo>
                      <a:pt x="3" y="13"/>
                      <a:pt x="3" y="13"/>
                      <a:pt x="3" y="13"/>
                    </a:cubicBezTo>
                    <a:cubicBezTo>
                      <a:pt x="2" y="13"/>
                      <a:pt x="0" y="10"/>
                      <a:pt x="0" y="6"/>
                    </a:cubicBezTo>
                    <a:cubicBezTo>
                      <a:pt x="0" y="6"/>
                      <a:pt x="0" y="6"/>
                      <a:pt x="0" y="6"/>
                    </a:cubicBezTo>
                    <a:cubicBezTo>
                      <a:pt x="0" y="3"/>
                      <a:pt x="2" y="0"/>
                      <a:pt x="3" y="0"/>
                    </a:cubicBezTo>
                    <a:cubicBezTo>
                      <a:pt x="29" y="0"/>
                      <a:pt x="29" y="0"/>
                      <a:pt x="29" y="0"/>
                    </a:cubicBezTo>
                    <a:cubicBezTo>
                      <a:pt x="30" y="0"/>
                      <a:pt x="32" y="3"/>
                      <a:pt x="3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 name="Freeform 92"/>
              <p:cNvSpPr/>
              <p:nvPr/>
            </p:nvSpPr>
            <p:spPr bwMode="auto">
              <a:xfrm>
                <a:off x="2092326" y="2649538"/>
                <a:ext cx="120650" cy="49213"/>
              </a:xfrm>
              <a:custGeom>
                <a:avLst/>
                <a:gdLst>
                  <a:gd name="T0" fmla="*/ 32 w 32"/>
                  <a:gd name="T1" fmla="*/ 6 h 13"/>
                  <a:gd name="T2" fmla="*/ 29 w 32"/>
                  <a:gd name="T3" fmla="*/ 13 h 13"/>
                  <a:gd name="T4" fmla="*/ 3 w 32"/>
                  <a:gd name="T5" fmla="*/ 13 h 13"/>
                  <a:gd name="T6" fmla="*/ 0 w 32"/>
                  <a:gd name="T7" fmla="*/ 6 h 13"/>
                  <a:gd name="T8" fmla="*/ 0 w 32"/>
                  <a:gd name="T9" fmla="*/ 6 h 13"/>
                  <a:gd name="T10" fmla="*/ 3 w 32"/>
                  <a:gd name="T11" fmla="*/ 0 h 13"/>
                  <a:gd name="T12" fmla="*/ 29 w 32"/>
                  <a:gd name="T13" fmla="*/ 0 h 13"/>
                  <a:gd name="T14" fmla="*/ 32 w 32"/>
                  <a:gd name="T15" fmla="*/ 6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13">
                    <a:moveTo>
                      <a:pt x="32" y="6"/>
                    </a:moveTo>
                    <a:cubicBezTo>
                      <a:pt x="32" y="10"/>
                      <a:pt x="30" y="13"/>
                      <a:pt x="29" y="13"/>
                    </a:cubicBezTo>
                    <a:cubicBezTo>
                      <a:pt x="3" y="13"/>
                      <a:pt x="3" y="13"/>
                      <a:pt x="3" y="13"/>
                    </a:cubicBezTo>
                    <a:cubicBezTo>
                      <a:pt x="2" y="13"/>
                      <a:pt x="0" y="10"/>
                      <a:pt x="0" y="6"/>
                    </a:cubicBezTo>
                    <a:cubicBezTo>
                      <a:pt x="0" y="6"/>
                      <a:pt x="0" y="6"/>
                      <a:pt x="0" y="6"/>
                    </a:cubicBezTo>
                    <a:cubicBezTo>
                      <a:pt x="0" y="3"/>
                      <a:pt x="2" y="0"/>
                      <a:pt x="3" y="0"/>
                    </a:cubicBezTo>
                    <a:cubicBezTo>
                      <a:pt x="29" y="0"/>
                      <a:pt x="29" y="0"/>
                      <a:pt x="29" y="0"/>
                    </a:cubicBezTo>
                    <a:cubicBezTo>
                      <a:pt x="30" y="0"/>
                      <a:pt x="32" y="3"/>
                      <a:pt x="3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Freeform 93"/>
              <p:cNvSpPr/>
              <p:nvPr/>
            </p:nvSpPr>
            <p:spPr bwMode="auto">
              <a:xfrm>
                <a:off x="2092326" y="2736850"/>
                <a:ext cx="120650" cy="49213"/>
              </a:xfrm>
              <a:custGeom>
                <a:avLst/>
                <a:gdLst>
                  <a:gd name="T0" fmla="*/ 32 w 32"/>
                  <a:gd name="T1" fmla="*/ 6 h 13"/>
                  <a:gd name="T2" fmla="*/ 29 w 32"/>
                  <a:gd name="T3" fmla="*/ 13 h 13"/>
                  <a:gd name="T4" fmla="*/ 3 w 32"/>
                  <a:gd name="T5" fmla="*/ 13 h 13"/>
                  <a:gd name="T6" fmla="*/ 0 w 32"/>
                  <a:gd name="T7" fmla="*/ 6 h 13"/>
                  <a:gd name="T8" fmla="*/ 0 w 32"/>
                  <a:gd name="T9" fmla="*/ 6 h 13"/>
                  <a:gd name="T10" fmla="*/ 3 w 32"/>
                  <a:gd name="T11" fmla="*/ 0 h 13"/>
                  <a:gd name="T12" fmla="*/ 29 w 32"/>
                  <a:gd name="T13" fmla="*/ 0 h 13"/>
                  <a:gd name="T14" fmla="*/ 32 w 32"/>
                  <a:gd name="T15" fmla="*/ 6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13">
                    <a:moveTo>
                      <a:pt x="32" y="6"/>
                    </a:moveTo>
                    <a:cubicBezTo>
                      <a:pt x="32" y="10"/>
                      <a:pt x="30" y="13"/>
                      <a:pt x="29" y="13"/>
                    </a:cubicBezTo>
                    <a:cubicBezTo>
                      <a:pt x="3" y="13"/>
                      <a:pt x="3" y="13"/>
                      <a:pt x="3" y="13"/>
                    </a:cubicBezTo>
                    <a:cubicBezTo>
                      <a:pt x="2" y="13"/>
                      <a:pt x="0" y="10"/>
                      <a:pt x="0" y="6"/>
                    </a:cubicBezTo>
                    <a:cubicBezTo>
                      <a:pt x="0" y="6"/>
                      <a:pt x="0" y="6"/>
                      <a:pt x="0" y="6"/>
                    </a:cubicBezTo>
                    <a:cubicBezTo>
                      <a:pt x="0" y="3"/>
                      <a:pt x="2" y="0"/>
                      <a:pt x="3" y="0"/>
                    </a:cubicBezTo>
                    <a:cubicBezTo>
                      <a:pt x="29" y="0"/>
                      <a:pt x="29" y="0"/>
                      <a:pt x="29" y="0"/>
                    </a:cubicBezTo>
                    <a:cubicBezTo>
                      <a:pt x="30" y="0"/>
                      <a:pt x="32" y="3"/>
                      <a:pt x="3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Freeform 94"/>
              <p:cNvSpPr/>
              <p:nvPr/>
            </p:nvSpPr>
            <p:spPr bwMode="auto">
              <a:xfrm>
                <a:off x="2238376" y="2563813"/>
                <a:ext cx="117475" cy="49213"/>
              </a:xfrm>
              <a:custGeom>
                <a:avLst/>
                <a:gdLst>
                  <a:gd name="T0" fmla="*/ 31 w 31"/>
                  <a:gd name="T1" fmla="*/ 6 h 13"/>
                  <a:gd name="T2" fmla="*/ 28 w 31"/>
                  <a:gd name="T3" fmla="*/ 13 h 13"/>
                  <a:gd name="T4" fmla="*/ 3 w 31"/>
                  <a:gd name="T5" fmla="*/ 13 h 13"/>
                  <a:gd name="T6" fmla="*/ 0 w 31"/>
                  <a:gd name="T7" fmla="*/ 6 h 13"/>
                  <a:gd name="T8" fmla="*/ 0 w 31"/>
                  <a:gd name="T9" fmla="*/ 6 h 13"/>
                  <a:gd name="T10" fmla="*/ 3 w 31"/>
                  <a:gd name="T11" fmla="*/ 0 h 13"/>
                  <a:gd name="T12" fmla="*/ 28 w 31"/>
                  <a:gd name="T13" fmla="*/ 0 h 13"/>
                  <a:gd name="T14" fmla="*/ 31 w 31"/>
                  <a:gd name="T15" fmla="*/ 6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 h="13">
                    <a:moveTo>
                      <a:pt x="31" y="6"/>
                    </a:moveTo>
                    <a:cubicBezTo>
                      <a:pt x="31" y="10"/>
                      <a:pt x="30" y="13"/>
                      <a:pt x="28" y="13"/>
                    </a:cubicBezTo>
                    <a:cubicBezTo>
                      <a:pt x="3" y="13"/>
                      <a:pt x="3" y="13"/>
                      <a:pt x="3" y="13"/>
                    </a:cubicBezTo>
                    <a:cubicBezTo>
                      <a:pt x="1" y="13"/>
                      <a:pt x="0" y="10"/>
                      <a:pt x="0" y="6"/>
                    </a:cubicBezTo>
                    <a:cubicBezTo>
                      <a:pt x="0" y="6"/>
                      <a:pt x="0" y="6"/>
                      <a:pt x="0" y="6"/>
                    </a:cubicBezTo>
                    <a:cubicBezTo>
                      <a:pt x="0" y="3"/>
                      <a:pt x="1" y="0"/>
                      <a:pt x="3" y="0"/>
                    </a:cubicBezTo>
                    <a:cubicBezTo>
                      <a:pt x="28" y="0"/>
                      <a:pt x="28" y="0"/>
                      <a:pt x="28" y="0"/>
                    </a:cubicBezTo>
                    <a:cubicBezTo>
                      <a:pt x="30" y="0"/>
                      <a:pt x="31" y="3"/>
                      <a:pt x="31"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 name="Freeform 95"/>
              <p:cNvSpPr/>
              <p:nvPr/>
            </p:nvSpPr>
            <p:spPr bwMode="auto">
              <a:xfrm>
                <a:off x="2238376" y="2649538"/>
                <a:ext cx="117475" cy="49213"/>
              </a:xfrm>
              <a:custGeom>
                <a:avLst/>
                <a:gdLst>
                  <a:gd name="T0" fmla="*/ 31 w 31"/>
                  <a:gd name="T1" fmla="*/ 6 h 13"/>
                  <a:gd name="T2" fmla="*/ 28 w 31"/>
                  <a:gd name="T3" fmla="*/ 13 h 13"/>
                  <a:gd name="T4" fmla="*/ 3 w 31"/>
                  <a:gd name="T5" fmla="*/ 13 h 13"/>
                  <a:gd name="T6" fmla="*/ 0 w 31"/>
                  <a:gd name="T7" fmla="*/ 6 h 13"/>
                  <a:gd name="T8" fmla="*/ 0 w 31"/>
                  <a:gd name="T9" fmla="*/ 6 h 13"/>
                  <a:gd name="T10" fmla="*/ 3 w 31"/>
                  <a:gd name="T11" fmla="*/ 0 h 13"/>
                  <a:gd name="T12" fmla="*/ 28 w 31"/>
                  <a:gd name="T13" fmla="*/ 0 h 13"/>
                  <a:gd name="T14" fmla="*/ 31 w 31"/>
                  <a:gd name="T15" fmla="*/ 6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 h="13">
                    <a:moveTo>
                      <a:pt x="31" y="6"/>
                    </a:moveTo>
                    <a:cubicBezTo>
                      <a:pt x="31" y="10"/>
                      <a:pt x="30" y="13"/>
                      <a:pt x="28" y="13"/>
                    </a:cubicBezTo>
                    <a:cubicBezTo>
                      <a:pt x="3" y="13"/>
                      <a:pt x="3" y="13"/>
                      <a:pt x="3" y="13"/>
                    </a:cubicBezTo>
                    <a:cubicBezTo>
                      <a:pt x="1" y="13"/>
                      <a:pt x="0" y="10"/>
                      <a:pt x="0" y="6"/>
                    </a:cubicBezTo>
                    <a:cubicBezTo>
                      <a:pt x="0" y="6"/>
                      <a:pt x="0" y="6"/>
                      <a:pt x="0" y="6"/>
                    </a:cubicBezTo>
                    <a:cubicBezTo>
                      <a:pt x="0" y="3"/>
                      <a:pt x="1" y="0"/>
                      <a:pt x="3" y="0"/>
                    </a:cubicBezTo>
                    <a:cubicBezTo>
                      <a:pt x="28" y="0"/>
                      <a:pt x="28" y="0"/>
                      <a:pt x="28" y="0"/>
                    </a:cubicBezTo>
                    <a:cubicBezTo>
                      <a:pt x="30" y="0"/>
                      <a:pt x="31" y="3"/>
                      <a:pt x="31"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 name="Freeform 96"/>
              <p:cNvSpPr/>
              <p:nvPr/>
            </p:nvSpPr>
            <p:spPr bwMode="auto">
              <a:xfrm>
                <a:off x="2238376" y="2736850"/>
                <a:ext cx="117475" cy="49213"/>
              </a:xfrm>
              <a:custGeom>
                <a:avLst/>
                <a:gdLst>
                  <a:gd name="T0" fmla="*/ 31 w 31"/>
                  <a:gd name="T1" fmla="*/ 6 h 13"/>
                  <a:gd name="T2" fmla="*/ 28 w 31"/>
                  <a:gd name="T3" fmla="*/ 13 h 13"/>
                  <a:gd name="T4" fmla="*/ 3 w 31"/>
                  <a:gd name="T5" fmla="*/ 13 h 13"/>
                  <a:gd name="T6" fmla="*/ 0 w 31"/>
                  <a:gd name="T7" fmla="*/ 6 h 13"/>
                  <a:gd name="T8" fmla="*/ 0 w 31"/>
                  <a:gd name="T9" fmla="*/ 6 h 13"/>
                  <a:gd name="T10" fmla="*/ 3 w 31"/>
                  <a:gd name="T11" fmla="*/ 0 h 13"/>
                  <a:gd name="T12" fmla="*/ 28 w 31"/>
                  <a:gd name="T13" fmla="*/ 0 h 13"/>
                  <a:gd name="T14" fmla="*/ 31 w 31"/>
                  <a:gd name="T15" fmla="*/ 6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 h="13">
                    <a:moveTo>
                      <a:pt x="31" y="6"/>
                    </a:moveTo>
                    <a:cubicBezTo>
                      <a:pt x="31" y="10"/>
                      <a:pt x="30" y="13"/>
                      <a:pt x="28" y="13"/>
                    </a:cubicBezTo>
                    <a:cubicBezTo>
                      <a:pt x="3" y="13"/>
                      <a:pt x="3" y="13"/>
                      <a:pt x="3" y="13"/>
                    </a:cubicBezTo>
                    <a:cubicBezTo>
                      <a:pt x="1" y="13"/>
                      <a:pt x="0" y="10"/>
                      <a:pt x="0" y="6"/>
                    </a:cubicBezTo>
                    <a:cubicBezTo>
                      <a:pt x="0" y="6"/>
                      <a:pt x="0" y="6"/>
                      <a:pt x="0" y="6"/>
                    </a:cubicBezTo>
                    <a:cubicBezTo>
                      <a:pt x="0" y="3"/>
                      <a:pt x="1" y="0"/>
                      <a:pt x="3" y="0"/>
                    </a:cubicBezTo>
                    <a:cubicBezTo>
                      <a:pt x="28" y="0"/>
                      <a:pt x="28" y="0"/>
                      <a:pt x="28" y="0"/>
                    </a:cubicBezTo>
                    <a:cubicBezTo>
                      <a:pt x="30" y="0"/>
                      <a:pt x="31" y="3"/>
                      <a:pt x="31"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Freeform 97"/>
              <p:cNvSpPr/>
              <p:nvPr/>
            </p:nvSpPr>
            <p:spPr bwMode="auto">
              <a:xfrm>
                <a:off x="1627188" y="2808288"/>
                <a:ext cx="758825" cy="60325"/>
              </a:xfrm>
              <a:custGeom>
                <a:avLst/>
                <a:gdLst>
                  <a:gd name="T0" fmla="*/ 202 w 202"/>
                  <a:gd name="T1" fmla="*/ 8 h 16"/>
                  <a:gd name="T2" fmla="*/ 197 w 202"/>
                  <a:gd name="T3" fmla="*/ 16 h 16"/>
                  <a:gd name="T4" fmla="*/ 6 w 202"/>
                  <a:gd name="T5" fmla="*/ 16 h 16"/>
                  <a:gd name="T6" fmla="*/ 0 w 202"/>
                  <a:gd name="T7" fmla="*/ 8 h 16"/>
                  <a:gd name="T8" fmla="*/ 0 w 202"/>
                  <a:gd name="T9" fmla="*/ 8 h 16"/>
                  <a:gd name="T10" fmla="*/ 6 w 202"/>
                  <a:gd name="T11" fmla="*/ 0 h 16"/>
                  <a:gd name="T12" fmla="*/ 197 w 202"/>
                  <a:gd name="T13" fmla="*/ 0 h 16"/>
                  <a:gd name="T14" fmla="*/ 202 w 202"/>
                  <a:gd name="T15" fmla="*/ 8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2" h="16">
                    <a:moveTo>
                      <a:pt x="202" y="8"/>
                    </a:moveTo>
                    <a:cubicBezTo>
                      <a:pt x="202" y="13"/>
                      <a:pt x="200" y="16"/>
                      <a:pt x="197" y="16"/>
                    </a:cubicBezTo>
                    <a:cubicBezTo>
                      <a:pt x="6" y="16"/>
                      <a:pt x="6" y="16"/>
                      <a:pt x="6" y="16"/>
                    </a:cubicBezTo>
                    <a:cubicBezTo>
                      <a:pt x="3" y="16"/>
                      <a:pt x="0" y="13"/>
                      <a:pt x="0" y="8"/>
                    </a:cubicBezTo>
                    <a:cubicBezTo>
                      <a:pt x="0" y="8"/>
                      <a:pt x="0" y="8"/>
                      <a:pt x="0" y="8"/>
                    </a:cubicBezTo>
                    <a:cubicBezTo>
                      <a:pt x="0" y="4"/>
                      <a:pt x="3" y="0"/>
                      <a:pt x="6" y="0"/>
                    </a:cubicBezTo>
                    <a:cubicBezTo>
                      <a:pt x="197" y="0"/>
                      <a:pt x="197" y="0"/>
                      <a:pt x="197" y="0"/>
                    </a:cubicBezTo>
                    <a:cubicBezTo>
                      <a:pt x="200" y="0"/>
                      <a:pt x="202" y="4"/>
                      <a:pt x="202"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48" name="同心圆 47"/>
            <p:cNvSpPr/>
            <p:nvPr/>
          </p:nvSpPr>
          <p:spPr>
            <a:xfrm>
              <a:off x="4197777" y="3610451"/>
              <a:ext cx="560677" cy="560677"/>
            </a:xfrm>
            <a:prstGeom prst="donut">
              <a:avLst>
                <a:gd name="adj" fmla="val 10958"/>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75" name="椭圆 74"/>
          <p:cNvSpPr/>
          <p:nvPr/>
        </p:nvSpPr>
        <p:spPr>
          <a:xfrm>
            <a:off x="3261285" y="3611402"/>
            <a:ext cx="105345" cy="105345"/>
          </a:xfrm>
          <a:prstGeom prst="ellipse">
            <a:avLst/>
          </a:prstGeom>
          <a:solidFill>
            <a:schemeClr val="bg1">
              <a:lumMod val="75000"/>
            </a:schemeClr>
          </a:solidFill>
          <a:ln w="381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6" name="矩形 75"/>
          <p:cNvSpPr/>
          <p:nvPr/>
        </p:nvSpPr>
        <p:spPr>
          <a:xfrm>
            <a:off x="5145126" y="3403659"/>
            <a:ext cx="2880114" cy="553998"/>
          </a:xfrm>
          <a:prstGeom prst="rect">
            <a:avLst/>
          </a:prstGeom>
        </p:spPr>
        <p:txBody>
          <a:bodyPr wrap="square">
            <a:spAutoFit/>
          </a:bodyPr>
          <a:lstStyle/>
          <a:p>
            <a:pPr algn="just">
              <a:lnSpc>
                <a:spcPts val="1200"/>
              </a:lnSpc>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这里填写目录二级标题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a:p>
            <a:pPr algn="just">
              <a:lnSpc>
                <a:spcPts val="1200"/>
              </a:lnSpc>
            </a:pPr>
            <a:r>
              <a:rPr lang="zh-CN" altLang="en-US" sz="1000" dirty="0">
                <a:solidFill>
                  <a:schemeClr val="bg1">
                    <a:lumMod val="50000"/>
                  </a:schemeClr>
                </a:solidFill>
                <a:latin typeface="微软雅黑" panose="020B0503020204020204" pitchFamily="34" charset="-122"/>
                <a:ea typeface="微软雅黑" panose="020B0503020204020204" pitchFamily="34" charset="-122"/>
              </a:rPr>
              <a:t>这里填写目录内容说明，设计的发展存在着一个时代价值观的问题。</a:t>
            </a:r>
            <a:endParaRPr lang="en-US" altLang="zh-CN" sz="1000" dirty="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77" name="组合 76"/>
          <p:cNvGrpSpPr/>
          <p:nvPr/>
        </p:nvGrpSpPr>
        <p:grpSpPr>
          <a:xfrm>
            <a:off x="4626127" y="3431706"/>
            <a:ext cx="506224" cy="506224"/>
            <a:chOff x="1292477" y="2482145"/>
            <a:chExt cx="560677" cy="560677"/>
          </a:xfrm>
          <a:solidFill>
            <a:srgbClr val="17375E"/>
          </a:solidFill>
        </p:grpSpPr>
        <p:grpSp>
          <p:nvGrpSpPr>
            <p:cNvPr id="78" name="组合 77"/>
            <p:cNvGrpSpPr/>
            <p:nvPr/>
          </p:nvGrpSpPr>
          <p:grpSpPr>
            <a:xfrm>
              <a:off x="1443224" y="2627821"/>
              <a:ext cx="242888" cy="265780"/>
              <a:chOff x="247650" y="1957388"/>
              <a:chExt cx="993776" cy="1087438"/>
            </a:xfrm>
            <a:grpFill/>
          </p:grpSpPr>
          <p:sp>
            <p:nvSpPr>
              <p:cNvPr id="80" name="Freeform 112"/>
              <p:cNvSpPr/>
              <p:nvPr/>
            </p:nvSpPr>
            <p:spPr bwMode="auto">
              <a:xfrm>
                <a:off x="247650" y="1957388"/>
                <a:ext cx="914400" cy="1087438"/>
              </a:xfrm>
              <a:custGeom>
                <a:avLst/>
                <a:gdLst>
                  <a:gd name="T0" fmla="*/ 244 w 244"/>
                  <a:gd name="T1" fmla="*/ 265 h 290"/>
                  <a:gd name="T2" fmla="*/ 219 w 244"/>
                  <a:gd name="T3" fmla="*/ 290 h 290"/>
                  <a:gd name="T4" fmla="*/ 26 w 244"/>
                  <a:gd name="T5" fmla="*/ 290 h 290"/>
                  <a:gd name="T6" fmla="*/ 0 w 244"/>
                  <a:gd name="T7" fmla="*/ 265 h 290"/>
                  <a:gd name="T8" fmla="*/ 0 w 244"/>
                  <a:gd name="T9" fmla="*/ 25 h 290"/>
                  <a:gd name="T10" fmla="*/ 26 w 244"/>
                  <a:gd name="T11" fmla="*/ 0 h 290"/>
                  <a:gd name="T12" fmla="*/ 219 w 244"/>
                  <a:gd name="T13" fmla="*/ 0 h 290"/>
                  <a:gd name="T14" fmla="*/ 244 w 244"/>
                  <a:gd name="T15" fmla="*/ 25 h 290"/>
                  <a:gd name="T16" fmla="*/ 244 w 244"/>
                  <a:gd name="T17" fmla="*/ 265 h 2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4" h="290">
                    <a:moveTo>
                      <a:pt x="244" y="265"/>
                    </a:moveTo>
                    <a:cubicBezTo>
                      <a:pt x="244" y="279"/>
                      <a:pt x="233" y="290"/>
                      <a:pt x="219" y="290"/>
                    </a:cubicBezTo>
                    <a:cubicBezTo>
                      <a:pt x="26" y="290"/>
                      <a:pt x="26" y="290"/>
                      <a:pt x="26" y="290"/>
                    </a:cubicBezTo>
                    <a:cubicBezTo>
                      <a:pt x="12" y="290"/>
                      <a:pt x="0" y="279"/>
                      <a:pt x="0" y="265"/>
                    </a:cubicBezTo>
                    <a:cubicBezTo>
                      <a:pt x="0" y="25"/>
                      <a:pt x="0" y="25"/>
                      <a:pt x="0" y="25"/>
                    </a:cubicBezTo>
                    <a:cubicBezTo>
                      <a:pt x="0" y="11"/>
                      <a:pt x="12" y="0"/>
                      <a:pt x="26" y="0"/>
                    </a:cubicBezTo>
                    <a:cubicBezTo>
                      <a:pt x="219" y="0"/>
                      <a:pt x="219" y="0"/>
                      <a:pt x="219" y="0"/>
                    </a:cubicBezTo>
                    <a:cubicBezTo>
                      <a:pt x="233" y="0"/>
                      <a:pt x="244" y="11"/>
                      <a:pt x="244" y="25"/>
                    </a:cubicBezTo>
                    <a:lnTo>
                      <a:pt x="244" y="26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 name="Freeform 113"/>
              <p:cNvSpPr/>
              <p:nvPr/>
            </p:nvSpPr>
            <p:spPr bwMode="auto">
              <a:xfrm>
                <a:off x="366713" y="2076451"/>
                <a:ext cx="676275" cy="850900"/>
              </a:xfrm>
              <a:custGeom>
                <a:avLst/>
                <a:gdLst>
                  <a:gd name="T0" fmla="*/ 426 w 426"/>
                  <a:gd name="T1" fmla="*/ 536 h 536"/>
                  <a:gd name="T2" fmla="*/ 0 w 426"/>
                  <a:gd name="T3" fmla="*/ 536 h 536"/>
                  <a:gd name="T4" fmla="*/ 0 w 426"/>
                  <a:gd name="T5" fmla="*/ 0 h 536"/>
                  <a:gd name="T6" fmla="*/ 426 w 426"/>
                  <a:gd name="T7" fmla="*/ 0 h 536"/>
                  <a:gd name="T8" fmla="*/ 426 w 426"/>
                  <a:gd name="T9" fmla="*/ 536 h 536"/>
                  <a:gd name="T10" fmla="*/ 426 w 426"/>
                  <a:gd name="T11" fmla="*/ 536 h 536"/>
                </a:gdLst>
                <a:ahLst/>
                <a:cxnLst>
                  <a:cxn ang="0">
                    <a:pos x="T0" y="T1"/>
                  </a:cxn>
                  <a:cxn ang="0">
                    <a:pos x="T2" y="T3"/>
                  </a:cxn>
                  <a:cxn ang="0">
                    <a:pos x="T4" y="T5"/>
                  </a:cxn>
                  <a:cxn ang="0">
                    <a:pos x="T6" y="T7"/>
                  </a:cxn>
                  <a:cxn ang="0">
                    <a:pos x="T8" y="T9"/>
                  </a:cxn>
                  <a:cxn ang="0">
                    <a:pos x="T10" y="T11"/>
                  </a:cxn>
                </a:cxnLst>
                <a:rect l="0" t="0" r="r" b="b"/>
                <a:pathLst>
                  <a:path w="426" h="536">
                    <a:moveTo>
                      <a:pt x="426" y="536"/>
                    </a:moveTo>
                    <a:lnTo>
                      <a:pt x="0" y="536"/>
                    </a:lnTo>
                    <a:lnTo>
                      <a:pt x="0" y="0"/>
                    </a:lnTo>
                    <a:lnTo>
                      <a:pt x="426" y="0"/>
                    </a:lnTo>
                    <a:lnTo>
                      <a:pt x="426" y="536"/>
                    </a:lnTo>
                    <a:lnTo>
                      <a:pt x="426" y="5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 name="Oval 114"/>
              <p:cNvSpPr>
                <a:spLocks noChangeArrowheads="1"/>
              </p:cNvSpPr>
              <p:nvPr/>
            </p:nvSpPr>
            <p:spPr bwMode="auto">
              <a:xfrm>
                <a:off x="407988" y="2152651"/>
                <a:ext cx="82550" cy="825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 name="Rectangle 115"/>
              <p:cNvSpPr>
                <a:spLocks noChangeArrowheads="1"/>
              </p:cNvSpPr>
              <p:nvPr/>
            </p:nvSpPr>
            <p:spPr bwMode="auto">
              <a:xfrm>
                <a:off x="550863" y="2170113"/>
                <a:ext cx="454025" cy="460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84" name="Oval 116"/>
              <p:cNvSpPr>
                <a:spLocks noChangeArrowheads="1"/>
              </p:cNvSpPr>
              <p:nvPr/>
            </p:nvSpPr>
            <p:spPr bwMode="auto">
              <a:xfrm>
                <a:off x="407988" y="2305051"/>
                <a:ext cx="82550" cy="8731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5" name="Rectangle 117"/>
              <p:cNvSpPr>
                <a:spLocks noChangeArrowheads="1"/>
              </p:cNvSpPr>
              <p:nvPr/>
            </p:nvSpPr>
            <p:spPr bwMode="auto">
              <a:xfrm>
                <a:off x="550863" y="2324101"/>
                <a:ext cx="454025" cy="49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86" name="Oval 118"/>
              <p:cNvSpPr>
                <a:spLocks noChangeArrowheads="1"/>
              </p:cNvSpPr>
              <p:nvPr/>
            </p:nvSpPr>
            <p:spPr bwMode="auto">
              <a:xfrm>
                <a:off x="407988" y="2463801"/>
                <a:ext cx="82550" cy="8096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7" name="Rectangle 119"/>
              <p:cNvSpPr>
                <a:spLocks noChangeArrowheads="1"/>
              </p:cNvSpPr>
              <p:nvPr/>
            </p:nvSpPr>
            <p:spPr bwMode="auto">
              <a:xfrm>
                <a:off x="550863" y="2478088"/>
                <a:ext cx="454025" cy="49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88" name="Freeform 120"/>
              <p:cNvSpPr/>
              <p:nvPr/>
            </p:nvSpPr>
            <p:spPr bwMode="auto">
              <a:xfrm>
                <a:off x="442913" y="2582863"/>
                <a:ext cx="798513" cy="285750"/>
              </a:xfrm>
              <a:custGeom>
                <a:avLst/>
                <a:gdLst>
                  <a:gd name="T0" fmla="*/ 503 w 503"/>
                  <a:gd name="T1" fmla="*/ 180 h 180"/>
                  <a:gd name="T2" fmla="*/ 163 w 503"/>
                  <a:gd name="T3" fmla="*/ 180 h 180"/>
                  <a:gd name="T4" fmla="*/ 0 w 503"/>
                  <a:gd name="T5" fmla="*/ 92 h 180"/>
                  <a:gd name="T6" fmla="*/ 163 w 503"/>
                  <a:gd name="T7" fmla="*/ 0 h 180"/>
                  <a:gd name="T8" fmla="*/ 503 w 503"/>
                  <a:gd name="T9" fmla="*/ 0 h 180"/>
                  <a:gd name="T10" fmla="*/ 503 w 503"/>
                  <a:gd name="T11" fmla="*/ 180 h 180"/>
                </a:gdLst>
                <a:ahLst/>
                <a:cxnLst>
                  <a:cxn ang="0">
                    <a:pos x="T0" y="T1"/>
                  </a:cxn>
                  <a:cxn ang="0">
                    <a:pos x="T2" y="T3"/>
                  </a:cxn>
                  <a:cxn ang="0">
                    <a:pos x="T4" y="T5"/>
                  </a:cxn>
                  <a:cxn ang="0">
                    <a:pos x="T6" y="T7"/>
                  </a:cxn>
                  <a:cxn ang="0">
                    <a:pos x="T8" y="T9"/>
                  </a:cxn>
                  <a:cxn ang="0">
                    <a:pos x="T10" y="T11"/>
                  </a:cxn>
                </a:cxnLst>
                <a:rect l="0" t="0" r="r" b="b"/>
                <a:pathLst>
                  <a:path w="503" h="180">
                    <a:moveTo>
                      <a:pt x="503" y="180"/>
                    </a:moveTo>
                    <a:lnTo>
                      <a:pt x="163" y="180"/>
                    </a:lnTo>
                    <a:lnTo>
                      <a:pt x="0" y="92"/>
                    </a:lnTo>
                    <a:lnTo>
                      <a:pt x="163" y="0"/>
                    </a:lnTo>
                    <a:lnTo>
                      <a:pt x="503" y="0"/>
                    </a:lnTo>
                    <a:lnTo>
                      <a:pt x="503" y="18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 name="Freeform 121"/>
              <p:cNvSpPr/>
              <p:nvPr/>
            </p:nvSpPr>
            <p:spPr bwMode="auto">
              <a:xfrm>
                <a:off x="547688" y="2582863"/>
                <a:ext cx="149225" cy="285750"/>
              </a:xfrm>
              <a:custGeom>
                <a:avLst/>
                <a:gdLst>
                  <a:gd name="T0" fmla="*/ 0 w 94"/>
                  <a:gd name="T1" fmla="*/ 128 h 180"/>
                  <a:gd name="T2" fmla="*/ 94 w 94"/>
                  <a:gd name="T3" fmla="*/ 180 h 180"/>
                  <a:gd name="T4" fmla="*/ 94 w 94"/>
                  <a:gd name="T5" fmla="*/ 0 h 180"/>
                  <a:gd name="T6" fmla="*/ 0 w 94"/>
                  <a:gd name="T7" fmla="*/ 54 h 180"/>
                  <a:gd name="T8" fmla="*/ 0 w 94"/>
                  <a:gd name="T9" fmla="*/ 128 h 180"/>
                </a:gdLst>
                <a:ahLst/>
                <a:cxnLst>
                  <a:cxn ang="0">
                    <a:pos x="T0" y="T1"/>
                  </a:cxn>
                  <a:cxn ang="0">
                    <a:pos x="T2" y="T3"/>
                  </a:cxn>
                  <a:cxn ang="0">
                    <a:pos x="T4" y="T5"/>
                  </a:cxn>
                  <a:cxn ang="0">
                    <a:pos x="T6" y="T7"/>
                  </a:cxn>
                  <a:cxn ang="0">
                    <a:pos x="T8" y="T9"/>
                  </a:cxn>
                </a:cxnLst>
                <a:rect l="0" t="0" r="r" b="b"/>
                <a:pathLst>
                  <a:path w="94" h="180">
                    <a:moveTo>
                      <a:pt x="0" y="128"/>
                    </a:moveTo>
                    <a:lnTo>
                      <a:pt x="94" y="180"/>
                    </a:lnTo>
                    <a:lnTo>
                      <a:pt x="94" y="0"/>
                    </a:lnTo>
                    <a:lnTo>
                      <a:pt x="0" y="54"/>
                    </a:lnTo>
                    <a:lnTo>
                      <a:pt x="0" y="1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 name="Freeform 122"/>
              <p:cNvSpPr/>
              <p:nvPr/>
            </p:nvSpPr>
            <p:spPr bwMode="auto">
              <a:xfrm>
                <a:off x="550863" y="2593976"/>
                <a:ext cx="142875" cy="266700"/>
              </a:xfrm>
              <a:custGeom>
                <a:avLst/>
                <a:gdLst>
                  <a:gd name="T0" fmla="*/ 90 w 90"/>
                  <a:gd name="T1" fmla="*/ 168 h 168"/>
                  <a:gd name="T2" fmla="*/ 0 w 90"/>
                  <a:gd name="T3" fmla="*/ 118 h 168"/>
                  <a:gd name="T4" fmla="*/ 0 w 90"/>
                  <a:gd name="T5" fmla="*/ 50 h 168"/>
                  <a:gd name="T6" fmla="*/ 90 w 90"/>
                  <a:gd name="T7" fmla="*/ 0 h 168"/>
                  <a:gd name="T8" fmla="*/ 90 w 90"/>
                  <a:gd name="T9" fmla="*/ 168 h 168"/>
                  <a:gd name="T10" fmla="*/ 90 w 90"/>
                  <a:gd name="T11" fmla="*/ 168 h 168"/>
                </a:gdLst>
                <a:ahLst/>
                <a:cxnLst>
                  <a:cxn ang="0">
                    <a:pos x="T0" y="T1"/>
                  </a:cxn>
                  <a:cxn ang="0">
                    <a:pos x="T2" y="T3"/>
                  </a:cxn>
                  <a:cxn ang="0">
                    <a:pos x="T4" y="T5"/>
                  </a:cxn>
                  <a:cxn ang="0">
                    <a:pos x="T6" y="T7"/>
                  </a:cxn>
                  <a:cxn ang="0">
                    <a:pos x="T8" y="T9"/>
                  </a:cxn>
                  <a:cxn ang="0">
                    <a:pos x="T10" y="T11"/>
                  </a:cxn>
                </a:cxnLst>
                <a:rect l="0" t="0" r="r" b="b"/>
                <a:pathLst>
                  <a:path w="90" h="168">
                    <a:moveTo>
                      <a:pt x="90" y="168"/>
                    </a:moveTo>
                    <a:lnTo>
                      <a:pt x="0" y="118"/>
                    </a:lnTo>
                    <a:lnTo>
                      <a:pt x="0" y="50"/>
                    </a:lnTo>
                    <a:lnTo>
                      <a:pt x="90" y="0"/>
                    </a:lnTo>
                    <a:lnTo>
                      <a:pt x="90" y="168"/>
                    </a:lnTo>
                    <a:lnTo>
                      <a:pt x="90" y="16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79" name="同心圆 78"/>
            <p:cNvSpPr/>
            <p:nvPr/>
          </p:nvSpPr>
          <p:spPr>
            <a:xfrm>
              <a:off x="1292477" y="2482145"/>
              <a:ext cx="560677" cy="560677"/>
            </a:xfrm>
            <a:prstGeom prst="donut">
              <a:avLst>
                <a:gd name="adj" fmla="val 10958"/>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Tree>
  </p:cSld>
  <p:clrMapOvr>
    <a:masterClrMapping/>
  </p:clrMapOvr>
  <p:transition spd="slow">
    <p:push dir="u"/>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left)">
                                          <p:cBhvr>
                                            <p:cTn id="13" dur="300"/>
                                            <p:tgtEl>
                                              <p:spTgt spid="7"/>
                                            </p:tgtEl>
                                          </p:cBhvr>
                                        </p:animEffec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300"/>
                                            <p:tgtEl>
                                              <p:spTgt spid="8"/>
                                            </p:tgtEl>
                                          </p:cBhvr>
                                        </p:animEffect>
                                      </p:childTnLst>
                                    </p:cTn>
                                  </p:par>
                                </p:childTnLst>
                              </p:cTn>
                            </p:par>
                            <p:par>
                              <p:cTn id="18" fill="hold">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left)">
                                          <p:cBhvr>
                                            <p:cTn id="21" dur="300"/>
                                            <p:tgtEl>
                                              <p:spTgt spid="9"/>
                                            </p:tgtEl>
                                          </p:cBhvr>
                                        </p:animEffect>
                                      </p:childTnLst>
                                    </p:cTn>
                                  </p:par>
                                </p:childTnLst>
                              </p:cTn>
                            </p:par>
                            <p:par>
                              <p:cTn id="22" fill="hold">
                                <p:stCondLst>
                                  <p:cond delay="2500"/>
                                </p:stCondLst>
                                <p:childTnLst>
                                  <p:par>
                                    <p:cTn id="23" presetID="22" presetClass="entr" presetSubtype="8"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left)">
                                          <p:cBhvr>
                                            <p:cTn id="25" dur="300"/>
                                            <p:tgtEl>
                                              <p:spTgt spid="10"/>
                                            </p:tgtEl>
                                          </p:cBhvr>
                                        </p:animEffect>
                                      </p:childTnLst>
                                    </p:cTn>
                                  </p:par>
                                </p:childTnLst>
                              </p:cTn>
                            </p:par>
                            <p:par>
                              <p:cTn id="26" fill="hold">
                                <p:stCondLst>
                                  <p:cond delay="3000"/>
                                </p:stCondLst>
                                <p:childTnLst>
                                  <p:par>
                                    <p:cTn id="27" presetID="23" presetClass="entr" presetSubtype="16"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p:cTn id="29" dur="300" fill="hold"/>
                                            <p:tgtEl>
                                              <p:spTgt spid="12"/>
                                            </p:tgtEl>
                                            <p:attrNameLst>
                                              <p:attrName>ppt_w</p:attrName>
                                            </p:attrNameLst>
                                          </p:cBhvr>
                                          <p:tavLst>
                                            <p:tav tm="0">
                                              <p:val>
                                                <p:fltVal val="0"/>
                                              </p:val>
                                            </p:tav>
                                            <p:tav tm="100000">
                                              <p:val>
                                                <p:strVal val="#ppt_w"/>
                                              </p:val>
                                            </p:tav>
                                          </p:tavLst>
                                        </p:anim>
                                        <p:anim calcmode="lin" valueType="num">
                                          <p:cBhvr>
                                            <p:cTn id="30" dur="300" fill="hold"/>
                                            <p:tgtEl>
                                              <p:spTgt spid="12"/>
                                            </p:tgtEl>
                                            <p:attrNameLst>
                                              <p:attrName>ppt_h</p:attrName>
                                            </p:attrNameLst>
                                          </p:cBhvr>
                                          <p:tavLst>
                                            <p:tav tm="0">
                                              <p:val>
                                                <p:fltVal val="0"/>
                                              </p:val>
                                            </p:tav>
                                            <p:tav tm="100000">
                                              <p:val>
                                                <p:strVal val="#ppt_h"/>
                                              </p:val>
                                            </p:tav>
                                          </p:tavLst>
                                        </p:anim>
                                      </p:childTnLst>
                                    </p:cTn>
                                  </p:par>
                                </p:childTnLst>
                              </p:cTn>
                            </p:par>
                            <p:par>
                              <p:cTn id="31" fill="hold">
                                <p:stCondLst>
                                  <p:cond delay="3500"/>
                                </p:stCondLst>
                                <p:childTnLst>
                                  <p:par>
                                    <p:cTn id="32" presetID="23" presetClass="entr" presetSubtype="16" fill="hold" grpId="0" nodeType="afterEffect">
                                      <p:stCondLst>
                                        <p:cond delay="0"/>
                                      </p:stCondLst>
                                      <p:childTnLst>
                                        <p:set>
                                          <p:cBhvr>
                                            <p:cTn id="33" dur="1" fill="hold">
                                              <p:stCondLst>
                                                <p:cond delay="0"/>
                                              </p:stCondLst>
                                            </p:cTn>
                                            <p:tgtEl>
                                              <p:spTgt spid="13"/>
                                            </p:tgtEl>
                                            <p:attrNameLst>
                                              <p:attrName>style.visibility</p:attrName>
                                            </p:attrNameLst>
                                          </p:cBhvr>
                                          <p:to>
                                            <p:strVal val="visible"/>
                                          </p:to>
                                        </p:set>
                                        <p:anim calcmode="lin" valueType="num">
                                          <p:cBhvr>
                                            <p:cTn id="34" dur="300" fill="hold"/>
                                            <p:tgtEl>
                                              <p:spTgt spid="13"/>
                                            </p:tgtEl>
                                            <p:attrNameLst>
                                              <p:attrName>ppt_w</p:attrName>
                                            </p:attrNameLst>
                                          </p:cBhvr>
                                          <p:tavLst>
                                            <p:tav tm="0">
                                              <p:val>
                                                <p:fltVal val="0"/>
                                              </p:val>
                                            </p:tav>
                                            <p:tav tm="100000">
                                              <p:val>
                                                <p:strVal val="#ppt_w"/>
                                              </p:val>
                                            </p:tav>
                                          </p:tavLst>
                                        </p:anim>
                                        <p:anim calcmode="lin" valueType="num">
                                          <p:cBhvr>
                                            <p:cTn id="35" dur="300" fill="hold"/>
                                            <p:tgtEl>
                                              <p:spTgt spid="13"/>
                                            </p:tgtEl>
                                            <p:attrNameLst>
                                              <p:attrName>ppt_h</p:attrName>
                                            </p:attrNameLst>
                                          </p:cBhvr>
                                          <p:tavLst>
                                            <p:tav tm="0">
                                              <p:val>
                                                <p:fltVal val="0"/>
                                              </p:val>
                                            </p:tav>
                                            <p:tav tm="100000">
                                              <p:val>
                                                <p:strVal val="#ppt_h"/>
                                              </p:val>
                                            </p:tav>
                                          </p:tavLst>
                                        </p:anim>
                                      </p:childTnLst>
                                    </p:cTn>
                                  </p:par>
                                </p:childTnLst>
                              </p:cTn>
                            </p:par>
                            <p:par>
                              <p:cTn id="36" fill="hold">
                                <p:stCondLst>
                                  <p:cond delay="4000"/>
                                </p:stCondLst>
                                <p:childTnLst>
                                  <p:par>
                                    <p:cTn id="37" presetID="23" presetClass="entr" presetSubtype="16" fill="hold" grpId="0" nodeType="after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p:cTn id="39" dur="300" fill="hold"/>
                                            <p:tgtEl>
                                              <p:spTgt spid="14"/>
                                            </p:tgtEl>
                                            <p:attrNameLst>
                                              <p:attrName>ppt_w</p:attrName>
                                            </p:attrNameLst>
                                          </p:cBhvr>
                                          <p:tavLst>
                                            <p:tav tm="0">
                                              <p:val>
                                                <p:fltVal val="0"/>
                                              </p:val>
                                            </p:tav>
                                            <p:tav tm="100000">
                                              <p:val>
                                                <p:strVal val="#ppt_w"/>
                                              </p:val>
                                            </p:tav>
                                          </p:tavLst>
                                        </p:anim>
                                        <p:anim calcmode="lin" valueType="num">
                                          <p:cBhvr>
                                            <p:cTn id="40" dur="300" fill="hold"/>
                                            <p:tgtEl>
                                              <p:spTgt spid="14"/>
                                            </p:tgtEl>
                                            <p:attrNameLst>
                                              <p:attrName>ppt_h</p:attrName>
                                            </p:attrNameLst>
                                          </p:cBhvr>
                                          <p:tavLst>
                                            <p:tav tm="0">
                                              <p:val>
                                                <p:fltVal val="0"/>
                                              </p:val>
                                            </p:tav>
                                            <p:tav tm="100000">
                                              <p:val>
                                                <p:strVal val="#ppt_h"/>
                                              </p:val>
                                            </p:tav>
                                          </p:tavLst>
                                        </p:anim>
                                      </p:childTnLst>
                                    </p:cTn>
                                  </p:par>
                                </p:childTnLst>
                              </p:cTn>
                            </p:par>
                            <p:par>
                              <p:cTn id="41" fill="hold">
                                <p:stCondLst>
                                  <p:cond delay="4500"/>
                                </p:stCondLst>
                                <p:childTnLst>
                                  <p:par>
                                    <p:cTn id="42" presetID="23" presetClass="entr" presetSubtype="16" fill="hold" grpId="0" nodeType="afterEffect">
                                      <p:stCondLst>
                                        <p:cond delay="0"/>
                                      </p:stCondLst>
                                      <p:childTnLst>
                                        <p:set>
                                          <p:cBhvr>
                                            <p:cTn id="43" dur="1" fill="hold">
                                              <p:stCondLst>
                                                <p:cond delay="0"/>
                                              </p:stCondLst>
                                            </p:cTn>
                                            <p:tgtEl>
                                              <p:spTgt spid="15"/>
                                            </p:tgtEl>
                                            <p:attrNameLst>
                                              <p:attrName>style.visibility</p:attrName>
                                            </p:attrNameLst>
                                          </p:cBhvr>
                                          <p:to>
                                            <p:strVal val="visible"/>
                                          </p:to>
                                        </p:set>
                                        <p:anim calcmode="lin" valueType="num">
                                          <p:cBhvr>
                                            <p:cTn id="44" dur="300" fill="hold"/>
                                            <p:tgtEl>
                                              <p:spTgt spid="15"/>
                                            </p:tgtEl>
                                            <p:attrNameLst>
                                              <p:attrName>ppt_w</p:attrName>
                                            </p:attrNameLst>
                                          </p:cBhvr>
                                          <p:tavLst>
                                            <p:tav tm="0">
                                              <p:val>
                                                <p:fltVal val="0"/>
                                              </p:val>
                                            </p:tav>
                                            <p:tav tm="100000">
                                              <p:val>
                                                <p:strVal val="#ppt_w"/>
                                              </p:val>
                                            </p:tav>
                                          </p:tavLst>
                                        </p:anim>
                                        <p:anim calcmode="lin" valueType="num">
                                          <p:cBhvr>
                                            <p:cTn id="45" dur="300" fill="hold"/>
                                            <p:tgtEl>
                                              <p:spTgt spid="15"/>
                                            </p:tgtEl>
                                            <p:attrNameLst>
                                              <p:attrName>ppt_h</p:attrName>
                                            </p:attrNameLst>
                                          </p:cBhvr>
                                          <p:tavLst>
                                            <p:tav tm="0">
                                              <p:val>
                                                <p:fltVal val="0"/>
                                              </p:val>
                                            </p:tav>
                                            <p:tav tm="100000">
                                              <p:val>
                                                <p:strVal val="#ppt_h"/>
                                              </p:val>
                                            </p:tav>
                                          </p:tavLst>
                                        </p:anim>
                                      </p:childTnLst>
                                    </p:cTn>
                                  </p:par>
                                </p:childTnLst>
                              </p:cTn>
                            </p:par>
                            <p:par>
                              <p:cTn id="46" fill="hold">
                                <p:stCondLst>
                                  <p:cond delay="5000"/>
                                </p:stCondLst>
                                <p:childTnLst>
                                  <p:par>
                                    <p:cTn id="47" presetID="10" presetClass="entr" presetSubtype="0" repeatCount="3000" fill="hold" grpId="0" nodeType="after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fade">
                                          <p:cBhvr>
                                            <p:cTn id="49" dur="150"/>
                                            <p:tgtEl>
                                              <p:spTgt spid="16"/>
                                            </p:tgtEl>
                                          </p:cBhvr>
                                        </p:animEffect>
                                      </p:childTnLst>
                                    </p:cTn>
                                  </p:par>
                                </p:childTnLst>
                              </p:cTn>
                            </p:par>
                            <p:par>
                              <p:cTn id="50" fill="hold">
                                <p:stCondLst>
                                  <p:cond delay="5500"/>
                                </p:stCondLst>
                                <p:childTnLst>
                                  <p:par>
                                    <p:cTn id="51" presetID="22" presetClass="entr" presetSubtype="8" fill="hold" nodeType="afterEffect">
                                      <p:stCondLst>
                                        <p:cond delay="0"/>
                                      </p:stCondLst>
                                      <p:childTnLst>
                                        <p:set>
                                          <p:cBhvr>
                                            <p:cTn id="52" dur="1" fill="hold">
                                              <p:stCondLst>
                                                <p:cond delay="0"/>
                                              </p:stCondLst>
                                            </p:cTn>
                                            <p:tgtEl>
                                              <p:spTgt spid="2"/>
                                            </p:tgtEl>
                                            <p:attrNameLst>
                                              <p:attrName>style.visibility</p:attrName>
                                            </p:attrNameLst>
                                          </p:cBhvr>
                                          <p:to>
                                            <p:strVal val="visible"/>
                                          </p:to>
                                        </p:set>
                                        <p:animEffect transition="in" filter="wipe(left)">
                                          <p:cBhvr>
                                            <p:cTn id="53" dur="500"/>
                                            <p:tgtEl>
                                              <p:spTgt spid="2"/>
                                            </p:tgtEl>
                                          </p:cBhvr>
                                        </p:animEffect>
                                      </p:childTnLst>
                                    </p:cTn>
                                  </p:par>
                                  <p:par>
                                    <p:cTn id="54" presetID="10" presetClass="entr" presetSubtype="0" fill="hold" nodeType="withEffect">
                                      <p:stCondLst>
                                        <p:cond delay="0"/>
                                      </p:stCondLst>
                                      <p:childTnLst>
                                        <p:set>
                                          <p:cBhvr>
                                            <p:cTn id="55" dur="1" fill="hold">
                                              <p:stCondLst>
                                                <p:cond delay="0"/>
                                              </p:stCondLst>
                                            </p:cTn>
                                            <p:tgtEl>
                                              <p:spTgt spid="17"/>
                                            </p:tgtEl>
                                            <p:attrNameLst>
                                              <p:attrName>style.visibility</p:attrName>
                                            </p:attrNameLst>
                                          </p:cBhvr>
                                          <p:to>
                                            <p:strVal val="visible"/>
                                          </p:to>
                                        </p:set>
                                        <p:animEffect transition="in" filter="fade">
                                          <p:cBhvr>
                                            <p:cTn id="56" dur="500"/>
                                            <p:tgtEl>
                                              <p:spTgt spid="17"/>
                                            </p:tgtEl>
                                          </p:cBhvr>
                                        </p:animEffect>
                                      </p:childTnLst>
                                    </p:cTn>
                                  </p:par>
                                  <p:par>
                                    <p:cTn id="57" presetID="2" presetClass="entr" presetSubtype="2" fill="hold" grpId="0" nodeType="withEffect" p14:presetBounceEnd="53000">
                                      <p:stCondLst>
                                        <p:cond delay="700"/>
                                      </p:stCondLst>
                                      <p:childTnLst>
                                        <p:set>
                                          <p:cBhvr>
                                            <p:cTn id="58" dur="1" fill="hold">
                                              <p:stCondLst>
                                                <p:cond delay="0"/>
                                              </p:stCondLst>
                                            </p:cTn>
                                            <p:tgtEl>
                                              <p:spTgt spid="32"/>
                                            </p:tgtEl>
                                            <p:attrNameLst>
                                              <p:attrName>style.visibility</p:attrName>
                                            </p:attrNameLst>
                                          </p:cBhvr>
                                          <p:to>
                                            <p:strVal val="visible"/>
                                          </p:to>
                                        </p:set>
                                        <p:anim calcmode="lin" valueType="num" p14:bounceEnd="53000">
                                          <p:cBhvr additive="base">
                                            <p:cTn id="59" dur="300" fill="hold"/>
                                            <p:tgtEl>
                                              <p:spTgt spid="32"/>
                                            </p:tgtEl>
                                            <p:attrNameLst>
                                              <p:attrName>ppt_x</p:attrName>
                                            </p:attrNameLst>
                                          </p:cBhvr>
                                          <p:tavLst>
                                            <p:tav tm="0">
                                              <p:val>
                                                <p:strVal val="1+#ppt_w/2"/>
                                              </p:val>
                                            </p:tav>
                                            <p:tav tm="100000">
                                              <p:val>
                                                <p:strVal val="#ppt_x"/>
                                              </p:val>
                                            </p:tav>
                                          </p:tavLst>
                                        </p:anim>
                                        <p:anim calcmode="lin" valueType="num" p14:bounceEnd="53000">
                                          <p:cBhvr additive="base">
                                            <p:cTn id="60" dur="300" fill="hold"/>
                                            <p:tgtEl>
                                              <p:spTgt spid="32"/>
                                            </p:tgtEl>
                                            <p:attrNameLst>
                                              <p:attrName>ppt_y</p:attrName>
                                            </p:attrNameLst>
                                          </p:cBhvr>
                                          <p:tavLst>
                                            <p:tav tm="0">
                                              <p:val>
                                                <p:strVal val="#ppt_y"/>
                                              </p:val>
                                            </p:tav>
                                            <p:tav tm="100000">
                                              <p:val>
                                                <p:strVal val="#ppt_y"/>
                                              </p:val>
                                            </p:tav>
                                          </p:tavLst>
                                        </p:anim>
                                      </p:childTnLst>
                                    </p:cTn>
                                  </p:par>
                                </p:childTnLst>
                              </p:cTn>
                            </p:par>
                            <p:par>
                              <p:cTn id="61" fill="hold">
                                <p:stCondLst>
                                  <p:cond delay="6000"/>
                                </p:stCondLst>
                                <p:childTnLst>
                                  <p:par>
                                    <p:cTn id="62" presetID="10" presetClass="entr" presetSubtype="0" repeatCount="3000" fill="hold" grpId="0" nodeType="afterEffect">
                                      <p:stCondLst>
                                        <p:cond delay="0"/>
                                      </p:stCondLst>
                                      <p:childTnLst>
                                        <p:set>
                                          <p:cBhvr>
                                            <p:cTn id="63" dur="1" fill="hold">
                                              <p:stCondLst>
                                                <p:cond delay="0"/>
                                              </p:stCondLst>
                                            </p:cTn>
                                            <p:tgtEl>
                                              <p:spTgt spid="33"/>
                                            </p:tgtEl>
                                            <p:attrNameLst>
                                              <p:attrName>style.visibility</p:attrName>
                                            </p:attrNameLst>
                                          </p:cBhvr>
                                          <p:to>
                                            <p:strVal val="visible"/>
                                          </p:to>
                                        </p:set>
                                        <p:animEffect transition="in" filter="fade">
                                          <p:cBhvr>
                                            <p:cTn id="64" dur="150"/>
                                            <p:tgtEl>
                                              <p:spTgt spid="33"/>
                                            </p:tgtEl>
                                          </p:cBhvr>
                                        </p:animEffect>
                                      </p:childTnLst>
                                    </p:cTn>
                                  </p:par>
                                </p:childTnLst>
                              </p:cTn>
                            </p:par>
                            <p:par>
                              <p:cTn id="65" fill="hold">
                                <p:stCondLst>
                                  <p:cond delay="6500"/>
                                </p:stCondLst>
                                <p:childTnLst>
                                  <p:par>
                                    <p:cTn id="66" presetID="22" presetClass="entr" presetSubtype="8" fill="hold" nodeType="afterEffect">
                                      <p:stCondLst>
                                        <p:cond delay="0"/>
                                      </p:stCondLst>
                                      <p:childTnLst>
                                        <p:set>
                                          <p:cBhvr>
                                            <p:cTn id="67" dur="1" fill="hold">
                                              <p:stCondLst>
                                                <p:cond delay="0"/>
                                              </p:stCondLst>
                                            </p:cTn>
                                            <p:tgtEl>
                                              <p:spTgt spid="3"/>
                                            </p:tgtEl>
                                            <p:attrNameLst>
                                              <p:attrName>style.visibility</p:attrName>
                                            </p:attrNameLst>
                                          </p:cBhvr>
                                          <p:to>
                                            <p:strVal val="visible"/>
                                          </p:to>
                                        </p:set>
                                        <p:animEffect transition="in" filter="wipe(left)">
                                          <p:cBhvr>
                                            <p:cTn id="68" dur="500"/>
                                            <p:tgtEl>
                                              <p:spTgt spid="3"/>
                                            </p:tgtEl>
                                          </p:cBhvr>
                                        </p:animEffect>
                                      </p:childTnLst>
                                    </p:cTn>
                                  </p:par>
                                  <p:par>
                                    <p:cTn id="69" presetID="10" presetClass="entr" presetSubtype="0" fill="hold" nodeType="withEffect">
                                      <p:stCondLst>
                                        <p:cond delay="0"/>
                                      </p:stCondLst>
                                      <p:childTnLst>
                                        <p:set>
                                          <p:cBhvr>
                                            <p:cTn id="70" dur="1" fill="hold">
                                              <p:stCondLst>
                                                <p:cond delay="0"/>
                                              </p:stCondLst>
                                            </p:cTn>
                                            <p:tgtEl>
                                              <p:spTgt spid="35"/>
                                            </p:tgtEl>
                                            <p:attrNameLst>
                                              <p:attrName>style.visibility</p:attrName>
                                            </p:attrNameLst>
                                          </p:cBhvr>
                                          <p:to>
                                            <p:strVal val="visible"/>
                                          </p:to>
                                        </p:set>
                                        <p:animEffect transition="in" filter="fade">
                                          <p:cBhvr>
                                            <p:cTn id="71" dur="500"/>
                                            <p:tgtEl>
                                              <p:spTgt spid="35"/>
                                            </p:tgtEl>
                                          </p:cBhvr>
                                        </p:animEffect>
                                      </p:childTnLst>
                                    </p:cTn>
                                  </p:par>
                                  <p:par>
                                    <p:cTn id="72" presetID="2" presetClass="entr" presetSubtype="2" fill="hold" grpId="0" nodeType="withEffect" p14:presetBounceEnd="53000">
                                      <p:stCondLst>
                                        <p:cond delay="700"/>
                                      </p:stCondLst>
                                      <p:childTnLst>
                                        <p:set>
                                          <p:cBhvr>
                                            <p:cTn id="73" dur="1" fill="hold">
                                              <p:stCondLst>
                                                <p:cond delay="0"/>
                                              </p:stCondLst>
                                            </p:cTn>
                                            <p:tgtEl>
                                              <p:spTgt spid="34"/>
                                            </p:tgtEl>
                                            <p:attrNameLst>
                                              <p:attrName>style.visibility</p:attrName>
                                            </p:attrNameLst>
                                          </p:cBhvr>
                                          <p:to>
                                            <p:strVal val="visible"/>
                                          </p:to>
                                        </p:set>
                                        <p:anim calcmode="lin" valueType="num" p14:bounceEnd="53000">
                                          <p:cBhvr additive="base">
                                            <p:cTn id="74" dur="300" fill="hold"/>
                                            <p:tgtEl>
                                              <p:spTgt spid="34"/>
                                            </p:tgtEl>
                                            <p:attrNameLst>
                                              <p:attrName>ppt_x</p:attrName>
                                            </p:attrNameLst>
                                          </p:cBhvr>
                                          <p:tavLst>
                                            <p:tav tm="0">
                                              <p:val>
                                                <p:strVal val="1+#ppt_w/2"/>
                                              </p:val>
                                            </p:tav>
                                            <p:tav tm="100000">
                                              <p:val>
                                                <p:strVal val="#ppt_x"/>
                                              </p:val>
                                            </p:tav>
                                          </p:tavLst>
                                        </p:anim>
                                        <p:anim calcmode="lin" valueType="num" p14:bounceEnd="53000">
                                          <p:cBhvr additive="base">
                                            <p:cTn id="75" dur="300" fill="hold"/>
                                            <p:tgtEl>
                                              <p:spTgt spid="34"/>
                                            </p:tgtEl>
                                            <p:attrNameLst>
                                              <p:attrName>ppt_y</p:attrName>
                                            </p:attrNameLst>
                                          </p:cBhvr>
                                          <p:tavLst>
                                            <p:tav tm="0">
                                              <p:val>
                                                <p:strVal val="#ppt_y"/>
                                              </p:val>
                                            </p:tav>
                                            <p:tav tm="100000">
                                              <p:val>
                                                <p:strVal val="#ppt_y"/>
                                              </p:val>
                                            </p:tav>
                                          </p:tavLst>
                                        </p:anim>
                                      </p:childTnLst>
                                    </p:cTn>
                                  </p:par>
                                </p:childTnLst>
                              </p:cTn>
                            </p:par>
                            <p:par>
                              <p:cTn id="76" fill="hold">
                                <p:stCondLst>
                                  <p:cond delay="7000"/>
                                </p:stCondLst>
                                <p:childTnLst>
                                  <p:par>
                                    <p:cTn id="77" presetID="10" presetClass="entr" presetSubtype="0" repeatCount="3000" fill="hold" grpId="0" nodeType="afterEffect">
                                      <p:stCondLst>
                                        <p:cond delay="0"/>
                                      </p:stCondLst>
                                      <p:childTnLst>
                                        <p:set>
                                          <p:cBhvr>
                                            <p:cTn id="78" dur="1" fill="hold">
                                              <p:stCondLst>
                                                <p:cond delay="0"/>
                                              </p:stCondLst>
                                            </p:cTn>
                                            <p:tgtEl>
                                              <p:spTgt spid="44"/>
                                            </p:tgtEl>
                                            <p:attrNameLst>
                                              <p:attrName>style.visibility</p:attrName>
                                            </p:attrNameLst>
                                          </p:cBhvr>
                                          <p:to>
                                            <p:strVal val="visible"/>
                                          </p:to>
                                        </p:set>
                                        <p:animEffect transition="in" filter="fade">
                                          <p:cBhvr>
                                            <p:cTn id="79" dur="150"/>
                                            <p:tgtEl>
                                              <p:spTgt spid="44"/>
                                            </p:tgtEl>
                                          </p:cBhvr>
                                        </p:animEffect>
                                      </p:childTnLst>
                                    </p:cTn>
                                  </p:par>
                                </p:childTnLst>
                              </p:cTn>
                            </p:par>
                            <p:par>
                              <p:cTn id="80" fill="hold">
                                <p:stCondLst>
                                  <p:cond delay="7500"/>
                                </p:stCondLst>
                                <p:childTnLst>
                                  <p:par>
                                    <p:cTn id="81" presetID="22" presetClass="entr" presetSubtype="8" fill="hold" nodeType="afterEffect">
                                      <p:stCondLst>
                                        <p:cond delay="0"/>
                                      </p:stCondLst>
                                      <p:childTnLst>
                                        <p:set>
                                          <p:cBhvr>
                                            <p:cTn id="82" dur="1" fill="hold">
                                              <p:stCondLst>
                                                <p:cond delay="0"/>
                                              </p:stCondLst>
                                            </p:cTn>
                                            <p:tgtEl>
                                              <p:spTgt spid="4"/>
                                            </p:tgtEl>
                                            <p:attrNameLst>
                                              <p:attrName>style.visibility</p:attrName>
                                            </p:attrNameLst>
                                          </p:cBhvr>
                                          <p:to>
                                            <p:strVal val="visible"/>
                                          </p:to>
                                        </p:set>
                                        <p:animEffect transition="in" filter="wipe(left)">
                                          <p:cBhvr>
                                            <p:cTn id="83" dur="500"/>
                                            <p:tgtEl>
                                              <p:spTgt spid="4"/>
                                            </p:tgtEl>
                                          </p:cBhvr>
                                        </p:animEffect>
                                      </p:childTnLst>
                                    </p:cTn>
                                  </p:par>
                                  <p:par>
                                    <p:cTn id="84" presetID="10" presetClass="entr" presetSubtype="0" fill="hold" nodeType="withEffect">
                                      <p:stCondLst>
                                        <p:cond delay="0"/>
                                      </p:stCondLst>
                                      <p:childTnLst>
                                        <p:set>
                                          <p:cBhvr>
                                            <p:cTn id="85" dur="1" fill="hold">
                                              <p:stCondLst>
                                                <p:cond delay="0"/>
                                              </p:stCondLst>
                                            </p:cTn>
                                            <p:tgtEl>
                                              <p:spTgt spid="46"/>
                                            </p:tgtEl>
                                            <p:attrNameLst>
                                              <p:attrName>style.visibility</p:attrName>
                                            </p:attrNameLst>
                                          </p:cBhvr>
                                          <p:to>
                                            <p:strVal val="visible"/>
                                          </p:to>
                                        </p:set>
                                        <p:animEffect transition="in" filter="fade">
                                          <p:cBhvr>
                                            <p:cTn id="86" dur="500"/>
                                            <p:tgtEl>
                                              <p:spTgt spid="46"/>
                                            </p:tgtEl>
                                          </p:cBhvr>
                                        </p:animEffect>
                                      </p:childTnLst>
                                    </p:cTn>
                                  </p:par>
                                  <p:par>
                                    <p:cTn id="87" presetID="2" presetClass="entr" presetSubtype="2" fill="hold" grpId="0" nodeType="withEffect" p14:presetBounceEnd="53000">
                                      <p:stCondLst>
                                        <p:cond delay="700"/>
                                      </p:stCondLst>
                                      <p:childTnLst>
                                        <p:set>
                                          <p:cBhvr>
                                            <p:cTn id="88" dur="1" fill="hold">
                                              <p:stCondLst>
                                                <p:cond delay="0"/>
                                              </p:stCondLst>
                                            </p:cTn>
                                            <p:tgtEl>
                                              <p:spTgt spid="45"/>
                                            </p:tgtEl>
                                            <p:attrNameLst>
                                              <p:attrName>style.visibility</p:attrName>
                                            </p:attrNameLst>
                                          </p:cBhvr>
                                          <p:to>
                                            <p:strVal val="visible"/>
                                          </p:to>
                                        </p:set>
                                        <p:anim calcmode="lin" valueType="num" p14:bounceEnd="53000">
                                          <p:cBhvr additive="base">
                                            <p:cTn id="89" dur="300" fill="hold"/>
                                            <p:tgtEl>
                                              <p:spTgt spid="45"/>
                                            </p:tgtEl>
                                            <p:attrNameLst>
                                              <p:attrName>ppt_x</p:attrName>
                                            </p:attrNameLst>
                                          </p:cBhvr>
                                          <p:tavLst>
                                            <p:tav tm="0">
                                              <p:val>
                                                <p:strVal val="1+#ppt_w/2"/>
                                              </p:val>
                                            </p:tav>
                                            <p:tav tm="100000">
                                              <p:val>
                                                <p:strVal val="#ppt_x"/>
                                              </p:val>
                                            </p:tav>
                                          </p:tavLst>
                                        </p:anim>
                                        <p:anim calcmode="lin" valueType="num" p14:bounceEnd="53000">
                                          <p:cBhvr additive="base">
                                            <p:cTn id="90" dur="300" fill="hold"/>
                                            <p:tgtEl>
                                              <p:spTgt spid="45"/>
                                            </p:tgtEl>
                                            <p:attrNameLst>
                                              <p:attrName>ppt_y</p:attrName>
                                            </p:attrNameLst>
                                          </p:cBhvr>
                                          <p:tavLst>
                                            <p:tav tm="0">
                                              <p:val>
                                                <p:strVal val="#ppt_y"/>
                                              </p:val>
                                            </p:tav>
                                            <p:tav tm="100000">
                                              <p:val>
                                                <p:strVal val="#ppt_y"/>
                                              </p:val>
                                            </p:tav>
                                          </p:tavLst>
                                        </p:anim>
                                      </p:childTnLst>
                                    </p:cTn>
                                  </p:par>
                                </p:childTnLst>
                              </p:cTn>
                            </p:par>
                            <p:par>
                              <p:cTn id="91" fill="hold">
                                <p:stCondLst>
                                  <p:cond delay="8000"/>
                                </p:stCondLst>
                                <p:childTnLst>
                                  <p:par>
                                    <p:cTn id="92" presetID="10" presetClass="entr" presetSubtype="0" repeatCount="3000" fill="hold" grpId="0" nodeType="afterEffect">
                                      <p:stCondLst>
                                        <p:cond delay="0"/>
                                      </p:stCondLst>
                                      <p:childTnLst>
                                        <p:set>
                                          <p:cBhvr>
                                            <p:cTn id="93" dur="1" fill="hold">
                                              <p:stCondLst>
                                                <p:cond delay="0"/>
                                              </p:stCondLst>
                                            </p:cTn>
                                            <p:tgtEl>
                                              <p:spTgt spid="75"/>
                                            </p:tgtEl>
                                            <p:attrNameLst>
                                              <p:attrName>style.visibility</p:attrName>
                                            </p:attrNameLst>
                                          </p:cBhvr>
                                          <p:to>
                                            <p:strVal val="visible"/>
                                          </p:to>
                                        </p:set>
                                        <p:animEffect transition="in" filter="fade">
                                          <p:cBhvr>
                                            <p:cTn id="94" dur="150"/>
                                            <p:tgtEl>
                                              <p:spTgt spid="75"/>
                                            </p:tgtEl>
                                          </p:cBhvr>
                                        </p:animEffect>
                                      </p:childTnLst>
                                    </p:cTn>
                                  </p:par>
                                </p:childTnLst>
                              </p:cTn>
                            </p:par>
                            <p:par>
                              <p:cTn id="95" fill="hold">
                                <p:stCondLst>
                                  <p:cond delay="8500"/>
                                </p:stCondLst>
                                <p:childTnLst>
                                  <p:par>
                                    <p:cTn id="96" presetID="22" presetClass="entr" presetSubtype="8" fill="hold" nodeType="afterEffect">
                                      <p:stCondLst>
                                        <p:cond delay="0"/>
                                      </p:stCondLst>
                                      <p:childTnLst>
                                        <p:set>
                                          <p:cBhvr>
                                            <p:cTn id="97" dur="1" fill="hold">
                                              <p:stCondLst>
                                                <p:cond delay="0"/>
                                              </p:stCondLst>
                                            </p:cTn>
                                            <p:tgtEl>
                                              <p:spTgt spid="5"/>
                                            </p:tgtEl>
                                            <p:attrNameLst>
                                              <p:attrName>style.visibility</p:attrName>
                                            </p:attrNameLst>
                                          </p:cBhvr>
                                          <p:to>
                                            <p:strVal val="visible"/>
                                          </p:to>
                                        </p:set>
                                        <p:animEffect transition="in" filter="wipe(left)">
                                          <p:cBhvr>
                                            <p:cTn id="98" dur="500"/>
                                            <p:tgtEl>
                                              <p:spTgt spid="5"/>
                                            </p:tgtEl>
                                          </p:cBhvr>
                                        </p:animEffect>
                                      </p:childTnLst>
                                    </p:cTn>
                                  </p:par>
                                  <p:par>
                                    <p:cTn id="99" presetID="10" presetClass="entr" presetSubtype="0" fill="hold" nodeType="withEffect">
                                      <p:stCondLst>
                                        <p:cond delay="0"/>
                                      </p:stCondLst>
                                      <p:childTnLst>
                                        <p:set>
                                          <p:cBhvr>
                                            <p:cTn id="100" dur="1" fill="hold">
                                              <p:stCondLst>
                                                <p:cond delay="0"/>
                                              </p:stCondLst>
                                            </p:cTn>
                                            <p:tgtEl>
                                              <p:spTgt spid="77"/>
                                            </p:tgtEl>
                                            <p:attrNameLst>
                                              <p:attrName>style.visibility</p:attrName>
                                            </p:attrNameLst>
                                          </p:cBhvr>
                                          <p:to>
                                            <p:strVal val="visible"/>
                                          </p:to>
                                        </p:set>
                                        <p:animEffect transition="in" filter="fade">
                                          <p:cBhvr>
                                            <p:cTn id="101" dur="500"/>
                                            <p:tgtEl>
                                              <p:spTgt spid="77"/>
                                            </p:tgtEl>
                                          </p:cBhvr>
                                        </p:animEffect>
                                      </p:childTnLst>
                                    </p:cTn>
                                  </p:par>
                                  <p:par>
                                    <p:cTn id="102" presetID="2" presetClass="entr" presetSubtype="2" fill="hold" grpId="0" nodeType="withEffect" p14:presetBounceEnd="53000">
                                      <p:stCondLst>
                                        <p:cond delay="700"/>
                                      </p:stCondLst>
                                      <p:childTnLst>
                                        <p:set>
                                          <p:cBhvr>
                                            <p:cTn id="103" dur="1" fill="hold">
                                              <p:stCondLst>
                                                <p:cond delay="0"/>
                                              </p:stCondLst>
                                            </p:cTn>
                                            <p:tgtEl>
                                              <p:spTgt spid="76"/>
                                            </p:tgtEl>
                                            <p:attrNameLst>
                                              <p:attrName>style.visibility</p:attrName>
                                            </p:attrNameLst>
                                          </p:cBhvr>
                                          <p:to>
                                            <p:strVal val="visible"/>
                                          </p:to>
                                        </p:set>
                                        <p:anim calcmode="lin" valueType="num" p14:bounceEnd="53000">
                                          <p:cBhvr additive="base">
                                            <p:cTn id="104" dur="300" fill="hold"/>
                                            <p:tgtEl>
                                              <p:spTgt spid="76"/>
                                            </p:tgtEl>
                                            <p:attrNameLst>
                                              <p:attrName>ppt_x</p:attrName>
                                            </p:attrNameLst>
                                          </p:cBhvr>
                                          <p:tavLst>
                                            <p:tav tm="0">
                                              <p:val>
                                                <p:strVal val="1+#ppt_w/2"/>
                                              </p:val>
                                            </p:tav>
                                            <p:tav tm="100000">
                                              <p:val>
                                                <p:strVal val="#ppt_x"/>
                                              </p:val>
                                            </p:tav>
                                          </p:tavLst>
                                        </p:anim>
                                        <p:anim calcmode="lin" valueType="num" p14:bounceEnd="53000">
                                          <p:cBhvr additive="base">
                                            <p:cTn id="105" dur="300" fill="hold"/>
                                            <p:tgtEl>
                                              <p:spTgt spid="7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2" grpId="0"/>
          <p:bldP spid="13" grpId="0"/>
          <p:bldP spid="14" grpId="0"/>
          <p:bldP spid="15" grpId="0"/>
          <p:bldP spid="16" grpId="0" animBg="1"/>
          <p:bldP spid="32" grpId="0"/>
          <p:bldP spid="33" grpId="0" animBg="1"/>
          <p:bldP spid="34" grpId="0"/>
          <p:bldP spid="44" grpId="0" animBg="1"/>
          <p:bldP spid="45" grpId="0"/>
          <p:bldP spid="75" grpId="0" animBg="1"/>
          <p:bldP spid="76"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left)">
                                          <p:cBhvr>
                                            <p:cTn id="13" dur="300"/>
                                            <p:tgtEl>
                                              <p:spTgt spid="7"/>
                                            </p:tgtEl>
                                          </p:cBhvr>
                                        </p:animEffec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300"/>
                                            <p:tgtEl>
                                              <p:spTgt spid="8"/>
                                            </p:tgtEl>
                                          </p:cBhvr>
                                        </p:animEffect>
                                      </p:childTnLst>
                                    </p:cTn>
                                  </p:par>
                                </p:childTnLst>
                              </p:cTn>
                            </p:par>
                            <p:par>
                              <p:cTn id="18" fill="hold">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left)">
                                          <p:cBhvr>
                                            <p:cTn id="21" dur="300"/>
                                            <p:tgtEl>
                                              <p:spTgt spid="9"/>
                                            </p:tgtEl>
                                          </p:cBhvr>
                                        </p:animEffect>
                                      </p:childTnLst>
                                    </p:cTn>
                                  </p:par>
                                </p:childTnLst>
                              </p:cTn>
                            </p:par>
                            <p:par>
                              <p:cTn id="22" fill="hold">
                                <p:stCondLst>
                                  <p:cond delay="2500"/>
                                </p:stCondLst>
                                <p:childTnLst>
                                  <p:par>
                                    <p:cTn id="23" presetID="22" presetClass="entr" presetSubtype="8"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left)">
                                          <p:cBhvr>
                                            <p:cTn id="25" dur="300"/>
                                            <p:tgtEl>
                                              <p:spTgt spid="10"/>
                                            </p:tgtEl>
                                          </p:cBhvr>
                                        </p:animEffect>
                                      </p:childTnLst>
                                    </p:cTn>
                                  </p:par>
                                </p:childTnLst>
                              </p:cTn>
                            </p:par>
                            <p:par>
                              <p:cTn id="26" fill="hold">
                                <p:stCondLst>
                                  <p:cond delay="3000"/>
                                </p:stCondLst>
                                <p:childTnLst>
                                  <p:par>
                                    <p:cTn id="27" presetID="23" presetClass="entr" presetSubtype="16"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p:cTn id="29" dur="300" fill="hold"/>
                                            <p:tgtEl>
                                              <p:spTgt spid="12"/>
                                            </p:tgtEl>
                                            <p:attrNameLst>
                                              <p:attrName>ppt_w</p:attrName>
                                            </p:attrNameLst>
                                          </p:cBhvr>
                                          <p:tavLst>
                                            <p:tav tm="0">
                                              <p:val>
                                                <p:fltVal val="0"/>
                                              </p:val>
                                            </p:tav>
                                            <p:tav tm="100000">
                                              <p:val>
                                                <p:strVal val="#ppt_w"/>
                                              </p:val>
                                            </p:tav>
                                          </p:tavLst>
                                        </p:anim>
                                        <p:anim calcmode="lin" valueType="num">
                                          <p:cBhvr>
                                            <p:cTn id="30" dur="300" fill="hold"/>
                                            <p:tgtEl>
                                              <p:spTgt spid="12"/>
                                            </p:tgtEl>
                                            <p:attrNameLst>
                                              <p:attrName>ppt_h</p:attrName>
                                            </p:attrNameLst>
                                          </p:cBhvr>
                                          <p:tavLst>
                                            <p:tav tm="0">
                                              <p:val>
                                                <p:fltVal val="0"/>
                                              </p:val>
                                            </p:tav>
                                            <p:tav tm="100000">
                                              <p:val>
                                                <p:strVal val="#ppt_h"/>
                                              </p:val>
                                            </p:tav>
                                          </p:tavLst>
                                        </p:anim>
                                      </p:childTnLst>
                                    </p:cTn>
                                  </p:par>
                                </p:childTnLst>
                              </p:cTn>
                            </p:par>
                            <p:par>
                              <p:cTn id="31" fill="hold">
                                <p:stCondLst>
                                  <p:cond delay="3500"/>
                                </p:stCondLst>
                                <p:childTnLst>
                                  <p:par>
                                    <p:cTn id="32" presetID="23" presetClass="entr" presetSubtype="16" fill="hold" grpId="0" nodeType="afterEffect">
                                      <p:stCondLst>
                                        <p:cond delay="0"/>
                                      </p:stCondLst>
                                      <p:childTnLst>
                                        <p:set>
                                          <p:cBhvr>
                                            <p:cTn id="33" dur="1" fill="hold">
                                              <p:stCondLst>
                                                <p:cond delay="0"/>
                                              </p:stCondLst>
                                            </p:cTn>
                                            <p:tgtEl>
                                              <p:spTgt spid="13"/>
                                            </p:tgtEl>
                                            <p:attrNameLst>
                                              <p:attrName>style.visibility</p:attrName>
                                            </p:attrNameLst>
                                          </p:cBhvr>
                                          <p:to>
                                            <p:strVal val="visible"/>
                                          </p:to>
                                        </p:set>
                                        <p:anim calcmode="lin" valueType="num">
                                          <p:cBhvr>
                                            <p:cTn id="34" dur="300" fill="hold"/>
                                            <p:tgtEl>
                                              <p:spTgt spid="13"/>
                                            </p:tgtEl>
                                            <p:attrNameLst>
                                              <p:attrName>ppt_w</p:attrName>
                                            </p:attrNameLst>
                                          </p:cBhvr>
                                          <p:tavLst>
                                            <p:tav tm="0">
                                              <p:val>
                                                <p:fltVal val="0"/>
                                              </p:val>
                                            </p:tav>
                                            <p:tav tm="100000">
                                              <p:val>
                                                <p:strVal val="#ppt_w"/>
                                              </p:val>
                                            </p:tav>
                                          </p:tavLst>
                                        </p:anim>
                                        <p:anim calcmode="lin" valueType="num">
                                          <p:cBhvr>
                                            <p:cTn id="35" dur="300" fill="hold"/>
                                            <p:tgtEl>
                                              <p:spTgt spid="13"/>
                                            </p:tgtEl>
                                            <p:attrNameLst>
                                              <p:attrName>ppt_h</p:attrName>
                                            </p:attrNameLst>
                                          </p:cBhvr>
                                          <p:tavLst>
                                            <p:tav tm="0">
                                              <p:val>
                                                <p:fltVal val="0"/>
                                              </p:val>
                                            </p:tav>
                                            <p:tav tm="100000">
                                              <p:val>
                                                <p:strVal val="#ppt_h"/>
                                              </p:val>
                                            </p:tav>
                                          </p:tavLst>
                                        </p:anim>
                                      </p:childTnLst>
                                    </p:cTn>
                                  </p:par>
                                </p:childTnLst>
                              </p:cTn>
                            </p:par>
                            <p:par>
                              <p:cTn id="36" fill="hold">
                                <p:stCondLst>
                                  <p:cond delay="4000"/>
                                </p:stCondLst>
                                <p:childTnLst>
                                  <p:par>
                                    <p:cTn id="37" presetID="23" presetClass="entr" presetSubtype="16" fill="hold" grpId="0" nodeType="after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p:cTn id="39" dur="300" fill="hold"/>
                                            <p:tgtEl>
                                              <p:spTgt spid="14"/>
                                            </p:tgtEl>
                                            <p:attrNameLst>
                                              <p:attrName>ppt_w</p:attrName>
                                            </p:attrNameLst>
                                          </p:cBhvr>
                                          <p:tavLst>
                                            <p:tav tm="0">
                                              <p:val>
                                                <p:fltVal val="0"/>
                                              </p:val>
                                            </p:tav>
                                            <p:tav tm="100000">
                                              <p:val>
                                                <p:strVal val="#ppt_w"/>
                                              </p:val>
                                            </p:tav>
                                          </p:tavLst>
                                        </p:anim>
                                        <p:anim calcmode="lin" valueType="num">
                                          <p:cBhvr>
                                            <p:cTn id="40" dur="300" fill="hold"/>
                                            <p:tgtEl>
                                              <p:spTgt spid="14"/>
                                            </p:tgtEl>
                                            <p:attrNameLst>
                                              <p:attrName>ppt_h</p:attrName>
                                            </p:attrNameLst>
                                          </p:cBhvr>
                                          <p:tavLst>
                                            <p:tav tm="0">
                                              <p:val>
                                                <p:fltVal val="0"/>
                                              </p:val>
                                            </p:tav>
                                            <p:tav tm="100000">
                                              <p:val>
                                                <p:strVal val="#ppt_h"/>
                                              </p:val>
                                            </p:tav>
                                          </p:tavLst>
                                        </p:anim>
                                      </p:childTnLst>
                                    </p:cTn>
                                  </p:par>
                                </p:childTnLst>
                              </p:cTn>
                            </p:par>
                            <p:par>
                              <p:cTn id="41" fill="hold">
                                <p:stCondLst>
                                  <p:cond delay="4500"/>
                                </p:stCondLst>
                                <p:childTnLst>
                                  <p:par>
                                    <p:cTn id="42" presetID="23" presetClass="entr" presetSubtype="16" fill="hold" grpId="0" nodeType="afterEffect">
                                      <p:stCondLst>
                                        <p:cond delay="0"/>
                                      </p:stCondLst>
                                      <p:childTnLst>
                                        <p:set>
                                          <p:cBhvr>
                                            <p:cTn id="43" dur="1" fill="hold">
                                              <p:stCondLst>
                                                <p:cond delay="0"/>
                                              </p:stCondLst>
                                            </p:cTn>
                                            <p:tgtEl>
                                              <p:spTgt spid="15"/>
                                            </p:tgtEl>
                                            <p:attrNameLst>
                                              <p:attrName>style.visibility</p:attrName>
                                            </p:attrNameLst>
                                          </p:cBhvr>
                                          <p:to>
                                            <p:strVal val="visible"/>
                                          </p:to>
                                        </p:set>
                                        <p:anim calcmode="lin" valueType="num">
                                          <p:cBhvr>
                                            <p:cTn id="44" dur="300" fill="hold"/>
                                            <p:tgtEl>
                                              <p:spTgt spid="15"/>
                                            </p:tgtEl>
                                            <p:attrNameLst>
                                              <p:attrName>ppt_w</p:attrName>
                                            </p:attrNameLst>
                                          </p:cBhvr>
                                          <p:tavLst>
                                            <p:tav tm="0">
                                              <p:val>
                                                <p:fltVal val="0"/>
                                              </p:val>
                                            </p:tav>
                                            <p:tav tm="100000">
                                              <p:val>
                                                <p:strVal val="#ppt_w"/>
                                              </p:val>
                                            </p:tav>
                                          </p:tavLst>
                                        </p:anim>
                                        <p:anim calcmode="lin" valueType="num">
                                          <p:cBhvr>
                                            <p:cTn id="45" dur="300" fill="hold"/>
                                            <p:tgtEl>
                                              <p:spTgt spid="15"/>
                                            </p:tgtEl>
                                            <p:attrNameLst>
                                              <p:attrName>ppt_h</p:attrName>
                                            </p:attrNameLst>
                                          </p:cBhvr>
                                          <p:tavLst>
                                            <p:tav tm="0">
                                              <p:val>
                                                <p:fltVal val="0"/>
                                              </p:val>
                                            </p:tav>
                                            <p:tav tm="100000">
                                              <p:val>
                                                <p:strVal val="#ppt_h"/>
                                              </p:val>
                                            </p:tav>
                                          </p:tavLst>
                                        </p:anim>
                                      </p:childTnLst>
                                    </p:cTn>
                                  </p:par>
                                </p:childTnLst>
                              </p:cTn>
                            </p:par>
                            <p:par>
                              <p:cTn id="46" fill="hold">
                                <p:stCondLst>
                                  <p:cond delay="5000"/>
                                </p:stCondLst>
                                <p:childTnLst>
                                  <p:par>
                                    <p:cTn id="47" presetID="10" presetClass="entr" presetSubtype="0" repeatCount="3000" fill="hold" grpId="0" nodeType="after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fade">
                                          <p:cBhvr>
                                            <p:cTn id="49" dur="150"/>
                                            <p:tgtEl>
                                              <p:spTgt spid="16"/>
                                            </p:tgtEl>
                                          </p:cBhvr>
                                        </p:animEffect>
                                      </p:childTnLst>
                                    </p:cTn>
                                  </p:par>
                                </p:childTnLst>
                              </p:cTn>
                            </p:par>
                            <p:par>
                              <p:cTn id="50" fill="hold">
                                <p:stCondLst>
                                  <p:cond delay="5500"/>
                                </p:stCondLst>
                                <p:childTnLst>
                                  <p:par>
                                    <p:cTn id="51" presetID="22" presetClass="entr" presetSubtype="8" fill="hold" nodeType="afterEffect">
                                      <p:stCondLst>
                                        <p:cond delay="0"/>
                                      </p:stCondLst>
                                      <p:childTnLst>
                                        <p:set>
                                          <p:cBhvr>
                                            <p:cTn id="52" dur="1" fill="hold">
                                              <p:stCondLst>
                                                <p:cond delay="0"/>
                                              </p:stCondLst>
                                            </p:cTn>
                                            <p:tgtEl>
                                              <p:spTgt spid="2"/>
                                            </p:tgtEl>
                                            <p:attrNameLst>
                                              <p:attrName>style.visibility</p:attrName>
                                            </p:attrNameLst>
                                          </p:cBhvr>
                                          <p:to>
                                            <p:strVal val="visible"/>
                                          </p:to>
                                        </p:set>
                                        <p:animEffect transition="in" filter="wipe(left)">
                                          <p:cBhvr>
                                            <p:cTn id="53" dur="500"/>
                                            <p:tgtEl>
                                              <p:spTgt spid="2"/>
                                            </p:tgtEl>
                                          </p:cBhvr>
                                        </p:animEffect>
                                      </p:childTnLst>
                                    </p:cTn>
                                  </p:par>
                                  <p:par>
                                    <p:cTn id="54" presetID="10" presetClass="entr" presetSubtype="0" fill="hold" nodeType="withEffect">
                                      <p:stCondLst>
                                        <p:cond delay="0"/>
                                      </p:stCondLst>
                                      <p:childTnLst>
                                        <p:set>
                                          <p:cBhvr>
                                            <p:cTn id="55" dur="1" fill="hold">
                                              <p:stCondLst>
                                                <p:cond delay="0"/>
                                              </p:stCondLst>
                                            </p:cTn>
                                            <p:tgtEl>
                                              <p:spTgt spid="17"/>
                                            </p:tgtEl>
                                            <p:attrNameLst>
                                              <p:attrName>style.visibility</p:attrName>
                                            </p:attrNameLst>
                                          </p:cBhvr>
                                          <p:to>
                                            <p:strVal val="visible"/>
                                          </p:to>
                                        </p:set>
                                        <p:animEffect transition="in" filter="fade">
                                          <p:cBhvr>
                                            <p:cTn id="56" dur="500"/>
                                            <p:tgtEl>
                                              <p:spTgt spid="17"/>
                                            </p:tgtEl>
                                          </p:cBhvr>
                                        </p:animEffect>
                                      </p:childTnLst>
                                    </p:cTn>
                                  </p:par>
                                  <p:par>
                                    <p:cTn id="57" presetID="2" presetClass="entr" presetSubtype="2" fill="hold" grpId="0" nodeType="withEffect">
                                      <p:stCondLst>
                                        <p:cond delay="700"/>
                                      </p:stCondLst>
                                      <p:childTnLst>
                                        <p:set>
                                          <p:cBhvr>
                                            <p:cTn id="58" dur="1" fill="hold">
                                              <p:stCondLst>
                                                <p:cond delay="0"/>
                                              </p:stCondLst>
                                            </p:cTn>
                                            <p:tgtEl>
                                              <p:spTgt spid="32"/>
                                            </p:tgtEl>
                                            <p:attrNameLst>
                                              <p:attrName>style.visibility</p:attrName>
                                            </p:attrNameLst>
                                          </p:cBhvr>
                                          <p:to>
                                            <p:strVal val="visible"/>
                                          </p:to>
                                        </p:set>
                                        <p:anim calcmode="lin" valueType="num">
                                          <p:cBhvr additive="base">
                                            <p:cTn id="59" dur="300" fill="hold"/>
                                            <p:tgtEl>
                                              <p:spTgt spid="32"/>
                                            </p:tgtEl>
                                            <p:attrNameLst>
                                              <p:attrName>ppt_x</p:attrName>
                                            </p:attrNameLst>
                                          </p:cBhvr>
                                          <p:tavLst>
                                            <p:tav tm="0">
                                              <p:val>
                                                <p:strVal val="1+#ppt_w/2"/>
                                              </p:val>
                                            </p:tav>
                                            <p:tav tm="100000">
                                              <p:val>
                                                <p:strVal val="#ppt_x"/>
                                              </p:val>
                                            </p:tav>
                                          </p:tavLst>
                                        </p:anim>
                                        <p:anim calcmode="lin" valueType="num">
                                          <p:cBhvr additive="base">
                                            <p:cTn id="60" dur="300" fill="hold"/>
                                            <p:tgtEl>
                                              <p:spTgt spid="32"/>
                                            </p:tgtEl>
                                            <p:attrNameLst>
                                              <p:attrName>ppt_y</p:attrName>
                                            </p:attrNameLst>
                                          </p:cBhvr>
                                          <p:tavLst>
                                            <p:tav tm="0">
                                              <p:val>
                                                <p:strVal val="#ppt_y"/>
                                              </p:val>
                                            </p:tav>
                                            <p:tav tm="100000">
                                              <p:val>
                                                <p:strVal val="#ppt_y"/>
                                              </p:val>
                                            </p:tav>
                                          </p:tavLst>
                                        </p:anim>
                                      </p:childTnLst>
                                    </p:cTn>
                                  </p:par>
                                </p:childTnLst>
                              </p:cTn>
                            </p:par>
                            <p:par>
                              <p:cTn id="61" fill="hold">
                                <p:stCondLst>
                                  <p:cond delay="6000"/>
                                </p:stCondLst>
                                <p:childTnLst>
                                  <p:par>
                                    <p:cTn id="62" presetID="10" presetClass="entr" presetSubtype="0" repeatCount="3000" fill="hold" grpId="0" nodeType="afterEffect">
                                      <p:stCondLst>
                                        <p:cond delay="0"/>
                                      </p:stCondLst>
                                      <p:childTnLst>
                                        <p:set>
                                          <p:cBhvr>
                                            <p:cTn id="63" dur="1" fill="hold">
                                              <p:stCondLst>
                                                <p:cond delay="0"/>
                                              </p:stCondLst>
                                            </p:cTn>
                                            <p:tgtEl>
                                              <p:spTgt spid="33"/>
                                            </p:tgtEl>
                                            <p:attrNameLst>
                                              <p:attrName>style.visibility</p:attrName>
                                            </p:attrNameLst>
                                          </p:cBhvr>
                                          <p:to>
                                            <p:strVal val="visible"/>
                                          </p:to>
                                        </p:set>
                                        <p:animEffect transition="in" filter="fade">
                                          <p:cBhvr>
                                            <p:cTn id="64" dur="150"/>
                                            <p:tgtEl>
                                              <p:spTgt spid="33"/>
                                            </p:tgtEl>
                                          </p:cBhvr>
                                        </p:animEffect>
                                      </p:childTnLst>
                                    </p:cTn>
                                  </p:par>
                                </p:childTnLst>
                              </p:cTn>
                            </p:par>
                            <p:par>
                              <p:cTn id="65" fill="hold">
                                <p:stCondLst>
                                  <p:cond delay="6500"/>
                                </p:stCondLst>
                                <p:childTnLst>
                                  <p:par>
                                    <p:cTn id="66" presetID="22" presetClass="entr" presetSubtype="8" fill="hold" nodeType="afterEffect">
                                      <p:stCondLst>
                                        <p:cond delay="0"/>
                                      </p:stCondLst>
                                      <p:childTnLst>
                                        <p:set>
                                          <p:cBhvr>
                                            <p:cTn id="67" dur="1" fill="hold">
                                              <p:stCondLst>
                                                <p:cond delay="0"/>
                                              </p:stCondLst>
                                            </p:cTn>
                                            <p:tgtEl>
                                              <p:spTgt spid="3"/>
                                            </p:tgtEl>
                                            <p:attrNameLst>
                                              <p:attrName>style.visibility</p:attrName>
                                            </p:attrNameLst>
                                          </p:cBhvr>
                                          <p:to>
                                            <p:strVal val="visible"/>
                                          </p:to>
                                        </p:set>
                                        <p:animEffect transition="in" filter="wipe(left)">
                                          <p:cBhvr>
                                            <p:cTn id="68" dur="500"/>
                                            <p:tgtEl>
                                              <p:spTgt spid="3"/>
                                            </p:tgtEl>
                                          </p:cBhvr>
                                        </p:animEffect>
                                      </p:childTnLst>
                                    </p:cTn>
                                  </p:par>
                                  <p:par>
                                    <p:cTn id="69" presetID="10" presetClass="entr" presetSubtype="0" fill="hold" nodeType="withEffect">
                                      <p:stCondLst>
                                        <p:cond delay="0"/>
                                      </p:stCondLst>
                                      <p:childTnLst>
                                        <p:set>
                                          <p:cBhvr>
                                            <p:cTn id="70" dur="1" fill="hold">
                                              <p:stCondLst>
                                                <p:cond delay="0"/>
                                              </p:stCondLst>
                                            </p:cTn>
                                            <p:tgtEl>
                                              <p:spTgt spid="35"/>
                                            </p:tgtEl>
                                            <p:attrNameLst>
                                              <p:attrName>style.visibility</p:attrName>
                                            </p:attrNameLst>
                                          </p:cBhvr>
                                          <p:to>
                                            <p:strVal val="visible"/>
                                          </p:to>
                                        </p:set>
                                        <p:animEffect transition="in" filter="fade">
                                          <p:cBhvr>
                                            <p:cTn id="71" dur="500"/>
                                            <p:tgtEl>
                                              <p:spTgt spid="35"/>
                                            </p:tgtEl>
                                          </p:cBhvr>
                                        </p:animEffect>
                                      </p:childTnLst>
                                    </p:cTn>
                                  </p:par>
                                  <p:par>
                                    <p:cTn id="72" presetID="2" presetClass="entr" presetSubtype="2" fill="hold" grpId="0" nodeType="withEffect">
                                      <p:stCondLst>
                                        <p:cond delay="700"/>
                                      </p:stCondLst>
                                      <p:childTnLst>
                                        <p:set>
                                          <p:cBhvr>
                                            <p:cTn id="73" dur="1" fill="hold">
                                              <p:stCondLst>
                                                <p:cond delay="0"/>
                                              </p:stCondLst>
                                            </p:cTn>
                                            <p:tgtEl>
                                              <p:spTgt spid="34"/>
                                            </p:tgtEl>
                                            <p:attrNameLst>
                                              <p:attrName>style.visibility</p:attrName>
                                            </p:attrNameLst>
                                          </p:cBhvr>
                                          <p:to>
                                            <p:strVal val="visible"/>
                                          </p:to>
                                        </p:set>
                                        <p:anim calcmode="lin" valueType="num">
                                          <p:cBhvr additive="base">
                                            <p:cTn id="74" dur="300" fill="hold"/>
                                            <p:tgtEl>
                                              <p:spTgt spid="34"/>
                                            </p:tgtEl>
                                            <p:attrNameLst>
                                              <p:attrName>ppt_x</p:attrName>
                                            </p:attrNameLst>
                                          </p:cBhvr>
                                          <p:tavLst>
                                            <p:tav tm="0">
                                              <p:val>
                                                <p:strVal val="1+#ppt_w/2"/>
                                              </p:val>
                                            </p:tav>
                                            <p:tav tm="100000">
                                              <p:val>
                                                <p:strVal val="#ppt_x"/>
                                              </p:val>
                                            </p:tav>
                                          </p:tavLst>
                                        </p:anim>
                                        <p:anim calcmode="lin" valueType="num">
                                          <p:cBhvr additive="base">
                                            <p:cTn id="75" dur="300" fill="hold"/>
                                            <p:tgtEl>
                                              <p:spTgt spid="34"/>
                                            </p:tgtEl>
                                            <p:attrNameLst>
                                              <p:attrName>ppt_y</p:attrName>
                                            </p:attrNameLst>
                                          </p:cBhvr>
                                          <p:tavLst>
                                            <p:tav tm="0">
                                              <p:val>
                                                <p:strVal val="#ppt_y"/>
                                              </p:val>
                                            </p:tav>
                                            <p:tav tm="100000">
                                              <p:val>
                                                <p:strVal val="#ppt_y"/>
                                              </p:val>
                                            </p:tav>
                                          </p:tavLst>
                                        </p:anim>
                                      </p:childTnLst>
                                    </p:cTn>
                                  </p:par>
                                </p:childTnLst>
                              </p:cTn>
                            </p:par>
                            <p:par>
                              <p:cTn id="76" fill="hold">
                                <p:stCondLst>
                                  <p:cond delay="7000"/>
                                </p:stCondLst>
                                <p:childTnLst>
                                  <p:par>
                                    <p:cTn id="77" presetID="10" presetClass="entr" presetSubtype="0" repeatCount="3000" fill="hold" grpId="0" nodeType="afterEffect">
                                      <p:stCondLst>
                                        <p:cond delay="0"/>
                                      </p:stCondLst>
                                      <p:childTnLst>
                                        <p:set>
                                          <p:cBhvr>
                                            <p:cTn id="78" dur="1" fill="hold">
                                              <p:stCondLst>
                                                <p:cond delay="0"/>
                                              </p:stCondLst>
                                            </p:cTn>
                                            <p:tgtEl>
                                              <p:spTgt spid="44"/>
                                            </p:tgtEl>
                                            <p:attrNameLst>
                                              <p:attrName>style.visibility</p:attrName>
                                            </p:attrNameLst>
                                          </p:cBhvr>
                                          <p:to>
                                            <p:strVal val="visible"/>
                                          </p:to>
                                        </p:set>
                                        <p:animEffect transition="in" filter="fade">
                                          <p:cBhvr>
                                            <p:cTn id="79" dur="150"/>
                                            <p:tgtEl>
                                              <p:spTgt spid="44"/>
                                            </p:tgtEl>
                                          </p:cBhvr>
                                        </p:animEffect>
                                      </p:childTnLst>
                                    </p:cTn>
                                  </p:par>
                                </p:childTnLst>
                              </p:cTn>
                            </p:par>
                            <p:par>
                              <p:cTn id="80" fill="hold">
                                <p:stCondLst>
                                  <p:cond delay="7500"/>
                                </p:stCondLst>
                                <p:childTnLst>
                                  <p:par>
                                    <p:cTn id="81" presetID="22" presetClass="entr" presetSubtype="8" fill="hold" nodeType="afterEffect">
                                      <p:stCondLst>
                                        <p:cond delay="0"/>
                                      </p:stCondLst>
                                      <p:childTnLst>
                                        <p:set>
                                          <p:cBhvr>
                                            <p:cTn id="82" dur="1" fill="hold">
                                              <p:stCondLst>
                                                <p:cond delay="0"/>
                                              </p:stCondLst>
                                            </p:cTn>
                                            <p:tgtEl>
                                              <p:spTgt spid="4"/>
                                            </p:tgtEl>
                                            <p:attrNameLst>
                                              <p:attrName>style.visibility</p:attrName>
                                            </p:attrNameLst>
                                          </p:cBhvr>
                                          <p:to>
                                            <p:strVal val="visible"/>
                                          </p:to>
                                        </p:set>
                                        <p:animEffect transition="in" filter="wipe(left)">
                                          <p:cBhvr>
                                            <p:cTn id="83" dur="500"/>
                                            <p:tgtEl>
                                              <p:spTgt spid="4"/>
                                            </p:tgtEl>
                                          </p:cBhvr>
                                        </p:animEffect>
                                      </p:childTnLst>
                                    </p:cTn>
                                  </p:par>
                                  <p:par>
                                    <p:cTn id="84" presetID="10" presetClass="entr" presetSubtype="0" fill="hold" nodeType="withEffect">
                                      <p:stCondLst>
                                        <p:cond delay="0"/>
                                      </p:stCondLst>
                                      <p:childTnLst>
                                        <p:set>
                                          <p:cBhvr>
                                            <p:cTn id="85" dur="1" fill="hold">
                                              <p:stCondLst>
                                                <p:cond delay="0"/>
                                              </p:stCondLst>
                                            </p:cTn>
                                            <p:tgtEl>
                                              <p:spTgt spid="46"/>
                                            </p:tgtEl>
                                            <p:attrNameLst>
                                              <p:attrName>style.visibility</p:attrName>
                                            </p:attrNameLst>
                                          </p:cBhvr>
                                          <p:to>
                                            <p:strVal val="visible"/>
                                          </p:to>
                                        </p:set>
                                        <p:animEffect transition="in" filter="fade">
                                          <p:cBhvr>
                                            <p:cTn id="86" dur="500"/>
                                            <p:tgtEl>
                                              <p:spTgt spid="46"/>
                                            </p:tgtEl>
                                          </p:cBhvr>
                                        </p:animEffect>
                                      </p:childTnLst>
                                    </p:cTn>
                                  </p:par>
                                  <p:par>
                                    <p:cTn id="87" presetID="2" presetClass="entr" presetSubtype="2" fill="hold" grpId="0" nodeType="withEffect">
                                      <p:stCondLst>
                                        <p:cond delay="700"/>
                                      </p:stCondLst>
                                      <p:childTnLst>
                                        <p:set>
                                          <p:cBhvr>
                                            <p:cTn id="88" dur="1" fill="hold">
                                              <p:stCondLst>
                                                <p:cond delay="0"/>
                                              </p:stCondLst>
                                            </p:cTn>
                                            <p:tgtEl>
                                              <p:spTgt spid="45"/>
                                            </p:tgtEl>
                                            <p:attrNameLst>
                                              <p:attrName>style.visibility</p:attrName>
                                            </p:attrNameLst>
                                          </p:cBhvr>
                                          <p:to>
                                            <p:strVal val="visible"/>
                                          </p:to>
                                        </p:set>
                                        <p:anim calcmode="lin" valueType="num">
                                          <p:cBhvr additive="base">
                                            <p:cTn id="89" dur="300" fill="hold"/>
                                            <p:tgtEl>
                                              <p:spTgt spid="45"/>
                                            </p:tgtEl>
                                            <p:attrNameLst>
                                              <p:attrName>ppt_x</p:attrName>
                                            </p:attrNameLst>
                                          </p:cBhvr>
                                          <p:tavLst>
                                            <p:tav tm="0">
                                              <p:val>
                                                <p:strVal val="1+#ppt_w/2"/>
                                              </p:val>
                                            </p:tav>
                                            <p:tav tm="100000">
                                              <p:val>
                                                <p:strVal val="#ppt_x"/>
                                              </p:val>
                                            </p:tav>
                                          </p:tavLst>
                                        </p:anim>
                                        <p:anim calcmode="lin" valueType="num">
                                          <p:cBhvr additive="base">
                                            <p:cTn id="90" dur="300" fill="hold"/>
                                            <p:tgtEl>
                                              <p:spTgt spid="45"/>
                                            </p:tgtEl>
                                            <p:attrNameLst>
                                              <p:attrName>ppt_y</p:attrName>
                                            </p:attrNameLst>
                                          </p:cBhvr>
                                          <p:tavLst>
                                            <p:tav tm="0">
                                              <p:val>
                                                <p:strVal val="#ppt_y"/>
                                              </p:val>
                                            </p:tav>
                                            <p:tav tm="100000">
                                              <p:val>
                                                <p:strVal val="#ppt_y"/>
                                              </p:val>
                                            </p:tav>
                                          </p:tavLst>
                                        </p:anim>
                                      </p:childTnLst>
                                    </p:cTn>
                                  </p:par>
                                </p:childTnLst>
                              </p:cTn>
                            </p:par>
                            <p:par>
                              <p:cTn id="91" fill="hold">
                                <p:stCondLst>
                                  <p:cond delay="8000"/>
                                </p:stCondLst>
                                <p:childTnLst>
                                  <p:par>
                                    <p:cTn id="92" presetID="10" presetClass="entr" presetSubtype="0" repeatCount="3000" fill="hold" grpId="0" nodeType="afterEffect">
                                      <p:stCondLst>
                                        <p:cond delay="0"/>
                                      </p:stCondLst>
                                      <p:childTnLst>
                                        <p:set>
                                          <p:cBhvr>
                                            <p:cTn id="93" dur="1" fill="hold">
                                              <p:stCondLst>
                                                <p:cond delay="0"/>
                                              </p:stCondLst>
                                            </p:cTn>
                                            <p:tgtEl>
                                              <p:spTgt spid="75"/>
                                            </p:tgtEl>
                                            <p:attrNameLst>
                                              <p:attrName>style.visibility</p:attrName>
                                            </p:attrNameLst>
                                          </p:cBhvr>
                                          <p:to>
                                            <p:strVal val="visible"/>
                                          </p:to>
                                        </p:set>
                                        <p:animEffect transition="in" filter="fade">
                                          <p:cBhvr>
                                            <p:cTn id="94" dur="150"/>
                                            <p:tgtEl>
                                              <p:spTgt spid="75"/>
                                            </p:tgtEl>
                                          </p:cBhvr>
                                        </p:animEffect>
                                      </p:childTnLst>
                                    </p:cTn>
                                  </p:par>
                                </p:childTnLst>
                              </p:cTn>
                            </p:par>
                            <p:par>
                              <p:cTn id="95" fill="hold">
                                <p:stCondLst>
                                  <p:cond delay="8500"/>
                                </p:stCondLst>
                                <p:childTnLst>
                                  <p:par>
                                    <p:cTn id="96" presetID="22" presetClass="entr" presetSubtype="8" fill="hold" nodeType="afterEffect">
                                      <p:stCondLst>
                                        <p:cond delay="0"/>
                                      </p:stCondLst>
                                      <p:childTnLst>
                                        <p:set>
                                          <p:cBhvr>
                                            <p:cTn id="97" dur="1" fill="hold">
                                              <p:stCondLst>
                                                <p:cond delay="0"/>
                                              </p:stCondLst>
                                            </p:cTn>
                                            <p:tgtEl>
                                              <p:spTgt spid="5"/>
                                            </p:tgtEl>
                                            <p:attrNameLst>
                                              <p:attrName>style.visibility</p:attrName>
                                            </p:attrNameLst>
                                          </p:cBhvr>
                                          <p:to>
                                            <p:strVal val="visible"/>
                                          </p:to>
                                        </p:set>
                                        <p:animEffect transition="in" filter="wipe(left)">
                                          <p:cBhvr>
                                            <p:cTn id="98" dur="500"/>
                                            <p:tgtEl>
                                              <p:spTgt spid="5"/>
                                            </p:tgtEl>
                                          </p:cBhvr>
                                        </p:animEffect>
                                      </p:childTnLst>
                                    </p:cTn>
                                  </p:par>
                                  <p:par>
                                    <p:cTn id="99" presetID="10" presetClass="entr" presetSubtype="0" fill="hold" nodeType="withEffect">
                                      <p:stCondLst>
                                        <p:cond delay="0"/>
                                      </p:stCondLst>
                                      <p:childTnLst>
                                        <p:set>
                                          <p:cBhvr>
                                            <p:cTn id="100" dur="1" fill="hold">
                                              <p:stCondLst>
                                                <p:cond delay="0"/>
                                              </p:stCondLst>
                                            </p:cTn>
                                            <p:tgtEl>
                                              <p:spTgt spid="77"/>
                                            </p:tgtEl>
                                            <p:attrNameLst>
                                              <p:attrName>style.visibility</p:attrName>
                                            </p:attrNameLst>
                                          </p:cBhvr>
                                          <p:to>
                                            <p:strVal val="visible"/>
                                          </p:to>
                                        </p:set>
                                        <p:animEffect transition="in" filter="fade">
                                          <p:cBhvr>
                                            <p:cTn id="101" dur="500"/>
                                            <p:tgtEl>
                                              <p:spTgt spid="77"/>
                                            </p:tgtEl>
                                          </p:cBhvr>
                                        </p:animEffect>
                                      </p:childTnLst>
                                    </p:cTn>
                                  </p:par>
                                  <p:par>
                                    <p:cTn id="102" presetID="2" presetClass="entr" presetSubtype="2" fill="hold" grpId="0" nodeType="withEffect">
                                      <p:stCondLst>
                                        <p:cond delay="700"/>
                                      </p:stCondLst>
                                      <p:childTnLst>
                                        <p:set>
                                          <p:cBhvr>
                                            <p:cTn id="103" dur="1" fill="hold">
                                              <p:stCondLst>
                                                <p:cond delay="0"/>
                                              </p:stCondLst>
                                            </p:cTn>
                                            <p:tgtEl>
                                              <p:spTgt spid="76"/>
                                            </p:tgtEl>
                                            <p:attrNameLst>
                                              <p:attrName>style.visibility</p:attrName>
                                            </p:attrNameLst>
                                          </p:cBhvr>
                                          <p:to>
                                            <p:strVal val="visible"/>
                                          </p:to>
                                        </p:set>
                                        <p:anim calcmode="lin" valueType="num">
                                          <p:cBhvr additive="base">
                                            <p:cTn id="104" dur="300" fill="hold"/>
                                            <p:tgtEl>
                                              <p:spTgt spid="76"/>
                                            </p:tgtEl>
                                            <p:attrNameLst>
                                              <p:attrName>ppt_x</p:attrName>
                                            </p:attrNameLst>
                                          </p:cBhvr>
                                          <p:tavLst>
                                            <p:tav tm="0">
                                              <p:val>
                                                <p:strVal val="1+#ppt_w/2"/>
                                              </p:val>
                                            </p:tav>
                                            <p:tav tm="100000">
                                              <p:val>
                                                <p:strVal val="#ppt_x"/>
                                              </p:val>
                                            </p:tav>
                                          </p:tavLst>
                                        </p:anim>
                                        <p:anim calcmode="lin" valueType="num">
                                          <p:cBhvr additive="base">
                                            <p:cTn id="105" dur="300" fill="hold"/>
                                            <p:tgtEl>
                                              <p:spTgt spid="7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2" grpId="0"/>
          <p:bldP spid="13" grpId="0"/>
          <p:bldP spid="14" grpId="0"/>
          <p:bldP spid="15" grpId="0"/>
          <p:bldP spid="16" grpId="0" animBg="1"/>
          <p:bldP spid="32" grpId="0"/>
          <p:bldP spid="33" grpId="0" animBg="1"/>
          <p:bldP spid="34" grpId="0"/>
          <p:bldP spid="44" grpId="0" animBg="1"/>
          <p:bldP spid="45" grpId="0"/>
          <p:bldP spid="75" grpId="0" animBg="1"/>
          <p:bldP spid="76" grpId="0"/>
        </p:bldLst>
      </p:timing>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圆角矩形 2"/>
          <p:cNvSpPr/>
          <p:nvPr/>
        </p:nvSpPr>
        <p:spPr>
          <a:xfrm>
            <a:off x="611141" y="2199516"/>
            <a:ext cx="2157793" cy="228218"/>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latin typeface="+mn-ea"/>
              </a:rPr>
              <a:t>WORK EXPERIENCE</a:t>
            </a:r>
            <a:endParaRPr lang="zh-CN" altLang="en-US" sz="1600" dirty="0">
              <a:latin typeface="+mn-ea"/>
            </a:endParaRPr>
          </a:p>
        </p:txBody>
      </p:sp>
      <p:grpSp>
        <p:nvGrpSpPr>
          <p:cNvPr id="7" name="组合 6"/>
          <p:cNvGrpSpPr/>
          <p:nvPr/>
        </p:nvGrpSpPr>
        <p:grpSpPr>
          <a:xfrm>
            <a:off x="6191994" y="1738760"/>
            <a:ext cx="1046377" cy="1071521"/>
            <a:chOff x="3598200" y="1732451"/>
            <a:chExt cx="1947600" cy="1994408"/>
          </a:xfrm>
          <a:solidFill>
            <a:schemeClr val="bg1">
              <a:lumMod val="50000"/>
            </a:schemeClr>
          </a:solidFill>
        </p:grpSpPr>
        <p:sp>
          <p:nvSpPr>
            <p:cNvPr id="8" name="Freeform 5"/>
            <p:cNvSpPr/>
            <p:nvPr/>
          </p:nvSpPr>
          <p:spPr bwMode="auto">
            <a:xfrm>
              <a:off x="4815453" y="1732451"/>
              <a:ext cx="417923" cy="1423837"/>
            </a:xfrm>
            <a:custGeom>
              <a:avLst/>
              <a:gdLst>
                <a:gd name="T0" fmla="*/ 2 w 43"/>
                <a:gd name="T1" fmla="*/ 115 h 115"/>
                <a:gd name="T2" fmla="*/ 3 w 43"/>
                <a:gd name="T3" fmla="*/ 115 h 115"/>
                <a:gd name="T4" fmla="*/ 3 w 43"/>
                <a:gd name="T5" fmla="*/ 115 h 115"/>
                <a:gd name="T6" fmla="*/ 3 w 43"/>
                <a:gd name="T7" fmla="*/ 115 h 115"/>
                <a:gd name="T8" fmla="*/ 4 w 43"/>
                <a:gd name="T9" fmla="*/ 115 h 115"/>
                <a:gd name="T10" fmla="*/ 4 w 43"/>
                <a:gd name="T11" fmla="*/ 115 h 115"/>
                <a:gd name="T12" fmla="*/ 5 w 43"/>
                <a:gd name="T13" fmla="*/ 114 h 115"/>
                <a:gd name="T14" fmla="*/ 22 w 43"/>
                <a:gd name="T15" fmla="*/ 98 h 115"/>
                <a:gd name="T16" fmla="*/ 38 w 43"/>
                <a:gd name="T17" fmla="*/ 114 h 115"/>
                <a:gd name="T18" fmla="*/ 39 w 43"/>
                <a:gd name="T19" fmla="*/ 115 h 115"/>
                <a:gd name="T20" fmla="*/ 39 w 43"/>
                <a:gd name="T21" fmla="*/ 115 h 115"/>
                <a:gd name="T22" fmla="*/ 40 w 43"/>
                <a:gd name="T23" fmla="*/ 115 h 115"/>
                <a:gd name="T24" fmla="*/ 40 w 43"/>
                <a:gd name="T25" fmla="*/ 115 h 115"/>
                <a:gd name="T26" fmla="*/ 40 w 43"/>
                <a:gd name="T27" fmla="*/ 115 h 115"/>
                <a:gd name="T28" fmla="*/ 41 w 43"/>
                <a:gd name="T29" fmla="*/ 115 h 115"/>
                <a:gd name="T30" fmla="*/ 42 w 43"/>
                <a:gd name="T31" fmla="*/ 114 h 115"/>
                <a:gd name="T32" fmla="*/ 43 w 43"/>
                <a:gd name="T33" fmla="*/ 112 h 115"/>
                <a:gd name="T34" fmla="*/ 43 w 43"/>
                <a:gd name="T35" fmla="*/ 27 h 115"/>
                <a:gd name="T36" fmla="*/ 43 w 43"/>
                <a:gd name="T37" fmla="*/ 13 h 115"/>
                <a:gd name="T38" fmla="*/ 43 w 43"/>
                <a:gd name="T39" fmla="*/ 3 h 115"/>
                <a:gd name="T40" fmla="*/ 42 w 43"/>
                <a:gd name="T41" fmla="*/ 1 h 115"/>
                <a:gd name="T42" fmla="*/ 40 w 43"/>
                <a:gd name="T43" fmla="*/ 0 h 115"/>
                <a:gd name="T44" fmla="*/ 3 w 43"/>
                <a:gd name="T45" fmla="*/ 0 h 115"/>
                <a:gd name="T46" fmla="*/ 3 w 43"/>
                <a:gd name="T47" fmla="*/ 0 h 115"/>
                <a:gd name="T48" fmla="*/ 2 w 43"/>
                <a:gd name="T49" fmla="*/ 1 h 115"/>
                <a:gd name="T50" fmla="*/ 2 w 43"/>
                <a:gd name="T51" fmla="*/ 1 h 115"/>
                <a:gd name="T52" fmla="*/ 0 w 43"/>
                <a:gd name="T53" fmla="*/ 3 h 115"/>
                <a:gd name="T54" fmla="*/ 0 w 43"/>
                <a:gd name="T55" fmla="*/ 13 h 115"/>
                <a:gd name="T56" fmla="*/ 0 w 43"/>
                <a:gd name="T57" fmla="*/ 27 h 115"/>
                <a:gd name="T58" fmla="*/ 0 w 43"/>
                <a:gd name="T59" fmla="*/ 112 h 115"/>
                <a:gd name="T60" fmla="*/ 2 w 43"/>
                <a:gd name="T61" fmla="*/ 11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 h="115">
                  <a:moveTo>
                    <a:pt x="2" y="115"/>
                  </a:moveTo>
                  <a:cubicBezTo>
                    <a:pt x="2" y="115"/>
                    <a:pt x="2" y="115"/>
                    <a:pt x="3" y="115"/>
                  </a:cubicBezTo>
                  <a:cubicBezTo>
                    <a:pt x="3" y="115"/>
                    <a:pt x="3" y="115"/>
                    <a:pt x="3" y="115"/>
                  </a:cubicBezTo>
                  <a:cubicBezTo>
                    <a:pt x="3" y="115"/>
                    <a:pt x="3" y="115"/>
                    <a:pt x="3" y="115"/>
                  </a:cubicBezTo>
                  <a:cubicBezTo>
                    <a:pt x="3" y="115"/>
                    <a:pt x="4" y="115"/>
                    <a:pt x="4" y="115"/>
                  </a:cubicBezTo>
                  <a:cubicBezTo>
                    <a:pt x="4" y="115"/>
                    <a:pt x="4" y="115"/>
                    <a:pt x="4" y="115"/>
                  </a:cubicBezTo>
                  <a:cubicBezTo>
                    <a:pt x="4" y="115"/>
                    <a:pt x="5" y="114"/>
                    <a:pt x="5" y="114"/>
                  </a:cubicBezTo>
                  <a:cubicBezTo>
                    <a:pt x="22" y="98"/>
                    <a:pt x="22" y="98"/>
                    <a:pt x="22" y="98"/>
                  </a:cubicBezTo>
                  <a:cubicBezTo>
                    <a:pt x="38" y="114"/>
                    <a:pt x="38" y="114"/>
                    <a:pt x="38" y="114"/>
                  </a:cubicBezTo>
                  <a:cubicBezTo>
                    <a:pt x="38" y="114"/>
                    <a:pt x="39" y="115"/>
                    <a:pt x="39" y="115"/>
                  </a:cubicBezTo>
                  <a:cubicBezTo>
                    <a:pt x="39" y="115"/>
                    <a:pt x="39" y="115"/>
                    <a:pt x="39" y="115"/>
                  </a:cubicBezTo>
                  <a:cubicBezTo>
                    <a:pt x="40" y="115"/>
                    <a:pt x="40" y="115"/>
                    <a:pt x="40" y="115"/>
                  </a:cubicBezTo>
                  <a:cubicBezTo>
                    <a:pt x="40" y="115"/>
                    <a:pt x="40" y="115"/>
                    <a:pt x="40" y="115"/>
                  </a:cubicBezTo>
                  <a:cubicBezTo>
                    <a:pt x="40" y="115"/>
                    <a:pt x="40" y="115"/>
                    <a:pt x="40" y="115"/>
                  </a:cubicBezTo>
                  <a:cubicBezTo>
                    <a:pt x="41" y="115"/>
                    <a:pt x="41" y="115"/>
                    <a:pt x="41" y="115"/>
                  </a:cubicBezTo>
                  <a:cubicBezTo>
                    <a:pt x="42" y="115"/>
                    <a:pt x="42" y="114"/>
                    <a:pt x="42" y="114"/>
                  </a:cubicBezTo>
                  <a:cubicBezTo>
                    <a:pt x="43" y="114"/>
                    <a:pt x="43" y="113"/>
                    <a:pt x="43" y="112"/>
                  </a:cubicBezTo>
                  <a:cubicBezTo>
                    <a:pt x="43" y="27"/>
                    <a:pt x="43" y="27"/>
                    <a:pt x="43" y="27"/>
                  </a:cubicBezTo>
                  <a:cubicBezTo>
                    <a:pt x="43" y="13"/>
                    <a:pt x="43" y="13"/>
                    <a:pt x="43" y="13"/>
                  </a:cubicBezTo>
                  <a:cubicBezTo>
                    <a:pt x="43" y="3"/>
                    <a:pt x="43" y="3"/>
                    <a:pt x="43" y="3"/>
                  </a:cubicBezTo>
                  <a:cubicBezTo>
                    <a:pt x="43" y="3"/>
                    <a:pt x="43" y="2"/>
                    <a:pt x="42" y="1"/>
                  </a:cubicBezTo>
                  <a:cubicBezTo>
                    <a:pt x="42" y="1"/>
                    <a:pt x="41" y="0"/>
                    <a:pt x="40" y="0"/>
                  </a:cubicBezTo>
                  <a:cubicBezTo>
                    <a:pt x="3" y="0"/>
                    <a:pt x="3" y="0"/>
                    <a:pt x="3" y="0"/>
                  </a:cubicBezTo>
                  <a:cubicBezTo>
                    <a:pt x="3" y="0"/>
                    <a:pt x="3" y="0"/>
                    <a:pt x="3" y="0"/>
                  </a:cubicBezTo>
                  <a:cubicBezTo>
                    <a:pt x="3" y="0"/>
                    <a:pt x="2" y="0"/>
                    <a:pt x="2" y="1"/>
                  </a:cubicBezTo>
                  <a:cubicBezTo>
                    <a:pt x="2" y="1"/>
                    <a:pt x="2" y="1"/>
                    <a:pt x="2" y="1"/>
                  </a:cubicBezTo>
                  <a:cubicBezTo>
                    <a:pt x="1" y="1"/>
                    <a:pt x="0" y="2"/>
                    <a:pt x="0" y="3"/>
                  </a:cubicBezTo>
                  <a:cubicBezTo>
                    <a:pt x="0" y="13"/>
                    <a:pt x="0" y="13"/>
                    <a:pt x="0" y="13"/>
                  </a:cubicBezTo>
                  <a:cubicBezTo>
                    <a:pt x="0" y="27"/>
                    <a:pt x="0" y="27"/>
                    <a:pt x="0" y="27"/>
                  </a:cubicBezTo>
                  <a:cubicBezTo>
                    <a:pt x="0" y="112"/>
                    <a:pt x="0" y="112"/>
                    <a:pt x="0" y="112"/>
                  </a:cubicBezTo>
                  <a:cubicBezTo>
                    <a:pt x="0" y="113"/>
                    <a:pt x="1" y="114"/>
                    <a:pt x="2" y="115"/>
                  </a:cubicBezTo>
                  <a:close/>
                </a:path>
              </a:pathLst>
            </a:custGeom>
            <a:grpFill/>
            <a:ln>
              <a:noFill/>
            </a:ln>
          </p:spPr>
          <p:txBody>
            <a:bodyPr vert="horz" wrap="square" lIns="91440" tIns="45720" rIns="91440" bIns="45720" numCol="1" anchor="t" anchorCtr="0" compatLnSpc="1"/>
            <a:lstStyle/>
            <a:p>
              <a:endParaRPr lang="zh-CN" altLang="en-US" sz="1050">
                <a:solidFill>
                  <a:srgbClr val="F38E02"/>
                </a:solidFill>
                <a:latin typeface="Arial" panose="020B0604020202020204" pitchFamily="34" charset="0"/>
                <a:ea typeface="微软雅黑" panose="020B0503020204020204" pitchFamily="34" charset="-122"/>
                <a:sym typeface="Arial" panose="020B0604020202020204" pitchFamily="34" charset="0"/>
              </a:endParaRPr>
            </a:p>
          </p:txBody>
        </p:sp>
        <p:sp>
          <p:nvSpPr>
            <p:cNvPr id="9" name="Freeform 6"/>
            <p:cNvSpPr/>
            <p:nvPr/>
          </p:nvSpPr>
          <p:spPr bwMode="auto">
            <a:xfrm>
              <a:off x="3853824" y="2462367"/>
              <a:ext cx="515304" cy="61683"/>
            </a:xfrm>
            <a:custGeom>
              <a:avLst/>
              <a:gdLst>
                <a:gd name="T0" fmla="*/ 0 w 53"/>
                <a:gd name="T1" fmla="*/ 3 h 5"/>
                <a:gd name="T2" fmla="*/ 3 w 53"/>
                <a:gd name="T3" fmla="*/ 5 h 5"/>
                <a:gd name="T4" fmla="*/ 50 w 53"/>
                <a:gd name="T5" fmla="*/ 5 h 5"/>
                <a:gd name="T6" fmla="*/ 53 w 53"/>
                <a:gd name="T7" fmla="*/ 3 h 5"/>
                <a:gd name="T8" fmla="*/ 50 w 53"/>
                <a:gd name="T9" fmla="*/ 0 h 5"/>
                <a:gd name="T10" fmla="*/ 3 w 53"/>
                <a:gd name="T11" fmla="*/ 0 h 5"/>
                <a:gd name="T12" fmla="*/ 0 w 53"/>
                <a:gd name="T13" fmla="*/ 3 h 5"/>
              </a:gdLst>
              <a:ahLst/>
              <a:cxnLst>
                <a:cxn ang="0">
                  <a:pos x="T0" y="T1"/>
                </a:cxn>
                <a:cxn ang="0">
                  <a:pos x="T2" y="T3"/>
                </a:cxn>
                <a:cxn ang="0">
                  <a:pos x="T4" y="T5"/>
                </a:cxn>
                <a:cxn ang="0">
                  <a:pos x="T6" y="T7"/>
                </a:cxn>
                <a:cxn ang="0">
                  <a:pos x="T8" y="T9"/>
                </a:cxn>
                <a:cxn ang="0">
                  <a:pos x="T10" y="T11"/>
                </a:cxn>
                <a:cxn ang="0">
                  <a:pos x="T12" y="T13"/>
                </a:cxn>
              </a:cxnLst>
              <a:rect l="0" t="0" r="r" b="b"/>
              <a:pathLst>
                <a:path w="53" h="5">
                  <a:moveTo>
                    <a:pt x="0" y="3"/>
                  </a:moveTo>
                  <a:cubicBezTo>
                    <a:pt x="0" y="4"/>
                    <a:pt x="2" y="5"/>
                    <a:pt x="3" y="5"/>
                  </a:cubicBezTo>
                  <a:cubicBezTo>
                    <a:pt x="50" y="5"/>
                    <a:pt x="50" y="5"/>
                    <a:pt x="50" y="5"/>
                  </a:cubicBezTo>
                  <a:cubicBezTo>
                    <a:pt x="52" y="5"/>
                    <a:pt x="53" y="4"/>
                    <a:pt x="53" y="3"/>
                  </a:cubicBezTo>
                  <a:cubicBezTo>
                    <a:pt x="53" y="1"/>
                    <a:pt x="52" y="0"/>
                    <a:pt x="50" y="0"/>
                  </a:cubicBezTo>
                  <a:cubicBezTo>
                    <a:pt x="3" y="0"/>
                    <a:pt x="3" y="0"/>
                    <a:pt x="3" y="0"/>
                  </a:cubicBezTo>
                  <a:cubicBezTo>
                    <a:pt x="2" y="0"/>
                    <a:pt x="0" y="1"/>
                    <a:pt x="0" y="3"/>
                  </a:cubicBezTo>
                  <a:close/>
                </a:path>
              </a:pathLst>
            </a:custGeom>
            <a:grpFill/>
            <a:ln>
              <a:noFill/>
            </a:ln>
          </p:spPr>
          <p:txBody>
            <a:bodyPr vert="horz" wrap="square" lIns="91440" tIns="45720" rIns="91440" bIns="45720" numCol="1" anchor="t" anchorCtr="0" compatLnSpc="1"/>
            <a:lstStyle/>
            <a:p>
              <a:endParaRPr lang="zh-CN" altLang="en-US" sz="1050">
                <a:solidFill>
                  <a:srgbClr val="F38E02"/>
                </a:solidFill>
                <a:latin typeface="Arial" panose="020B0604020202020204" pitchFamily="34" charset="0"/>
                <a:ea typeface="微软雅黑" panose="020B0503020204020204" pitchFamily="34" charset="-122"/>
                <a:sym typeface="Arial" panose="020B0604020202020204" pitchFamily="34" charset="0"/>
              </a:endParaRPr>
            </a:p>
          </p:txBody>
        </p:sp>
        <p:sp>
          <p:nvSpPr>
            <p:cNvPr id="10" name="Freeform 7"/>
            <p:cNvSpPr/>
            <p:nvPr/>
          </p:nvSpPr>
          <p:spPr bwMode="auto">
            <a:xfrm>
              <a:off x="3853824" y="2750218"/>
              <a:ext cx="515304" cy="61683"/>
            </a:xfrm>
            <a:custGeom>
              <a:avLst/>
              <a:gdLst>
                <a:gd name="T0" fmla="*/ 50 w 53"/>
                <a:gd name="T1" fmla="*/ 0 h 5"/>
                <a:gd name="T2" fmla="*/ 3 w 53"/>
                <a:gd name="T3" fmla="*/ 0 h 5"/>
                <a:gd name="T4" fmla="*/ 0 w 53"/>
                <a:gd name="T5" fmla="*/ 2 h 5"/>
                <a:gd name="T6" fmla="*/ 3 w 53"/>
                <a:gd name="T7" fmla="*/ 5 h 5"/>
                <a:gd name="T8" fmla="*/ 50 w 53"/>
                <a:gd name="T9" fmla="*/ 5 h 5"/>
                <a:gd name="T10" fmla="*/ 53 w 53"/>
                <a:gd name="T11" fmla="*/ 2 h 5"/>
                <a:gd name="T12" fmla="*/ 50 w 53"/>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53" h="5">
                  <a:moveTo>
                    <a:pt x="50" y="0"/>
                  </a:moveTo>
                  <a:cubicBezTo>
                    <a:pt x="3" y="0"/>
                    <a:pt x="3" y="0"/>
                    <a:pt x="3" y="0"/>
                  </a:cubicBezTo>
                  <a:cubicBezTo>
                    <a:pt x="2" y="0"/>
                    <a:pt x="0" y="1"/>
                    <a:pt x="0" y="2"/>
                  </a:cubicBezTo>
                  <a:cubicBezTo>
                    <a:pt x="0" y="4"/>
                    <a:pt x="2" y="5"/>
                    <a:pt x="3" y="5"/>
                  </a:cubicBezTo>
                  <a:cubicBezTo>
                    <a:pt x="50" y="5"/>
                    <a:pt x="50" y="5"/>
                    <a:pt x="50" y="5"/>
                  </a:cubicBezTo>
                  <a:cubicBezTo>
                    <a:pt x="52" y="5"/>
                    <a:pt x="53" y="4"/>
                    <a:pt x="53" y="2"/>
                  </a:cubicBezTo>
                  <a:cubicBezTo>
                    <a:pt x="53" y="1"/>
                    <a:pt x="52" y="0"/>
                    <a:pt x="50" y="0"/>
                  </a:cubicBezTo>
                  <a:close/>
                </a:path>
              </a:pathLst>
            </a:custGeom>
            <a:grpFill/>
            <a:ln>
              <a:noFill/>
            </a:ln>
          </p:spPr>
          <p:txBody>
            <a:bodyPr vert="horz" wrap="square" lIns="91440" tIns="45720" rIns="91440" bIns="45720" numCol="1" anchor="t" anchorCtr="0" compatLnSpc="1"/>
            <a:lstStyle/>
            <a:p>
              <a:endParaRPr lang="zh-CN" altLang="en-US" sz="1050">
                <a:solidFill>
                  <a:srgbClr val="F38E02"/>
                </a:solidFill>
                <a:latin typeface="Arial" panose="020B0604020202020204" pitchFamily="34" charset="0"/>
                <a:ea typeface="微软雅黑" panose="020B0503020204020204" pitchFamily="34" charset="-122"/>
                <a:sym typeface="Arial" panose="020B0604020202020204" pitchFamily="34" charset="0"/>
              </a:endParaRPr>
            </a:p>
          </p:txBody>
        </p:sp>
        <p:sp>
          <p:nvSpPr>
            <p:cNvPr id="11" name="Freeform 8"/>
            <p:cNvSpPr/>
            <p:nvPr/>
          </p:nvSpPr>
          <p:spPr bwMode="auto">
            <a:xfrm>
              <a:off x="3853824" y="3032931"/>
              <a:ext cx="515304" cy="61683"/>
            </a:xfrm>
            <a:custGeom>
              <a:avLst/>
              <a:gdLst>
                <a:gd name="T0" fmla="*/ 50 w 53"/>
                <a:gd name="T1" fmla="*/ 0 h 5"/>
                <a:gd name="T2" fmla="*/ 3 w 53"/>
                <a:gd name="T3" fmla="*/ 0 h 5"/>
                <a:gd name="T4" fmla="*/ 0 w 53"/>
                <a:gd name="T5" fmla="*/ 2 h 5"/>
                <a:gd name="T6" fmla="*/ 3 w 53"/>
                <a:gd name="T7" fmla="*/ 5 h 5"/>
                <a:gd name="T8" fmla="*/ 50 w 53"/>
                <a:gd name="T9" fmla="*/ 5 h 5"/>
                <a:gd name="T10" fmla="*/ 53 w 53"/>
                <a:gd name="T11" fmla="*/ 2 h 5"/>
                <a:gd name="T12" fmla="*/ 50 w 53"/>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53" h="5">
                  <a:moveTo>
                    <a:pt x="50" y="0"/>
                  </a:moveTo>
                  <a:cubicBezTo>
                    <a:pt x="3" y="0"/>
                    <a:pt x="3" y="0"/>
                    <a:pt x="3" y="0"/>
                  </a:cubicBezTo>
                  <a:cubicBezTo>
                    <a:pt x="2" y="0"/>
                    <a:pt x="0" y="1"/>
                    <a:pt x="0" y="2"/>
                  </a:cubicBezTo>
                  <a:cubicBezTo>
                    <a:pt x="0" y="4"/>
                    <a:pt x="2" y="5"/>
                    <a:pt x="3" y="5"/>
                  </a:cubicBezTo>
                  <a:cubicBezTo>
                    <a:pt x="50" y="5"/>
                    <a:pt x="50" y="5"/>
                    <a:pt x="50" y="5"/>
                  </a:cubicBezTo>
                  <a:cubicBezTo>
                    <a:pt x="52" y="5"/>
                    <a:pt x="53" y="4"/>
                    <a:pt x="53" y="2"/>
                  </a:cubicBezTo>
                  <a:cubicBezTo>
                    <a:pt x="53" y="1"/>
                    <a:pt x="52" y="0"/>
                    <a:pt x="50" y="0"/>
                  </a:cubicBezTo>
                  <a:close/>
                </a:path>
              </a:pathLst>
            </a:custGeom>
            <a:grpFill/>
            <a:ln>
              <a:noFill/>
            </a:ln>
          </p:spPr>
          <p:txBody>
            <a:bodyPr vert="horz" wrap="square" lIns="91440" tIns="45720" rIns="91440" bIns="45720" numCol="1" anchor="t" anchorCtr="0" compatLnSpc="1"/>
            <a:lstStyle/>
            <a:p>
              <a:endParaRPr lang="zh-CN" altLang="en-US" sz="1050">
                <a:solidFill>
                  <a:srgbClr val="F38E02"/>
                </a:solidFill>
                <a:latin typeface="Arial" panose="020B0604020202020204" pitchFamily="34" charset="0"/>
                <a:ea typeface="微软雅黑" panose="020B0503020204020204" pitchFamily="34" charset="-122"/>
                <a:sym typeface="Arial" panose="020B0604020202020204" pitchFamily="34" charset="0"/>
              </a:endParaRPr>
            </a:p>
          </p:txBody>
        </p:sp>
        <p:sp>
          <p:nvSpPr>
            <p:cNvPr id="12" name="Freeform 9"/>
            <p:cNvSpPr>
              <a:spLocks noEditPoints="1"/>
            </p:cNvSpPr>
            <p:nvPr/>
          </p:nvSpPr>
          <p:spPr bwMode="auto">
            <a:xfrm>
              <a:off x="3598200" y="1881526"/>
              <a:ext cx="1947600" cy="1845333"/>
            </a:xfrm>
            <a:custGeom>
              <a:avLst/>
              <a:gdLst>
                <a:gd name="T0" fmla="*/ 177 w 200"/>
                <a:gd name="T1" fmla="*/ 3 h 149"/>
                <a:gd name="T2" fmla="*/ 177 w 200"/>
                <a:gd name="T3" fmla="*/ 17 h 149"/>
                <a:gd name="T4" fmla="*/ 186 w 200"/>
                <a:gd name="T5" fmla="*/ 21 h 149"/>
                <a:gd name="T6" fmla="*/ 186 w 200"/>
                <a:gd name="T7" fmla="*/ 134 h 149"/>
                <a:gd name="T8" fmla="*/ 107 w 200"/>
                <a:gd name="T9" fmla="*/ 134 h 149"/>
                <a:gd name="T10" fmla="*/ 107 w 200"/>
                <a:gd name="T11" fmla="*/ 21 h 149"/>
                <a:gd name="T12" fmla="*/ 117 w 200"/>
                <a:gd name="T13" fmla="*/ 17 h 149"/>
                <a:gd name="T14" fmla="*/ 117 w 200"/>
                <a:gd name="T15" fmla="*/ 3 h 149"/>
                <a:gd name="T16" fmla="*/ 100 w 200"/>
                <a:gd name="T17" fmla="*/ 9 h 149"/>
                <a:gd name="T18" fmla="*/ 53 w 200"/>
                <a:gd name="T19" fmla="*/ 0 h 149"/>
                <a:gd name="T20" fmla="*/ 0 w 200"/>
                <a:gd name="T21" fmla="*/ 20 h 149"/>
                <a:gd name="T22" fmla="*/ 0 w 200"/>
                <a:gd name="T23" fmla="*/ 142 h 149"/>
                <a:gd name="T24" fmla="*/ 2 w 200"/>
                <a:gd name="T25" fmla="*/ 147 h 149"/>
                <a:gd name="T26" fmla="*/ 8 w 200"/>
                <a:gd name="T27" fmla="*/ 149 h 149"/>
                <a:gd name="T28" fmla="*/ 53 w 200"/>
                <a:gd name="T29" fmla="*/ 145 h 149"/>
                <a:gd name="T30" fmla="*/ 99 w 200"/>
                <a:gd name="T31" fmla="*/ 149 h 149"/>
                <a:gd name="T32" fmla="*/ 99 w 200"/>
                <a:gd name="T33" fmla="*/ 149 h 149"/>
                <a:gd name="T34" fmla="*/ 100 w 200"/>
                <a:gd name="T35" fmla="*/ 149 h 149"/>
                <a:gd name="T36" fmla="*/ 100 w 200"/>
                <a:gd name="T37" fmla="*/ 149 h 149"/>
                <a:gd name="T38" fmla="*/ 101 w 200"/>
                <a:gd name="T39" fmla="*/ 149 h 149"/>
                <a:gd name="T40" fmla="*/ 101 w 200"/>
                <a:gd name="T41" fmla="*/ 149 h 149"/>
                <a:gd name="T42" fmla="*/ 146 w 200"/>
                <a:gd name="T43" fmla="*/ 145 h 149"/>
                <a:gd name="T44" fmla="*/ 192 w 200"/>
                <a:gd name="T45" fmla="*/ 149 h 149"/>
                <a:gd name="T46" fmla="*/ 193 w 200"/>
                <a:gd name="T47" fmla="*/ 149 h 149"/>
                <a:gd name="T48" fmla="*/ 197 w 200"/>
                <a:gd name="T49" fmla="*/ 147 h 149"/>
                <a:gd name="T50" fmla="*/ 200 w 200"/>
                <a:gd name="T51" fmla="*/ 142 h 149"/>
                <a:gd name="T52" fmla="*/ 200 w 200"/>
                <a:gd name="T53" fmla="*/ 20 h 149"/>
                <a:gd name="T54" fmla="*/ 177 w 200"/>
                <a:gd name="T55" fmla="*/ 3 h 149"/>
                <a:gd name="T56" fmla="*/ 93 w 200"/>
                <a:gd name="T57" fmla="*/ 134 h 149"/>
                <a:gd name="T58" fmla="*/ 53 w 200"/>
                <a:gd name="T59" fmla="*/ 131 h 149"/>
                <a:gd name="T60" fmla="*/ 14 w 200"/>
                <a:gd name="T61" fmla="*/ 134 h 149"/>
                <a:gd name="T62" fmla="*/ 14 w 200"/>
                <a:gd name="T63" fmla="*/ 21 h 149"/>
                <a:gd name="T64" fmla="*/ 53 w 200"/>
                <a:gd name="T65" fmla="*/ 14 h 149"/>
                <a:gd name="T66" fmla="*/ 93 w 200"/>
                <a:gd name="T67" fmla="*/ 21 h 149"/>
                <a:gd name="T68" fmla="*/ 93 w 200"/>
                <a:gd name="T69" fmla="*/ 13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00" h="149">
                  <a:moveTo>
                    <a:pt x="177" y="3"/>
                  </a:moveTo>
                  <a:cubicBezTo>
                    <a:pt x="177" y="17"/>
                    <a:pt x="177" y="17"/>
                    <a:pt x="177" y="17"/>
                  </a:cubicBezTo>
                  <a:cubicBezTo>
                    <a:pt x="181" y="18"/>
                    <a:pt x="185" y="20"/>
                    <a:pt x="186" y="21"/>
                  </a:cubicBezTo>
                  <a:cubicBezTo>
                    <a:pt x="186" y="134"/>
                    <a:pt x="186" y="134"/>
                    <a:pt x="186" y="134"/>
                  </a:cubicBezTo>
                  <a:cubicBezTo>
                    <a:pt x="161" y="130"/>
                    <a:pt x="131" y="130"/>
                    <a:pt x="107" y="134"/>
                  </a:cubicBezTo>
                  <a:cubicBezTo>
                    <a:pt x="107" y="21"/>
                    <a:pt x="107" y="21"/>
                    <a:pt x="107" y="21"/>
                  </a:cubicBezTo>
                  <a:cubicBezTo>
                    <a:pt x="108" y="20"/>
                    <a:pt x="111" y="18"/>
                    <a:pt x="117" y="17"/>
                  </a:cubicBezTo>
                  <a:cubicBezTo>
                    <a:pt x="117" y="3"/>
                    <a:pt x="117" y="3"/>
                    <a:pt x="117" y="3"/>
                  </a:cubicBezTo>
                  <a:cubicBezTo>
                    <a:pt x="110" y="4"/>
                    <a:pt x="104" y="6"/>
                    <a:pt x="100" y="9"/>
                  </a:cubicBezTo>
                  <a:cubicBezTo>
                    <a:pt x="90" y="2"/>
                    <a:pt x="70" y="0"/>
                    <a:pt x="53" y="0"/>
                  </a:cubicBezTo>
                  <a:cubicBezTo>
                    <a:pt x="29" y="0"/>
                    <a:pt x="0" y="5"/>
                    <a:pt x="0" y="20"/>
                  </a:cubicBezTo>
                  <a:cubicBezTo>
                    <a:pt x="0" y="142"/>
                    <a:pt x="0" y="142"/>
                    <a:pt x="0" y="142"/>
                  </a:cubicBezTo>
                  <a:cubicBezTo>
                    <a:pt x="0" y="144"/>
                    <a:pt x="1" y="146"/>
                    <a:pt x="2" y="147"/>
                  </a:cubicBezTo>
                  <a:cubicBezTo>
                    <a:pt x="4" y="148"/>
                    <a:pt x="6" y="149"/>
                    <a:pt x="8" y="149"/>
                  </a:cubicBezTo>
                  <a:cubicBezTo>
                    <a:pt x="22" y="146"/>
                    <a:pt x="37" y="145"/>
                    <a:pt x="53" y="145"/>
                  </a:cubicBezTo>
                  <a:cubicBezTo>
                    <a:pt x="69" y="145"/>
                    <a:pt x="85" y="146"/>
                    <a:pt x="99" y="149"/>
                  </a:cubicBezTo>
                  <a:cubicBezTo>
                    <a:pt x="99" y="149"/>
                    <a:pt x="99" y="149"/>
                    <a:pt x="99" y="149"/>
                  </a:cubicBezTo>
                  <a:cubicBezTo>
                    <a:pt x="99" y="149"/>
                    <a:pt x="99" y="149"/>
                    <a:pt x="100" y="149"/>
                  </a:cubicBezTo>
                  <a:cubicBezTo>
                    <a:pt x="100" y="149"/>
                    <a:pt x="100" y="149"/>
                    <a:pt x="100" y="149"/>
                  </a:cubicBezTo>
                  <a:cubicBezTo>
                    <a:pt x="100" y="149"/>
                    <a:pt x="100" y="149"/>
                    <a:pt x="101" y="149"/>
                  </a:cubicBezTo>
                  <a:cubicBezTo>
                    <a:pt x="101" y="149"/>
                    <a:pt x="101" y="149"/>
                    <a:pt x="101" y="149"/>
                  </a:cubicBezTo>
                  <a:cubicBezTo>
                    <a:pt x="115" y="146"/>
                    <a:pt x="130" y="145"/>
                    <a:pt x="146" y="145"/>
                  </a:cubicBezTo>
                  <a:cubicBezTo>
                    <a:pt x="162" y="145"/>
                    <a:pt x="178" y="146"/>
                    <a:pt x="192" y="149"/>
                  </a:cubicBezTo>
                  <a:cubicBezTo>
                    <a:pt x="192" y="149"/>
                    <a:pt x="192" y="149"/>
                    <a:pt x="193" y="149"/>
                  </a:cubicBezTo>
                  <a:cubicBezTo>
                    <a:pt x="194" y="149"/>
                    <a:pt x="196" y="148"/>
                    <a:pt x="197" y="147"/>
                  </a:cubicBezTo>
                  <a:cubicBezTo>
                    <a:pt x="199" y="146"/>
                    <a:pt x="200" y="144"/>
                    <a:pt x="200" y="142"/>
                  </a:cubicBezTo>
                  <a:cubicBezTo>
                    <a:pt x="200" y="20"/>
                    <a:pt x="200" y="20"/>
                    <a:pt x="200" y="20"/>
                  </a:cubicBezTo>
                  <a:cubicBezTo>
                    <a:pt x="200" y="11"/>
                    <a:pt x="190" y="6"/>
                    <a:pt x="177" y="3"/>
                  </a:cubicBezTo>
                  <a:close/>
                  <a:moveTo>
                    <a:pt x="93" y="134"/>
                  </a:moveTo>
                  <a:cubicBezTo>
                    <a:pt x="80" y="132"/>
                    <a:pt x="67" y="131"/>
                    <a:pt x="53" y="131"/>
                  </a:cubicBezTo>
                  <a:cubicBezTo>
                    <a:pt x="40" y="131"/>
                    <a:pt x="26" y="132"/>
                    <a:pt x="14" y="134"/>
                  </a:cubicBezTo>
                  <a:cubicBezTo>
                    <a:pt x="14" y="21"/>
                    <a:pt x="14" y="21"/>
                    <a:pt x="14" y="21"/>
                  </a:cubicBezTo>
                  <a:cubicBezTo>
                    <a:pt x="16" y="18"/>
                    <a:pt x="30" y="14"/>
                    <a:pt x="53" y="14"/>
                  </a:cubicBezTo>
                  <a:cubicBezTo>
                    <a:pt x="76" y="14"/>
                    <a:pt x="90" y="18"/>
                    <a:pt x="93" y="21"/>
                  </a:cubicBezTo>
                  <a:lnTo>
                    <a:pt x="93" y="134"/>
                  </a:lnTo>
                  <a:close/>
                </a:path>
              </a:pathLst>
            </a:custGeom>
            <a:grpFill/>
            <a:ln>
              <a:noFill/>
            </a:ln>
          </p:spPr>
          <p:txBody>
            <a:bodyPr vert="horz" wrap="square" lIns="91440" tIns="45720" rIns="91440" bIns="45720" numCol="1" anchor="t" anchorCtr="0" compatLnSpc="1"/>
            <a:lstStyle/>
            <a:p>
              <a:endParaRPr lang="zh-CN" altLang="en-US" sz="1050">
                <a:solidFill>
                  <a:srgbClr val="F38E02"/>
                </a:solidFill>
                <a:latin typeface="Arial" panose="020B0604020202020204" pitchFamily="34" charset="0"/>
                <a:ea typeface="微软雅黑" panose="020B0503020204020204" pitchFamily="34" charset="-122"/>
                <a:sym typeface="Arial" panose="020B0604020202020204" pitchFamily="34" charset="0"/>
              </a:endParaRPr>
            </a:p>
          </p:txBody>
        </p:sp>
      </p:grpSp>
      <p:sp>
        <p:nvSpPr>
          <p:cNvPr id="13" name="矩形 26"/>
          <p:cNvSpPr>
            <a:spLocks noChangeArrowheads="1"/>
          </p:cNvSpPr>
          <p:nvPr/>
        </p:nvSpPr>
        <p:spPr bwMode="auto">
          <a:xfrm>
            <a:off x="593877" y="1567323"/>
            <a:ext cx="2465677" cy="493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lstStyle/>
          <a:p>
            <a:r>
              <a:rPr lang="zh-CN" altLang="en-US" sz="4400" b="1" dirty="0">
                <a:solidFill>
                  <a:schemeClr val="tx1">
                    <a:lumMod val="65000"/>
                    <a:lumOff val="35000"/>
                  </a:schemeClr>
                </a:solidFill>
                <a:latin typeface="微软雅黑" panose="020B0503020204020204" pitchFamily="34" charset="-122"/>
                <a:ea typeface="微软雅黑" panose="020B0503020204020204" pitchFamily="34" charset="-122"/>
              </a:rPr>
              <a:t>工作经历</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13"/>
                                        </p:tgtEl>
                                        <p:attrNameLst>
                                          <p:attrName>style.visibility</p:attrName>
                                        </p:attrNameLst>
                                      </p:cBhvr>
                                      <p:to>
                                        <p:strVal val="visible"/>
                                      </p:to>
                                    </p:set>
                                    <p:anim calcmode="discrete" valueType="clr">
                                      <p:cBhvr override="childStyle">
                                        <p:cTn id="7" dur="250"/>
                                        <p:tgtEl>
                                          <p:spTgt spid="13"/>
                                        </p:tgtEl>
                                        <p:attrNameLst>
                                          <p:attrName>style.color</p:attrName>
                                        </p:attrNameLst>
                                      </p:cBhvr>
                                      <p:tavLst>
                                        <p:tav tm="0">
                                          <p:val>
                                            <p:clrVal>
                                              <a:schemeClr val="accent2"/>
                                            </p:clrVal>
                                          </p:val>
                                        </p:tav>
                                        <p:tav tm="50000">
                                          <p:val>
                                            <p:clrVal>
                                              <a:schemeClr val="hlink"/>
                                            </p:clrVal>
                                          </p:val>
                                        </p:tav>
                                      </p:tavLst>
                                    </p:anim>
                                    <p:anim calcmode="discrete" valueType="clr">
                                      <p:cBhvr>
                                        <p:cTn id="8" dur="250"/>
                                        <p:tgtEl>
                                          <p:spTgt spid="13"/>
                                        </p:tgtEl>
                                        <p:attrNameLst>
                                          <p:attrName>fillcolor</p:attrName>
                                        </p:attrNameLst>
                                      </p:cBhvr>
                                      <p:tavLst>
                                        <p:tav tm="0">
                                          <p:val>
                                            <p:clrVal>
                                              <a:schemeClr val="accent2"/>
                                            </p:clrVal>
                                          </p:val>
                                        </p:tav>
                                        <p:tav tm="50000">
                                          <p:val>
                                            <p:clrVal>
                                              <a:schemeClr val="hlink"/>
                                            </p:clrVal>
                                          </p:val>
                                        </p:tav>
                                      </p:tavLst>
                                    </p:anim>
                                    <p:set>
                                      <p:cBhvr>
                                        <p:cTn id="9" dur="250"/>
                                        <p:tgtEl>
                                          <p:spTgt spid="13"/>
                                        </p:tgtEl>
                                        <p:attrNameLst>
                                          <p:attrName>fill.type</p:attrName>
                                        </p:attrNameLst>
                                      </p:cBhvr>
                                      <p:to>
                                        <p:strVal val="solid"/>
                                      </p:to>
                                    </p:set>
                                  </p:childTnLst>
                                </p:cTn>
                              </p:par>
                            </p:childTnLst>
                          </p:cTn>
                        </p:par>
                        <p:par>
                          <p:cTn id="10" fill="hold">
                            <p:stCondLst>
                              <p:cond delay="0"/>
                            </p:stCondLst>
                            <p:childTnLst>
                              <p:par>
                                <p:cTn id="11" presetID="22" presetClass="entr" presetSubtype="8"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left)">
                                      <p:cBhvr>
                                        <p:cTn id="13" dur="1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3" grpId="0" bldLvl="0"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121217b831fe356080c7957e26c5a7187737bd0"/>
  <p:tag name="ISPRING_SCORM_RATE_SLIDES" val="1"/>
  <p:tag name="ISPRING_SCORM_RATE_QUIZZES" val="0"/>
  <p:tag name="ISPRING_SCORM_PASSING_SCORE" val="100.0000000000"/>
  <p:tag name="GENSWF_OUTPUT_FILE_NAME" val="PowerPoint 演示文稿nnn"/>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1949</Words>
  <Application>Microsoft Office PowerPoint</Application>
  <PresentationFormat>全屏显示(16:9)</PresentationFormat>
  <Paragraphs>371</Paragraphs>
  <Slides>28</Slides>
  <Notes>28</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28</vt:i4>
      </vt:variant>
    </vt:vector>
  </HeadingPairs>
  <TitlesOfParts>
    <vt:vector size="38" baseType="lpstr">
      <vt:lpstr>宋体</vt:lpstr>
      <vt:lpstr>微软雅黑</vt:lpstr>
      <vt:lpstr>Arial</vt:lpstr>
      <vt:lpstr>Arial Black</vt:lpstr>
      <vt:lpstr>Arial Narrow</vt:lpstr>
      <vt:lpstr>Bauhaus 93</vt:lpstr>
      <vt:lpstr>Calibri</vt:lpstr>
      <vt:lpstr>Impact</vt:lpstr>
      <vt:lpstr>Times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微软中国</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15</cp:revision>
  <dcterms:created xsi:type="dcterms:W3CDTF">2015-04-08T12:19:00Z</dcterms:created>
  <dcterms:modified xsi:type="dcterms:W3CDTF">2021-01-05T16:06:04Z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