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81" r:id="rId2"/>
    <p:sldId id="283" r:id="rId3"/>
    <p:sldId id="258" r:id="rId4"/>
    <p:sldId id="290" r:id="rId5"/>
    <p:sldId id="282" r:id="rId6"/>
    <p:sldId id="286" r:id="rId7"/>
    <p:sldId id="285" r:id="rId8"/>
    <p:sldId id="287" r:id="rId9"/>
    <p:sldId id="288" r:id="rId10"/>
    <p:sldId id="291" r:id="rId11"/>
    <p:sldId id="289" r:id="rId12"/>
    <p:sldId id="292" r:id="rId13"/>
    <p:sldId id="293" r:id="rId14"/>
    <p:sldId id="294" r:id="rId15"/>
    <p:sldId id="296" r:id="rId16"/>
    <p:sldId id="284" r:id="rId17"/>
    <p:sldId id="295" r:id="rId18"/>
    <p:sldId id="298" r:id="rId19"/>
    <p:sldId id="297" r:id="rId20"/>
    <p:sldId id="299" r:id="rId21"/>
    <p:sldId id="300" r:id="rId22"/>
    <p:sldId id="303" r:id="rId23"/>
    <p:sldId id="302" r:id="rId24"/>
    <p:sldId id="301" r:id="rId25"/>
    <p:sldId id="304" r:id="rId26"/>
    <p:sldId id="305" r:id="rId27"/>
    <p:sldId id="306" r:id="rId28"/>
  </p:sldIdLst>
  <p:sldSz cx="10160000" cy="5715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2354"/>
    <a:srgbClr val="E8E8E8"/>
    <a:srgbClr val="0BA5BF"/>
    <a:srgbClr val="069903"/>
    <a:srgbClr val="FFD706"/>
    <a:srgbClr val="65005E"/>
    <a:srgbClr val="F69A4F"/>
    <a:srgbClr val="07A8BC"/>
    <a:srgbClr val="31313B"/>
    <a:srgbClr val="FF4E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1" d="100"/>
          <a:sy n="121" d="100"/>
        </p:scale>
        <p:origin x="90" y="120"/>
      </p:cViewPr>
      <p:guideLst>
        <p:guide orient="horz" pos="1800"/>
        <p:guide pos="320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EDEBA7-FDE5-4251-8D04-2E00458D9D4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4CAEC1-B4B4-491F-9572-0C1CB7992B5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4CAEC1-B4B4-491F-9572-0C1CB7992B5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62000" y="1775356"/>
            <a:ext cx="8636000" cy="1225021"/>
          </a:xfrm>
        </p:spPr>
        <p:txBody>
          <a:bodyPr/>
          <a:lstStyle/>
          <a:p>
            <a:r>
              <a:rPr lang="zh-CN" altLang="en-US"/>
              <a:t>单击此处编辑母版标题样式</a:t>
            </a:r>
          </a:p>
        </p:txBody>
      </p:sp>
      <p:sp>
        <p:nvSpPr>
          <p:cNvPr id="3" name="副标题 2"/>
          <p:cNvSpPr>
            <a:spLocks noGrp="1"/>
          </p:cNvSpPr>
          <p:nvPr>
            <p:ph type="subTitle" idx="1"/>
          </p:nvPr>
        </p:nvSpPr>
        <p:spPr>
          <a:xfrm>
            <a:off x="1524000" y="3238500"/>
            <a:ext cx="71120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D841415-A0C2-4277-91AD-342802068B2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AA5BE8-6F97-4A15-B5C9-F7A8B995D38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841415-A0C2-4277-91AD-342802068B2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AA5BE8-6F97-4A15-B5C9-F7A8B995D38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6000" y="190500"/>
            <a:ext cx="2286000" cy="40640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08000" y="190500"/>
            <a:ext cx="6688667" cy="40640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841415-A0C2-4277-91AD-342802068B2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AA5BE8-6F97-4A15-B5C9-F7A8B995D387}"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841415-A0C2-4277-91AD-342802068B2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AA5BE8-6F97-4A15-B5C9-F7A8B995D38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02570" y="3672418"/>
            <a:ext cx="8636000" cy="1135063"/>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802570" y="2422261"/>
            <a:ext cx="86360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D841415-A0C2-4277-91AD-342802068B2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AA5BE8-6F97-4A15-B5C9-F7A8B995D38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08000" y="1111250"/>
            <a:ext cx="4487333"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64667" y="1111250"/>
            <a:ext cx="4487333"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D841415-A0C2-4277-91AD-342802068B2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0AA5BE8-6F97-4A15-B5C9-F7A8B995D38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8000" y="228865"/>
            <a:ext cx="9144000" cy="9525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508000" y="1279262"/>
            <a:ext cx="448909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508000" y="1812396"/>
            <a:ext cx="448909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161141" y="1279262"/>
            <a:ext cx="4490861"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5161141" y="1812396"/>
            <a:ext cx="4490861"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D841415-A0C2-4277-91AD-342802068B22}"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0AA5BE8-6F97-4A15-B5C9-F7A8B995D38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D841415-A0C2-4277-91AD-342802068B2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0AA5BE8-6F97-4A15-B5C9-F7A8B995D38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41415-A0C2-4277-91AD-342802068B22}"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0AA5BE8-6F97-4A15-B5C9-F7A8B995D38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8002" y="227543"/>
            <a:ext cx="3342570" cy="968375"/>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972278" y="227542"/>
            <a:ext cx="5679722"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508002" y="1195918"/>
            <a:ext cx="3342570"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841415-A0C2-4277-91AD-342802068B2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0AA5BE8-6F97-4A15-B5C9-F7A8B995D38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91431" y="4000500"/>
            <a:ext cx="6096000" cy="472282"/>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991431" y="510646"/>
            <a:ext cx="6096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991431" y="4472782"/>
            <a:ext cx="60960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841415-A0C2-4277-91AD-342802068B2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0AA5BE8-6F97-4A15-B5C9-F7A8B995D38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08000" y="228865"/>
            <a:ext cx="9144000" cy="9525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508000" y="1333500"/>
            <a:ext cx="9144000" cy="377163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508000" y="5296960"/>
            <a:ext cx="2370667"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1D841415-A0C2-4277-91AD-342802068B22}" type="datetimeFigureOut">
              <a:rPr lang="zh-CN" altLang="en-US" smtClean="0"/>
              <a:t>2021/1/6</a:t>
            </a:fld>
            <a:endParaRPr lang="zh-CN" altLang="en-US"/>
          </a:p>
        </p:txBody>
      </p:sp>
      <p:sp>
        <p:nvSpPr>
          <p:cNvPr id="5" name="页脚占位符 4"/>
          <p:cNvSpPr>
            <a:spLocks noGrp="1"/>
          </p:cNvSpPr>
          <p:nvPr>
            <p:ph type="ftr" sz="quarter" idx="3"/>
          </p:nvPr>
        </p:nvSpPr>
        <p:spPr>
          <a:xfrm>
            <a:off x="3471334" y="5296960"/>
            <a:ext cx="3217333"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281333" y="5296960"/>
            <a:ext cx="2370667"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40AA5BE8-6F97-4A15-B5C9-F7A8B995D38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file:///D:\&#20010;&#20154;&#36164;&#26009;\PPT&#32456;&#26497;&#27169;&#26495;&#19979;&#36733;&#21253;\&#32463;&#20856;&#27169;&#26495;&#22270;&#34920;&#32032;&#26448;&#31561;\&#12304;18&#12305;PPT&#32463;&#20856;&#32972;&#26223;&#38899;&#20048;&#24211;\&#26032;&#22686;&#32972;&#26223;&#38899;&#20048;\&#21830;&#21153;&#31995;&#21015;&#38899;&#25928;&#22841;\&#21830;&#21153;&#19968;.mp3" TargetMode="External"/><Relationship Id="rId1" Type="http://schemas.microsoft.com/office/2007/relationships/media" Target="file:///D:\&#20010;&#20154;&#36164;&#26009;\PPT&#32456;&#26497;&#27169;&#26495;&#19979;&#36733;&#21253;\&#32463;&#20856;&#27169;&#26495;&#22270;&#34920;&#32032;&#26448;&#31561;\&#12304;18&#12305;PPT&#32463;&#20856;&#32972;&#26223;&#38899;&#20048;&#24211;\&#26032;&#22686;&#32972;&#26223;&#38899;&#20048;\&#21830;&#21153;&#31995;&#21015;&#38899;&#25928;&#22841;\&#21830;&#21153;&#19968;.mp3" TargetMode="Externa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993122" y="1849389"/>
            <a:ext cx="2646878" cy="830997"/>
          </a:xfrm>
          <a:prstGeom prst="rect">
            <a:avLst/>
          </a:prstGeom>
          <a:noFill/>
        </p:spPr>
        <p:txBody>
          <a:bodyPr wrap="non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个人简历</a:t>
            </a:r>
          </a:p>
        </p:txBody>
      </p:sp>
      <p:sp>
        <p:nvSpPr>
          <p:cNvPr id="25" name="TextBox 24"/>
          <p:cNvSpPr txBox="1"/>
          <p:nvPr/>
        </p:nvSpPr>
        <p:spPr>
          <a:xfrm>
            <a:off x="1681900" y="2324122"/>
            <a:ext cx="4046172" cy="1338828"/>
          </a:xfrm>
          <a:prstGeom prst="rect">
            <a:avLst/>
          </a:prstGeom>
          <a:noFill/>
        </p:spPr>
        <p:txBody>
          <a:bodyPr wrap="none" rtlCol="0">
            <a:spAutoFit/>
          </a:bodyPr>
          <a:lstStyle/>
          <a:p>
            <a:pPr>
              <a:lnSpc>
                <a:spcPct val="150000"/>
              </a:lnSpc>
            </a:pPr>
            <a:r>
              <a:rPr lang="en-US" altLang="zh-CN" sz="5400" dirty="0">
                <a:solidFill>
                  <a:schemeClr val="bg1"/>
                </a:solidFill>
                <a:latin typeface="微软雅黑" panose="020B0503020204020204" pitchFamily="34" charset="-122"/>
                <a:ea typeface="微软雅黑" panose="020B0503020204020204" pitchFamily="34" charset="-122"/>
              </a:rPr>
              <a:t>My Resume</a:t>
            </a:r>
            <a:endParaRPr lang="zh-CN" altLang="en-US" sz="5400" dirty="0">
              <a:solidFill>
                <a:schemeClr val="bg1"/>
              </a:solidFill>
              <a:latin typeface="微软雅黑" panose="020B0503020204020204" pitchFamily="34" charset="-122"/>
              <a:ea typeface="微软雅黑" panose="020B0503020204020204" pitchFamily="34" charset="-122"/>
            </a:endParaRPr>
          </a:p>
        </p:txBody>
      </p:sp>
      <p:sp>
        <p:nvSpPr>
          <p:cNvPr id="6" name="八角星 5"/>
          <p:cNvSpPr/>
          <p:nvPr/>
        </p:nvSpPr>
        <p:spPr>
          <a:xfrm>
            <a:off x="5872088" y="1525352"/>
            <a:ext cx="2664296" cy="2664296"/>
          </a:xfrm>
          <a:prstGeom prst="star8">
            <a:avLst/>
          </a:prstGeom>
          <a:solidFill>
            <a:schemeClr val="bg1">
              <a:alpha val="50000"/>
            </a:schemeClr>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6290413" y="2065412"/>
            <a:ext cx="1723549" cy="1631216"/>
          </a:xfrm>
          <a:prstGeom prst="rect">
            <a:avLst/>
          </a:prstGeom>
          <a:noFill/>
        </p:spPr>
        <p:txBody>
          <a:bodyPr wrap="none" rtlCol="0">
            <a:spAutoFit/>
          </a:bodyPr>
          <a:lstStyle/>
          <a:p>
            <a:pPr algn="r"/>
            <a:r>
              <a:rPr lang="zh-CN" altLang="en-US" sz="4000" dirty="0">
                <a:solidFill>
                  <a:schemeClr val="bg1"/>
                </a:solidFill>
                <a:latin typeface="微软雅黑" panose="020B0503020204020204" pitchFamily="34" charset="-122"/>
                <a:ea typeface="微软雅黑" panose="020B0503020204020204" pitchFamily="34" charset="-122"/>
              </a:rPr>
              <a:t>通往</a:t>
            </a:r>
            <a:endParaRPr lang="en-US" altLang="zh-CN" sz="4000" dirty="0">
              <a:solidFill>
                <a:schemeClr val="bg1"/>
              </a:solidFill>
              <a:latin typeface="微软雅黑" panose="020B0503020204020204" pitchFamily="34" charset="-122"/>
              <a:ea typeface="微软雅黑" panose="020B0503020204020204" pitchFamily="34" charset="-122"/>
            </a:endParaRPr>
          </a:p>
          <a:p>
            <a:pPr algn="r"/>
            <a:r>
              <a:rPr lang="zh-CN" altLang="en-US" sz="6000" b="1" dirty="0">
                <a:solidFill>
                  <a:schemeClr val="bg1"/>
                </a:solidFill>
                <a:latin typeface="微软雅黑" panose="020B0503020204020204" pitchFamily="34" charset="-122"/>
                <a:ea typeface="微软雅黑" panose="020B0503020204020204" pitchFamily="34" charset="-122"/>
              </a:rPr>
              <a:t>成功</a:t>
            </a:r>
          </a:p>
        </p:txBody>
      </p:sp>
      <p:cxnSp>
        <p:nvCxnSpPr>
          <p:cNvPr id="14" name="直接连接符 13"/>
          <p:cNvCxnSpPr/>
          <p:nvPr/>
        </p:nvCxnSpPr>
        <p:spPr>
          <a:xfrm>
            <a:off x="1839640" y="3696628"/>
            <a:ext cx="369455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六边形 14"/>
          <p:cNvSpPr/>
          <p:nvPr/>
        </p:nvSpPr>
        <p:spPr>
          <a:xfrm>
            <a:off x="2872033" y="3516608"/>
            <a:ext cx="1959437" cy="360040"/>
          </a:xfrm>
          <a:prstGeom prst="hexag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TextBox 15"/>
          <p:cNvSpPr txBox="1"/>
          <p:nvPr/>
        </p:nvSpPr>
        <p:spPr>
          <a:xfrm>
            <a:off x="3041273" y="3538094"/>
            <a:ext cx="1620957" cy="338554"/>
          </a:xfrm>
          <a:prstGeom prst="rect">
            <a:avLst/>
          </a:prstGeom>
          <a:noFill/>
        </p:spPr>
        <p:txBody>
          <a:bodyPr wrap="none" rtlCol="0">
            <a:spAutoFit/>
          </a:bodyPr>
          <a:lstStyle/>
          <a:p>
            <a:r>
              <a:rPr lang="zh-CN" altLang="en-US" sz="1600" dirty="0">
                <a:solidFill>
                  <a:srgbClr val="0A2354"/>
                </a:solidFill>
                <a:latin typeface="微软雅黑" panose="020B0503020204020204" pitchFamily="34" charset="-122"/>
                <a:ea typeface="微软雅黑" panose="020B0503020204020204" pitchFamily="34" charset="-122"/>
              </a:rPr>
              <a:t>竟聘人：代用名</a:t>
            </a:r>
          </a:p>
        </p:txBody>
      </p:sp>
      <p:pic>
        <p:nvPicPr>
          <p:cNvPr id="10" name="商务一.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rcRect/>
          <a:stretch>
            <a:fillRect/>
          </a:stretch>
        </p:blipFill>
        <p:spPr bwMode="auto">
          <a:xfrm>
            <a:off x="11204624" y="-310852"/>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par>
                          <p:cTn id="13" fill="hold">
                            <p:stCondLst>
                              <p:cond delay="500"/>
                            </p:stCondLst>
                            <p:childTnLst>
                              <p:par>
                                <p:cTn id="14" presetID="38" presetClass="entr" presetSubtype="0" accel="50000" fill="hold" grpId="0" nodeType="afterEffect">
                                  <p:stCondLst>
                                    <p:cond delay="0"/>
                                  </p:stCondLst>
                                  <p:iterate type="lt">
                                    <p:tmPct val="50000"/>
                                  </p:iterate>
                                  <p:childTnLst>
                                    <p:set>
                                      <p:cBhvr>
                                        <p:cTn id="15" dur="1" fill="hold">
                                          <p:stCondLst>
                                            <p:cond delay="0"/>
                                          </p:stCondLst>
                                        </p:cTn>
                                        <p:tgtEl>
                                          <p:spTgt spid="9"/>
                                        </p:tgtEl>
                                        <p:attrNameLst>
                                          <p:attrName>style.visibility</p:attrName>
                                        </p:attrNameLst>
                                      </p:cBhvr>
                                      <p:to>
                                        <p:strVal val="visible"/>
                                      </p:to>
                                    </p:set>
                                    <p:set>
                                      <p:cBhvr>
                                        <p:cTn id="16" dur="455" fill="hold">
                                          <p:stCondLst>
                                            <p:cond delay="0"/>
                                          </p:stCondLst>
                                        </p:cTn>
                                        <p:tgtEl>
                                          <p:spTgt spid="9"/>
                                        </p:tgtEl>
                                        <p:attrNameLst>
                                          <p:attrName>style.rotation</p:attrName>
                                        </p:attrNameLst>
                                      </p:cBhvr>
                                      <p:to>
                                        <p:strVal val="-45.0"/>
                                      </p:to>
                                    </p:set>
                                    <p:anim calcmode="lin" valueType="num">
                                      <p:cBhvr>
                                        <p:cTn id="17"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par>
                          <p:cTn id="21" fill="hold">
                            <p:stCondLst>
                              <p:cond delay="3000"/>
                            </p:stCondLst>
                            <p:childTnLst>
                              <p:par>
                                <p:cTn id="22" presetID="26" presetClass="emph" presetSubtype="0" fill="hold" grpId="1" nodeType="afterEffect">
                                  <p:stCondLst>
                                    <p:cond delay="0"/>
                                  </p:stCondLst>
                                  <p:childTnLst>
                                    <p:animEffect transition="out" filter="fade">
                                      <p:cBhvr>
                                        <p:cTn id="23" dur="500" tmFilter="0, 0; .2, .5; .8, .5; 1, 0"/>
                                        <p:tgtEl>
                                          <p:spTgt spid="6"/>
                                        </p:tgtEl>
                                      </p:cBhvr>
                                    </p:animEffect>
                                    <p:animScale>
                                      <p:cBhvr>
                                        <p:cTn id="24" dur="250" autoRev="1" fill="hold"/>
                                        <p:tgtEl>
                                          <p:spTgt spid="6"/>
                                        </p:tgtEl>
                                      </p:cBhvr>
                                      <p:by x="105000" y="105000"/>
                                    </p:animScale>
                                  </p:childTnLst>
                                </p:cTn>
                              </p:par>
                              <p:par>
                                <p:cTn id="25" presetID="42"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par>
                          <p:cTn id="34" fill="hold">
                            <p:stCondLst>
                              <p:cond delay="4000"/>
                            </p:stCondLst>
                            <p:childTnLst>
                              <p:par>
                                <p:cTn id="35" presetID="16" presetClass="entr" presetSubtype="21"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par>
                          <p:cTn id="38" fill="hold">
                            <p:stCondLst>
                              <p:cond delay="4500"/>
                            </p:stCondLst>
                            <p:childTnLst>
                              <p:par>
                                <p:cTn id="39" presetID="16" presetClass="entr" presetSubtype="37"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outVertical)">
                                      <p:cBhvr>
                                        <p:cTn id="41" dur="500"/>
                                        <p:tgtEl>
                                          <p:spTgt spid="15"/>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6" repeatCount="indefinite" fill="remove" display="0">
                  <p:stCondLst>
                    <p:cond delay="indefinite"/>
                  </p:stCondLst>
                  <p:endCondLst>
                    <p:cond evt="onStopAudio" delay="0">
                      <p:tgtEl>
                        <p:sldTgt/>
                      </p:tgtEl>
                    </p:cond>
                  </p:endCondLst>
                </p:cTn>
                <p:tgtEl>
                  <p:spTgt spid="10"/>
                </p:tgtEl>
              </p:cMediaNode>
            </p:audio>
          </p:childTnLst>
        </p:cTn>
      </p:par>
    </p:tnLst>
    <p:bldLst>
      <p:bldP spid="24" grpId="0"/>
      <p:bldP spid="25" grpId="0"/>
      <p:bldP spid="6" grpId="0" animBg="1"/>
      <p:bldP spid="6" grpId="1" animBg="1"/>
      <p:bldP spid="9" grpId="0"/>
      <p:bldP spid="15" grpId="0" animBg="1"/>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3803220" y="1057300"/>
            <a:ext cx="2448272" cy="2448272"/>
          </a:xfrm>
          <a:prstGeom prst="ellipse">
            <a:avLst/>
          </a:prstGeom>
          <a:solidFill>
            <a:schemeClr val="bg1">
              <a:alpha val="50000"/>
            </a:schemeClr>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4143897" y="1427500"/>
            <a:ext cx="1915909" cy="1862048"/>
          </a:xfrm>
          <a:prstGeom prst="rect">
            <a:avLst/>
          </a:prstGeom>
          <a:noFill/>
        </p:spPr>
        <p:txBody>
          <a:bodyPr wrap="none" rtlCol="0">
            <a:spAutoFit/>
          </a:bodyPr>
          <a:lstStyle/>
          <a:p>
            <a:r>
              <a:rPr lang="en-US" altLang="zh-CN" sz="11500" dirty="0">
                <a:solidFill>
                  <a:schemeClr val="bg1"/>
                </a:solidFill>
                <a:latin typeface="微软雅黑" panose="020B0503020204020204" pitchFamily="34" charset="-122"/>
                <a:ea typeface="微软雅黑" panose="020B0503020204020204" pitchFamily="34" charset="-122"/>
              </a:rPr>
              <a:t>02</a:t>
            </a:r>
            <a:endParaRPr lang="zh-CN" altLang="en-US" sz="11500" dirty="0">
              <a:solidFill>
                <a:schemeClr val="bg1"/>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975544" y="4585692"/>
            <a:ext cx="2880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160120" y="4585692"/>
            <a:ext cx="30963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999881" y="4299402"/>
            <a:ext cx="2031325" cy="646331"/>
          </a:xfrm>
          <a:prstGeom prst="rect">
            <a:avLst/>
          </a:prstGeom>
          <a:noFill/>
        </p:spPr>
        <p:txBody>
          <a:bodyPr wrap="none"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职责履行</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Scale>
                                      <p:cBhvr>
                                        <p:cTn id="13"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5"/>
                                        </p:tgtEl>
                                        <p:attrNameLst>
                                          <p:attrName>ppt_x</p:attrName>
                                          <p:attrName>ppt_y</p:attrName>
                                        </p:attrNameLst>
                                      </p:cBhvr>
                                    </p:animMotion>
                                    <p:animEffect transition="in" filter="fade">
                                      <p:cBhvr>
                                        <p:cTn id="15" dur="1000"/>
                                        <p:tgtEl>
                                          <p:spTgt spid="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par>
                                <p:cTn id="20" presetID="22" presetClass="entr" presetSubtype="2"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38" presetClass="entr" presetSubtype="0" accel="50000" fill="hold" grpId="0" nodeType="afterEffect">
                                  <p:stCondLst>
                                    <p:cond delay="0"/>
                                  </p:stCondLst>
                                  <p:iterate type="lt">
                                    <p:tmPct val="50000"/>
                                  </p:iterate>
                                  <p:childTnLst>
                                    <p:set>
                                      <p:cBhvr>
                                        <p:cTn id="25" dur="1" fill="hold">
                                          <p:stCondLst>
                                            <p:cond delay="0"/>
                                          </p:stCondLst>
                                        </p:cTn>
                                        <p:tgtEl>
                                          <p:spTgt spid="18"/>
                                        </p:tgtEl>
                                        <p:attrNameLst>
                                          <p:attrName>style.visibility</p:attrName>
                                        </p:attrNameLst>
                                      </p:cBhvr>
                                      <p:to>
                                        <p:strVal val="visible"/>
                                      </p:to>
                                    </p:set>
                                    <p:set>
                                      <p:cBhvr>
                                        <p:cTn id="26" dur="455" fill="hold">
                                          <p:stCondLst>
                                            <p:cond delay="0"/>
                                          </p:stCondLst>
                                        </p:cTn>
                                        <p:tgtEl>
                                          <p:spTgt spid="18"/>
                                        </p:tgtEl>
                                        <p:attrNameLst>
                                          <p:attrName>style.rotation</p:attrName>
                                        </p:attrNameLst>
                                      </p:cBhvr>
                                      <p:to>
                                        <p:strVal val="-45.0"/>
                                      </p:to>
                                    </p:set>
                                    <p:anim calcmode="lin" valueType="num">
                                      <p:cBhvr>
                                        <p:cTn id="27" dur="455" fill="hold">
                                          <p:stCondLst>
                                            <p:cond delay="455"/>
                                          </p:stCondLst>
                                        </p:cTn>
                                        <p:tgtEl>
                                          <p:spTgt spid="18"/>
                                        </p:tgtEl>
                                        <p:attrNameLst>
                                          <p:attrName>style.rotation</p:attrName>
                                        </p:attrNameLst>
                                      </p:cBhvr>
                                      <p:tavLst>
                                        <p:tav tm="0">
                                          <p:val>
                                            <p:fltVal val="-45"/>
                                          </p:val>
                                        </p:tav>
                                        <p:tav tm="69900">
                                          <p:val>
                                            <p:fltVal val="45"/>
                                          </p:val>
                                        </p:tav>
                                        <p:tav tm="100000">
                                          <p:val>
                                            <p:fltVal val="0"/>
                                          </p:val>
                                        </p:tav>
                                      </p:tavLst>
                                    </p:anim>
                                    <p:anim calcmode="lin" valueType="num">
                                      <p:cBhvr>
                                        <p:cTn id="28" dur="455" fill="hold">
                                          <p:stCondLst>
                                            <p:cond delay="0"/>
                                          </p:stCondLst>
                                        </p:cTn>
                                        <p:tgtEl>
                                          <p:spTgt spid="18"/>
                                        </p:tgtEl>
                                        <p:attrNameLst>
                                          <p:attrName>ppt_y</p:attrName>
                                        </p:attrNameLst>
                                      </p:cBhvr>
                                      <p:tavLst>
                                        <p:tav tm="0">
                                          <p:val>
                                            <p:strVal val="#ppt_y-1"/>
                                          </p:val>
                                        </p:tav>
                                        <p:tav tm="100000">
                                          <p:val>
                                            <p:strVal val="#ppt_y-(0.354*#ppt_w-0.172*#ppt_h)"/>
                                          </p:val>
                                        </p:tav>
                                      </p:tavLst>
                                    </p:anim>
                                    <p:anim calcmode="lin" valueType="num">
                                      <p:cBhvr>
                                        <p:cTn id="29" dur="156" decel="50000" autoRev="1" fill="hold">
                                          <p:stCondLst>
                                            <p:cond delay="455"/>
                                          </p:stCondLst>
                                        </p:cTn>
                                        <p:tgtEl>
                                          <p:spTgt spid="18"/>
                                        </p:tgtEl>
                                        <p:attrNameLst>
                                          <p:attrName>ppt_y</p:attrName>
                                        </p:attrNameLst>
                                      </p:cBhvr>
                                      <p:tavLst>
                                        <p:tav tm="0">
                                          <p:val>
                                            <p:strVal val="#ppt_y-(0.354*#ppt_w-0.172*#ppt_h)"/>
                                          </p:val>
                                        </p:tav>
                                        <p:tav tm="100000">
                                          <p:val>
                                            <p:strVal val="#ppt_y-(0.354*#ppt_w-0.172*#ppt_h)-#ppt_h/2"/>
                                          </p:val>
                                        </p:tav>
                                      </p:tavLst>
                                    </p:anim>
                                    <p:anim calcmode="lin" valueType="num">
                                      <p:cBhvr>
                                        <p:cTn id="30" dur="136" fill="hold">
                                          <p:stCondLst>
                                            <p:cond delay="864"/>
                                          </p:stCondLst>
                                        </p:cTn>
                                        <p:tgtEl>
                                          <p:spTgt spid="1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l="5523" t="8771" r="35385" b="2690"/>
          <a:stretch>
            <a:fillRect/>
          </a:stretch>
        </p:blipFill>
        <p:spPr>
          <a:xfrm>
            <a:off x="903534" y="1489348"/>
            <a:ext cx="3851920" cy="3847606"/>
          </a:xfrm>
          <a:prstGeom prst="rect">
            <a:avLst/>
          </a:prstGeom>
        </p:spPr>
      </p:pic>
      <p:sp>
        <p:nvSpPr>
          <p:cNvPr id="11" name="椭圆 10"/>
          <p:cNvSpPr/>
          <p:nvPr/>
        </p:nvSpPr>
        <p:spPr>
          <a:xfrm>
            <a:off x="5440038" y="1633365"/>
            <a:ext cx="207929" cy="2079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flipH="1">
            <a:off x="5654164" y="1777380"/>
            <a:ext cx="3386274" cy="677080"/>
          </a:xfrm>
          <a:prstGeom prst="rect">
            <a:avLst/>
          </a:prstGeom>
          <a:effectLst/>
        </p:spPr>
        <p:txBody>
          <a:bodyPr wrap="square" lIns="121893" tIns="60946" rIns="121893" bIns="60946">
            <a:spAutoFit/>
          </a:bodyPr>
          <a:lstStyle/>
          <a:p>
            <a:pPr>
              <a:lnSpc>
                <a:spcPct val="150000"/>
              </a:lnSpc>
            </a:pPr>
            <a:r>
              <a:rPr lang="zh-CN" altLang="en-US" sz="1200" dirty="0">
                <a:solidFill>
                  <a:schemeClr val="bg1"/>
                </a:solidFill>
              </a:rPr>
              <a:t>这里输入简单的文字概述这里输入简单文字概述简单的文字概述</a:t>
            </a:r>
            <a:r>
              <a:rPr lang="zh-CN" altLang="en-US"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rPr>
              <a:t>这里输入简单文字概述简</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5656062" y="1561357"/>
            <a:ext cx="1564768"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400" b="1" dirty="0">
                <a:solidFill>
                  <a:schemeClr val="bg1"/>
                </a:solidFill>
                <a:latin typeface="微软雅黑" panose="020B0503020204020204" pitchFamily="34" charset="-122"/>
                <a:ea typeface="微软雅黑" panose="020B0503020204020204" pitchFamily="34" charset="-122"/>
              </a:rPr>
              <a:t>这里填写小标题</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14" name="椭圆 13"/>
          <p:cNvSpPr/>
          <p:nvPr/>
        </p:nvSpPr>
        <p:spPr>
          <a:xfrm>
            <a:off x="5440039" y="2569469"/>
            <a:ext cx="207929" cy="2079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E65AC"/>
              </a:solidFill>
            </a:endParaRPr>
          </a:p>
        </p:txBody>
      </p:sp>
      <p:sp>
        <p:nvSpPr>
          <p:cNvPr id="15" name="矩形 14"/>
          <p:cNvSpPr/>
          <p:nvPr/>
        </p:nvSpPr>
        <p:spPr>
          <a:xfrm flipH="1">
            <a:off x="5654165" y="2713484"/>
            <a:ext cx="3386274" cy="677080"/>
          </a:xfrm>
          <a:prstGeom prst="rect">
            <a:avLst/>
          </a:prstGeom>
          <a:effectLst/>
        </p:spPr>
        <p:txBody>
          <a:bodyPr wrap="square" lIns="121893" tIns="60946" rIns="121893" bIns="60946">
            <a:spAutoFit/>
          </a:bodyPr>
          <a:lstStyle/>
          <a:p>
            <a:pPr>
              <a:lnSpc>
                <a:spcPct val="150000"/>
              </a:lnSpc>
            </a:pPr>
            <a:r>
              <a:rPr lang="zh-CN" altLang="en-US" sz="1200" dirty="0">
                <a:solidFill>
                  <a:schemeClr val="bg1"/>
                </a:solidFill>
              </a:rPr>
              <a:t>这里输入简单的文字概述这里输入简单文字概述简单的文字概述</a:t>
            </a:r>
            <a:r>
              <a:rPr lang="zh-CN" altLang="en-US"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rPr>
              <a:t>这里输入简单文字概述简</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5656063" y="2497461"/>
            <a:ext cx="1564768"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400" b="1" dirty="0">
                <a:solidFill>
                  <a:schemeClr val="bg1"/>
                </a:solidFill>
                <a:latin typeface="微软雅黑" panose="020B0503020204020204" pitchFamily="34" charset="-122"/>
                <a:ea typeface="微软雅黑" panose="020B0503020204020204" pitchFamily="34" charset="-122"/>
              </a:rPr>
              <a:t>这里填写小标题</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17" name="椭圆 16"/>
          <p:cNvSpPr/>
          <p:nvPr/>
        </p:nvSpPr>
        <p:spPr>
          <a:xfrm>
            <a:off x="5440039" y="3577581"/>
            <a:ext cx="207929" cy="2079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flipH="1">
            <a:off x="5654165" y="3721596"/>
            <a:ext cx="3386274" cy="677080"/>
          </a:xfrm>
          <a:prstGeom prst="rect">
            <a:avLst/>
          </a:prstGeom>
          <a:effectLst/>
        </p:spPr>
        <p:txBody>
          <a:bodyPr wrap="square" lIns="121893" tIns="60946" rIns="121893" bIns="60946">
            <a:spAutoFit/>
          </a:bodyPr>
          <a:lstStyle/>
          <a:p>
            <a:pPr>
              <a:lnSpc>
                <a:spcPct val="150000"/>
              </a:lnSpc>
            </a:pPr>
            <a:r>
              <a:rPr lang="zh-CN" altLang="en-US" sz="1200" dirty="0">
                <a:solidFill>
                  <a:schemeClr val="bg1"/>
                </a:solidFill>
              </a:rPr>
              <a:t>这里输入简单的文字概述这里输入简单文字概述简单的文字概述</a:t>
            </a:r>
            <a:r>
              <a:rPr lang="zh-CN" altLang="en-US"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rPr>
              <a:t>这里输入简单文字概述简</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5656063" y="3505573"/>
            <a:ext cx="1564768"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400" b="1" dirty="0">
                <a:solidFill>
                  <a:schemeClr val="bg1"/>
                </a:solidFill>
                <a:latin typeface="微软雅黑" panose="020B0503020204020204" pitchFamily="34" charset="-122"/>
                <a:ea typeface="微软雅黑" panose="020B0503020204020204" pitchFamily="34" charset="-122"/>
              </a:rPr>
              <a:t>这里填写小标题</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20" name="椭圆 19"/>
          <p:cNvSpPr/>
          <p:nvPr/>
        </p:nvSpPr>
        <p:spPr>
          <a:xfrm>
            <a:off x="5440040" y="4513685"/>
            <a:ext cx="207929" cy="2079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E65AC"/>
              </a:solidFill>
            </a:endParaRPr>
          </a:p>
        </p:txBody>
      </p:sp>
      <p:sp>
        <p:nvSpPr>
          <p:cNvPr id="21" name="矩形 20"/>
          <p:cNvSpPr/>
          <p:nvPr/>
        </p:nvSpPr>
        <p:spPr>
          <a:xfrm flipH="1">
            <a:off x="5654166" y="4657700"/>
            <a:ext cx="3386274" cy="677080"/>
          </a:xfrm>
          <a:prstGeom prst="rect">
            <a:avLst/>
          </a:prstGeom>
          <a:effectLst/>
        </p:spPr>
        <p:txBody>
          <a:bodyPr wrap="square" lIns="121893" tIns="60946" rIns="121893" bIns="60946">
            <a:spAutoFit/>
          </a:bodyPr>
          <a:lstStyle/>
          <a:p>
            <a:pPr>
              <a:lnSpc>
                <a:spcPct val="150000"/>
              </a:lnSpc>
            </a:pPr>
            <a:r>
              <a:rPr lang="zh-CN" altLang="en-US" sz="1200" dirty="0">
                <a:solidFill>
                  <a:schemeClr val="bg1"/>
                </a:solidFill>
              </a:rPr>
              <a:t>这里输入简单的文字概述这里输入简单文字概述简单的文字概述</a:t>
            </a:r>
            <a:r>
              <a:rPr lang="zh-CN" altLang="en-US"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rPr>
              <a:t>这里输入简单文字概述简</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5656064" y="4441677"/>
            <a:ext cx="1564768" cy="328267"/>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400" b="1" dirty="0">
                <a:solidFill>
                  <a:schemeClr val="bg1"/>
                </a:solidFill>
                <a:latin typeface="微软雅黑" panose="020B0503020204020204" pitchFamily="34" charset="-122"/>
                <a:ea typeface="微软雅黑" panose="020B0503020204020204" pitchFamily="34" charset="-122"/>
              </a:rPr>
              <a:t>这里填写小标题</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508000" y="913284"/>
            <a:ext cx="91440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346803" y="337220"/>
            <a:ext cx="1723549" cy="400110"/>
          </a:xfrm>
          <a:prstGeom prst="rect">
            <a:avLst/>
          </a:prstGeom>
          <a:no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岗位责职要点</a:t>
            </a:r>
          </a:p>
        </p:txBody>
      </p:sp>
      <p:sp>
        <p:nvSpPr>
          <p:cNvPr id="29" name="八角星 28"/>
          <p:cNvSpPr/>
          <p:nvPr/>
        </p:nvSpPr>
        <p:spPr>
          <a:xfrm>
            <a:off x="759520" y="265212"/>
            <a:ext cx="571404" cy="571404"/>
          </a:xfrm>
          <a:prstGeom prst="star8">
            <a:avLst/>
          </a:prstGeom>
          <a:solidFill>
            <a:schemeClr val="bg1">
              <a:alpha val="50000"/>
            </a:schemeClr>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2000"/>
                                        <p:tgtEl>
                                          <p:spTgt spid="11"/>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350"/>
                                        <p:tgtEl>
                                          <p:spTgt spid="13"/>
                                        </p:tgtEl>
                                      </p:cBhvr>
                                    </p:animEffect>
                                  </p:childTnLst>
                                </p:cTn>
                              </p:par>
                              <p:par>
                                <p:cTn id="16" presetID="26" presetClass="emph" presetSubtype="0" fill="hold" grpId="1" nodeType="withEffect">
                                  <p:stCondLst>
                                    <p:cond delay="0"/>
                                  </p:stCondLst>
                                  <p:childTnLst>
                                    <p:animEffect transition="out" filter="fade">
                                      <p:cBhvr>
                                        <p:cTn id="17" dur="400" tmFilter="0, 0; .2, .5; .8, .5; 1, 0"/>
                                        <p:tgtEl>
                                          <p:spTgt spid="13"/>
                                        </p:tgtEl>
                                      </p:cBhvr>
                                    </p:animEffect>
                                    <p:animScale>
                                      <p:cBhvr>
                                        <p:cTn id="18" dur="200" autoRev="1" fill="hold"/>
                                        <p:tgtEl>
                                          <p:spTgt spid="13"/>
                                        </p:tgtEl>
                                      </p:cBhvr>
                                      <p:by x="105000" y="105000"/>
                                    </p:animScale>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3500"/>
                            </p:stCondLst>
                            <p:childTnLst>
                              <p:par>
                                <p:cTn id="24" presetID="21" presetClass="entr" presetSubtype="1"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heel(1)">
                                      <p:cBhvr>
                                        <p:cTn id="26" dur="2000"/>
                                        <p:tgtEl>
                                          <p:spTgt spid="14"/>
                                        </p:tgtEl>
                                      </p:cBhvr>
                                    </p:animEffect>
                                  </p:childTnLst>
                                </p:cTn>
                              </p:par>
                            </p:childTnLst>
                          </p:cTn>
                        </p:par>
                        <p:par>
                          <p:cTn id="27" fill="hold">
                            <p:stCondLst>
                              <p:cond delay="550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350"/>
                                        <p:tgtEl>
                                          <p:spTgt spid="16"/>
                                        </p:tgtEl>
                                      </p:cBhvr>
                                    </p:animEffect>
                                  </p:childTnLst>
                                </p:cTn>
                              </p:par>
                              <p:par>
                                <p:cTn id="31" presetID="26" presetClass="emph" presetSubtype="0" fill="hold" grpId="1" nodeType="withEffect">
                                  <p:stCondLst>
                                    <p:cond delay="0"/>
                                  </p:stCondLst>
                                  <p:childTnLst>
                                    <p:animEffect transition="out" filter="fade">
                                      <p:cBhvr>
                                        <p:cTn id="32" dur="400" tmFilter="0, 0; .2, .5; .8, .5; 1, 0"/>
                                        <p:tgtEl>
                                          <p:spTgt spid="16"/>
                                        </p:tgtEl>
                                      </p:cBhvr>
                                    </p:animEffect>
                                    <p:animScale>
                                      <p:cBhvr>
                                        <p:cTn id="33" dur="200" autoRev="1" fill="hold"/>
                                        <p:tgtEl>
                                          <p:spTgt spid="16"/>
                                        </p:tgtEl>
                                      </p:cBhvr>
                                      <p:by x="105000" y="105000"/>
                                    </p:animScale>
                                  </p:childTnLst>
                                </p:cTn>
                              </p:par>
                            </p:childTnLst>
                          </p:cTn>
                        </p:par>
                        <p:par>
                          <p:cTn id="34" fill="hold">
                            <p:stCondLst>
                              <p:cond delay="6000"/>
                            </p:stCondLst>
                            <p:childTnLst>
                              <p:par>
                                <p:cTn id="35" presetID="10"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par>
                          <p:cTn id="38" fill="hold">
                            <p:stCondLst>
                              <p:cond delay="6500"/>
                            </p:stCondLst>
                            <p:childTnLst>
                              <p:par>
                                <p:cTn id="39" presetID="10"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350"/>
                                        <p:tgtEl>
                                          <p:spTgt spid="19"/>
                                        </p:tgtEl>
                                      </p:cBhvr>
                                    </p:animEffect>
                                  </p:childTnLst>
                                </p:cTn>
                              </p:par>
                            </p:childTnLst>
                          </p:cTn>
                        </p:par>
                        <p:par>
                          <p:cTn id="42" fill="hold">
                            <p:stCondLst>
                              <p:cond delay="7000"/>
                            </p:stCondLst>
                            <p:childTnLst>
                              <p:par>
                                <p:cTn id="43" presetID="21" presetClass="entr" presetSubtype="1"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heel(1)">
                                      <p:cBhvr>
                                        <p:cTn id="45" dur="2000"/>
                                        <p:tgtEl>
                                          <p:spTgt spid="17"/>
                                        </p:tgtEl>
                                      </p:cBhvr>
                                    </p:animEffect>
                                  </p:childTnLst>
                                </p:cTn>
                              </p:par>
                            </p:childTnLst>
                          </p:cTn>
                        </p:par>
                        <p:par>
                          <p:cTn id="46" fill="hold">
                            <p:stCondLst>
                              <p:cond delay="9000"/>
                            </p:stCondLst>
                            <p:childTnLst>
                              <p:par>
                                <p:cTn id="47" presetID="26" presetClass="emph" presetSubtype="0" fill="hold" grpId="1" nodeType="afterEffect">
                                  <p:stCondLst>
                                    <p:cond delay="0"/>
                                  </p:stCondLst>
                                  <p:childTnLst>
                                    <p:animEffect transition="out" filter="fade">
                                      <p:cBhvr>
                                        <p:cTn id="48" dur="400" tmFilter="0, 0; .2, .5; .8, .5; 1, 0"/>
                                        <p:tgtEl>
                                          <p:spTgt spid="19"/>
                                        </p:tgtEl>
                                      </p:cBhvr>
                                    </p:animEffect>
                                    <p:animScale>
                                      <p:cBhvr>
                                        <p:cTn id="49" dur="200" autoRev="1" fill="hold"/>
                                        <p:tgtEl>
                                          <p:spTgt spid="19"/>
                                        </p:tgtEl>
                                      </p:cBhvr>
                                      <p:by x="105000" y="105000"/>
                                    </p:animScale>
                                  </p:childTnLst>
                                </p:cTn>
                              </p:par>
                            </p:childTnLst>
                          </p:cTn>
                        </p:par>
                        <p:par>
                          <p:cTn id="50" fill="hold">
                            <p:stCondLst>
                              <p:cond delay="9500"/>
                            </p:stCondLst>
                            <p:childTnLst>
                              <p:par>
                                <p:cTn id="51" presetID="10"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par>
                          <p:cTn id="54" fill="hold">
                            <p:stCondLst>
                              <p:cond delay="10000"/>
                            </p:stCondLst>
                            <p:childTnLst>
                              <p:par>
                                <p:cTn id="55" presetID="21" presetClass="entr" presetSubtype="1"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heel(1)">
                                      <p:cBhvr>
                                        <p:cTn id="57" dur="2000"/>
                                        <p:tgtEl>
                                          <p:spTgt spid="20"/>
                                        </p:tgtEl>
                                      </p:cBhvr>
                                    </p:animEffect>
                                  </p:childTnLst>
                                </p:cTn>
                              </p:par>
                            </p:childTnLst>
                          </p:cTn>
                        </p:par>
                        <p:par>
                          <p:cTn id="58" fill="hold">
                            <p:stCondLst>
                              <p:cond delay="120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350"/>
                                        <p:tgtEl>
                                          <p:spTgt spid="22"/>
                                        </p:tgtEl>
                                      </p:cBhvr>
                                    </p:animEffect>
                                  </p:childTnLst>
                                </p:cTn>
                              </p:par>
                              <p:par>
                                <p:cTn id="62" presetID="26" presetClass="emph" presetSubtype="0" fill="hold" grpId="1" nodeType="withEffect">
                                  <p:stCondLst>
                                    <p:cond delay="0"/>
                                  </p:stCondLst>
                                  <p:childTnLst>
                                    <p:animEffect transition="out" filter="fade">
                                      <p:cBhvr>
                                        <p:cTn id="63" dur="400" tmFilter="0, 0; .2, .5; .8, .5; 1, 0"/>
                                        <p:tgtEl>
                                          <p:spTgt spid="22"/>
                                        </p:tgtEl>
                                      </p:cBhvr>
                                    </p:animEffect>
                                    <p:animScale>
                                      <p:cBhvr>
                                        <p:cTn id="64" dur="200" autoRev="1" fill="hold"/>
                                        <p:tgtEl>
                                          <p:spTgt spid="22"/>
                                        </p:tgtEl>
                                      </p:cBhvr>
                                      <p:by x="105000" y="105000"/>
                                    </p:animScale>
                                  </p:childTnLst>
                                </p:cTn>
                              </p:par>
                            </p:childTnLst>
                          </p:cTn>
                        </p:par>
                        <p:par>
                          <p:cTn id="65" fill="hold">
                            <p:stCondLst>
                              <p:cond delay="12500"/>
                            </p:stCondLst>
                            <p:childTnLst>
                              <p:par>
                                <p:cTn id="66" presetID="10" presetClass="entr" presetSubtype="0"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3" grpId="1"/>
      <p:bldP spid="14" grpId="0" animBg="1"/>
      <p:bldP spid="15" grpId="0"/>
      <p:bldP spid="16" grpId="0"/>
      <p:bldP spid="16" grpId="1"/>
      <p:bldP spid="17" grpId="0" animBg="1"/>
      <p:bldP spid="18" grpId="0"/>
      <p:bldP spid="19" grpId="0"/>
      <p:bldP spid="19" grpId="1"/>
      <p:bldP spid="20" grpId="0" animBg="1"/>
      <p:bldP spid="21" grpId="0"/>
      <p:bldP spid="22" grpId="0"/>
      <p:bldP spid="2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直角三角形 23"/>
          <p:cNvSpPr/>
          <p:nvPr/>
        </p:nvSpPr>
        <p:spPr>
          <a:xfrm>
            <a:off x="4952752" y="1396716"/>
            <a:ext cx="987388" cy="987388"/>
          </a:xfrm>
          <a:prstGeom prst="r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flipH="1">
            <a:off x="3985334" y="2384104"/>
            <a:ext cx="987388" cy="987388"/>
          </a:xfrm>
          <a:prstGeom prst="r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直角三角形 25"/>
          <p:cNvSpPr/>
          <p:nvPr/>
        </p:nvSpPr>
        <p:spPr>
          <a:xfrm>
            <a:off x="4952752" y="3378380"/>
            <a:ext cx="987388" cy="987388"/>
          </a:xfrm>
          <a:prstGeom prst="r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直角三角形 26"/>
          <p:cNvSpPr/>
          <p:nvPr/>
        </p:nvSpPr>
        <p:spPr>
          <a:xfrm flipH="1">
            <a:off x="3985334" y="4365768"/>
            <a:ext cx="987388" cy="987388"/>
          </a:xfrm>
          <a:prstGeom prst="r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027742" y="1890410"/>
            <a:ext cx="418704" cy="369332"/>
          </a:xfrm>
          <a:prstGeom prst="rect">
            <a:avLst/>
          </a:prstGeom>
        </p:spPr>
        <p:txBody>
          <a:bodyPr wrap="none">
            <a:spAutoFit/>
          </a:bodyPr>
          <a:lstStyle/>
          <a:p>
            <a:pPr algn="ctr">
              <a:defRPr/>
            </a:pPr>
            <a:r>
              <a:rPr lang="en-US" altLang="zh-CN" dirty="0">
                <a:solidFill>
                  <a:schemeClr val="bg1"/>
                </a:solidFill>
              </a:rPr>
              <a:t>01</a:t>
            </a:r>
            <a:endParaRPr lang="zh-CN" altLang="en-US" dirty="0">
              <a:solidFill>
                <a:schemeClr val="bg1"/>
              </a:solidFill>
            </a:endParaRPr>
          </a:p>
        </p:txBody>
      </p:sp>
      <p:sp>
        <p:nvSpPr>
          <p:cNvPr id="29" name="矩形 28"/>
          <p:cNvSpPr/>
          <p:nvPr/>
        </p:nvSpPr>
        <p:spPr>
          <a:xfrm>
            <a:off x="4496154" y="2874926"/>
            <a:ext cx="418704" cy="369332"/>
          </a:xfrm>
          <a:prstGeom prst="rect">
            <a:avLst/>
          </a:prstGeom>
        </p:spPr>
        <p:txBody>
          <a:bodyPr wrap="none">
            <a:spAutoFit/>
          </a:bodyPr>
          <a:lstStyle/>
          <a:p>
            <a:pPr algn="ctr">
              <a:defRPr/>
            </a:pPr>
            <a:r>
              <a:rPr lang="en-US" altLang="zh-CN" dirty="0">
                <a:solidFill>
                  <a:schemeClr val="bg1"/>
                </a:solidFill>
              </a:rPr>
              <a:t>02</a:t>
            </a:r>
            <a:endParaRPr lang="zh-CN" altLang="en-US" dirty="0">
              <a:solidFill>
                <a:schemeClr val="bg1"/>
              </a:solidFill>
            </a:endParaRPr>
          </a:p>
        </p:txBody>
      </p:sp>
      <p:sp>
        <p:nvSpPr>
          <p:cNvPr id="30" name="矩形 29"/>
          <p:cNvSpPr/>
          <p:nvPr/>
        </p:nvSpPr>
        <p:spPr>
          <a:xfrm>
            <a:off x="5027742" y="3872074"/>
            <a:ext cx="418704" cy="369332"/>
          </a:xfrm>
          <a:prstGeom prst="rect">
            <a:avLst/>
          </a:prstGeom>
        </p:spPr>
        <p:txBody>
          <a:bodyPr wrap="none">
            <a:spAutoFit/>
          </a:bodyPr>
          <a:lstStyle/>
          <a:p>
            <a:pPr algn="ctr">
              <a:defRPr/>
            </a:pPr>
            <a:r>
              <a:rPr lang="en-US" altLang="zh-CN" dirty="0">
                <a:solidFill>
                  <a:schemeClr val="bg1"/>
                </a:solidFill>
              </a:rPr>
              <a:t>03</a:t>
            </a:r>
            <a:endParaRPr lang="zh-CN" altLang="en-US" dirty="0">
              <a:solidFill>
                <a:schemeClr val="bg1"/>
              </a:solidFill>
            </a:endParaRPr>
          </a:p>
        </p:txBody>
      </p:sp>
      <p:sp>
        <p:nvSpPr>
          <p:cNvPr id="31" name="矩形 30"/>
          <p:cNvSpPr/>
          <p:nvPr/>
        </p:nvSpPr>
        <p:spPr>
          <a:xfrm>
            <a:off x="4534048" y="4875465"/>
            <a:ext cx="418704" cy="369332"/>
          </a:xfrm>
          <a:prstGeom prst="rect">
            <a:avLst/>
          </a:prstGeom>
        </p:spPr>
        <p:txBody>
          <a:bodyPr wrap="none">
            <a:spAutoFit/>
          </a:bodyPr>
          <a:lstStyle/>
          <a:p>
            <a:pPr algn="ctr">
              <a:defRPr/>
            </a:pPr>
            <a:r>
              <a:rPr lang="en-US" altLang="zh-CN" dirty="0">
                <a:solidFill>
                  <a:schemeClr val="bg1"/>
                </a:solidFill>
              </a:rPr>
              <a:t>04</a:t>
            </a:r>
            <a:endParaRPr lang="zh-CN" altLang="en-US" dirty="0">
              <a:solidFill>
                <a:schemeClr val="bg1"/>
              </a:solidFill>
            </a:endParaRPr>
          </a:p>
        </p:txBody>
      </p:sp>
      <p:sp>
        <p:nvSpPr>
          <p:cNvPr id="32" name="TextBox 31"/>
          <p:cNvSpPr txBox="1"/>
          <p:nvPr/>
        </p:nvSpPr>
        <p:spPr bwMode="auto">
          <a:xfrm>
            <a:off x="1293688" y="1754909"/>
            <a:ext cx="3240360" cy="923330"/>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这里输入简单的文字概述这里输入简单文字概述简单的文字概述这里输入简单的文字概述这里输入简单文字概述这里输入</a:t>
            </a:r>
            <a:endParaRPr lang="zh-CN" altLang="en-US" sz="1200" dirty="0">
              <a:solidFill>
                <a:schemeClr val="bg1"/>
              </a:solidFill>
              <a:latin typeface="Calibri" panose="020F0502020204030204" pitchFamily="34" charset="0"/>
            </a:endParaRPr>
          </a:p>
        </p:txBody>
      </p:sp>
      <p:sp>
        <p:nvSpPr>
          <p:cNvPr id="33" name="TextBox 32"/>
          <p:cNvSpPr txBox="1"/>
          <p:nvPr/>
        </p:nvSpPr>
        <p:spPr bwMode="auto">
          <a:xfrm>
            <a:off x="5446446" y="2706451"/>
            <a:ext cx="3240360" cy="923330"/>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这里输入简单的文字概述这里输入简单文字概述简单的文字概述这里输入简单的文字概述这里输入简单文字概述这里输入</a:t>
            </a:r>
            <a:endParaRPr lang="zh-CN" altLang="en-US" sz="1200" dirty="0">
              <a:solidFill>
                <a:schemeClr val="bg1"/>
              </a:solidFill>
              <a:latin typeface="Calibri" panose="020F0502020204030204" pitchFamily="34" charset="0"/>
            </a:endParaRPr>
          </a:p>
        </p:txBody>
      </p:sp>
      <p:sp>
        <p:nvSpPr>
          <p:cNvPr id="34" name="TextBox 33"/>
          <p:cNvSpPr txBox="1"/>
          <p:nvPr/>
        </p:nvSpPr>
        <p:spPr bwMode="auto">
          <a:xfrm>
            <a:off x="1263576" y="3629781"/>
            <a:ext cx="3240360" cy="923330"/>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这里输入简单的文字概述这里输入简单文字概述简单的文字概述这里输入简单的文字概述这里输入简单文字概述这里输入</a:t>
            </a:r>
            <a:endParaRPr lang="zh-CN" altLang="en-US" sz="1200" dirty="0">
              <a:solidFill>
                <a:schemeClr val="bg1"/>
              </a:solidFill>
              <a:latin typeface="Calibri" panose="020F0502020204030204" pitchFamily="34" charset="0"/>
            </a:endParaRPr>
          </a:p>
        </p:txBody>
      </p:sp>
      <p:sp>
        <p:nvSpPr>
          <p:cNvPr id="35" name="TextBox 34"/>
          <p:cNvSpPr txBox="1"/>
          <p:nvPr/>
        </p:nvSpPr>
        <p:spPr bwMode="auto">
          <a:xfrm>
            <a:off x="5416334" y="4598466"/>
            <a:ext cx="3240360" cy="923330"/>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这里输入简单的文字概述这里输入简单文字概述简单的文字概述这里输入简单的文字概述这里输入简单文字概述这里输入</a:t>
            </a:r>
            <a:endParaRPr lang="zh-CN" altLang="en-US" sz="1200" dirty="0">
              <a:solidFill>
                <a:schemeClr val="bg1"/>
              </a:solidFill>
              <a:latin typeface="Calibri" panose="020F0502020204030204" pitchFamily="34" charset="0"/>
            </a:endParaRPr>
          </a:p>
        </p:txBody>
      </p:sp>
      <p:cxnSp>
        <p:nvCxnSpPr>
          <p:cNvPr id="19" name="直接连接符 18"/>
          <p:cNvCxnSpPr/>
          <p:nvPr/>
        </p:nvCxnSpPr>
        <p:spPr>
          <a:xfrm>
            <a:off x="508000" y="913284"/>
            <a:ext cx="91440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346802" y="337220"/>
            <a:ext cx="1467068" cy="400110"/>
          </a:xfrm>
          <a:prstGeom prst="rect">
            <a:avLst/>
          </a:prstGeom>
          <a:no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应履行义务</a:t>
            </a:r>
          </a:p>
        </p:txBody>
      </p:sp>
      <p:sp>
        <p:nvSpPr>
          <p:cNvPr id="21" name="八角星 20"/>
          <p:cNvSpPr/>
          <p:nvPr/>
        </p:nvSpPr>
        <p:spPr>
          <a:xfrm>
            <a:off x="759520" y="265212"/>
            <a:ext cx="571404" cy="571404"/>
          </a:xfrm>
          <a:prstGeom prst="star8">
            <a:avLst/>
          </a:prstGeom>
          <a:solidFill>
            <a:schemeClr val="bg1">
              <a:alpha val="50000"/>
            </a:schemeClr>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par>
                          <p:cTn id="22" fill="hold">
                            <p:stCondLst>
                              <p:cond delay="2000"/>
                            </p:stCondLst>
                            <p:childTnLst>
                              <p:par>
                                <p:cTn id="23" presetID="2" presetClass="entr" presetSubtype="2"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1+#ppt_w/2"/>
                                          </p:val>
                                        </p:tav>
                                        <p:tav tm="100000">
                                          <p:val>
                                            <p:strVal val="#ppt_x"/>
                                          </p:val>
                                        </p:tav>
                                      </p:tavLst>
                                    </p:anim>
                                    <p:anim calcmode="lin" valueType="num">
                                      <p:cBhvr additive="base">
                                        <p:cTn id="26" dur="500" fill="hold"/>
                                        <p:tgtEl>
                                          <p:spTgt spid="2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0-#ppt_w/2"/>
                                          </p:val>
                                        </p:tav>
                                        <p:tav tm="100000">
                                          <p:val>
                                            <p:strVal val="#ppt_x"/>
                                          </p:val>
                                        </p:tav>
                                      </p:tavLst>
                                    </p:anim>
                                    <p:anim calcmode="lin" valueType="num">
                                      <p:cBhvr additive="base">
                                        <p:cTn id="35" dur="500" fill="hold"/>
                                        <p:tgtEl>
                                          <p:spTgt spid="27"/>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anim calcmode="lin" valueType="num">
                                      <p:cBhvr>
                                        <p:cTn id="44" dur="1000" fill="hold"/>
                                        <p:tgtEl>
                                          <p:spTgt spid="32"/>
                                        </p:tgtEl>
                                        <p:attrNameLst>
                                          <p:attrName>ppt_x</p:attrName>
                                        </p:attrNameLst>
                                      </p:cBhvr>
                                      <p:tavLst>
                                        <p:tav tm="0">
                                          <p:val>
                                            <p:strVal val="#ppt_x"/>
                                          </p:val>
                                        </p:tav>
                                        <p:tav tm="100000">
                                          <p:val>
                                            <p:strVal val="#ppt_x"/>
                                          </p:val>
                                        </p:tav>
                                      </p:tavLst>
                                    </p:anim>
                                    <p:anim calcmode="lin" valueType="num">
                                      <p:cBhvr>
                                        <p:cTn id="45" dur="1000" fill="hold"/>
                                        <p:tgtEl>
                                          <p:spTgt spid="3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1000"/>
                                        <p:tgtEl>
                                          <p:spTgt spid="35"/>
                                        </p:tgtEl>
                                      </p:cBhvr>
                                    </p:animEffect>
                                    <p:anim calcmode="lin" valueType="num">
                                      <p:cBhvr>
                                        <p:cTn id="59" dur="1000" fill="hold"/>
                                        <p:tgtEl>
                                          <p:spTgt spid="35"/>
                                        </p:tgtEl>
                                        <p:attrNameLst>
                                          <p:attrName>ppt_x</p:attrName>
                                        </p:attrNameLst>
                                      </p:cBhvr>
                                      <p:tavLst>
                                        <p:tav tm="0">
                                          <p:val>
                                            <p:strVal val="#ppt_x"/>
                                          </p:val>
                                        </p:tav>
                                        <p:tav tm="100000">
                                          <p:val>
                                            <p:strVal val="#ppt_x"/>
                                          </p:val>
                                        </p:tav>
                                      </p:tavLst>
                                    </p:anim>
                                    <p:anim calcmode="lin" valueType="num">
                                      <p:cBhvr>
                                        <p:cTn id="6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p:bldP spid="29" grpId="0"/>
      <p:bldP spid="30" grpId="0"/>
      <p:bldP spid="31"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直接连接符 20"/>
          <p:cNvCxnSpPr/>
          <p:nvPr/>
        </p:nvCxnSpPr>
        <p:spPr>
          <a:xfrm>
            <a:off x="508000" y="913284"/>
            <a:ext cx="91440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346802" y="337220"/>
            <a:ext cx="1210588" cy="400110"/>
          </a:xfrm>
          <a:prstGeom prst="rect">
            <a:avLst/>
          </a:prstGeom>
          <a:no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现状分析</a:t>
            </a:r>
          </a:p>
        </p:txBody>
      </p:sp>
      <p:sp>
        <p:nvSpPr>
          <p:cNvPr id="24" name="八角星 23"/>
          <p:cNvSpPr/>
          <p:nvPr/>
        </p:nvSpPr>
        <p:spPr>
          <a:xfrm>
            <a:off x="759520" y="265212"/>
            <a:ext cx="571404" cy="571404"/>
          </a:xfrm>
          <a:prstGeom prst="star8">
            <a:avLst/>
          </a:prstGeom>
          <a:solidFill>
            <a:schemeClr val="bg1">
              <a:alpha val="50000"/>
            </a:schemeClr>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378127" y="2207289"/>
            <a:ext cx="2363189" cy="2363189"/>
          </a:xfrm>
          <a:prstGeom prst="ellipse">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6" name="椭圆 25"/>
          <p:cNvSpPr/>
          <p:nvPr/>
        </p:nvSpPr>
        <p:spPr>
          <a:xfrm>
            <a:off x="1263576" y="2092738"/>
            <a:ext cx="2592288" cy="2592288"/>
          </a:xfrm>
          <a:prstGeom prst="ellipse">
            <a:avLst/>
          </a:prstGeom>
          <a:noFill/>
          <a:ln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110" y="2740811"/>
            <a:ext cx="914667" cy="1286251"/>
          </a:xfrm>
          <a:prstGeom prst="rect">
            <a:avLst/>
          </a:prstGeom>
        </p:spPr>
      </p:pic>
      <p:cxnSp>
        <p:nvCxnSpPr>
          <p:cNvPr id="28" name="直接连接符 27"/>
          <p:cNvCxnSpPr>
            <a:stCxn id="26" idx="0"/>
            <a:endCxn id="33" idx="1"/>
          </p:cNvCxnSpPr>
          <p:nvPr/>
        </p:nvCxnSpPr>
        <p:spPr>
          <a:xfrm>
            <a:off x="2559721" y="2092738"/>
            <a:ext cx="210010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26" idx="6"/>
            <a:endCxn id="35" idx="2"/>
          </p:cNvCxnSpPr>
          <p:nvPr/>
        </p:nvCxnSpPr>
        <p:spPr>
          <a:xfrm flipV="1">
            <a:off x="3855864" y="3383936"/>
            <a:ext cx="792088" cy="49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26" idx="4"/>
            <a:endCxn id="38" idx="2"/>
          </p:cNvCxnSpPr>
          <p:nvPr/>
        </p:nvCxnSpPr>
        <p:spPr>
          <a:xfrm>
            <a:off x="2559720" y="4685026"/>
            <a:ext cx="20882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4647952" y="1732698"/>
            <a:ext cx="738356" cy="720080"/>
            <a:chOff x="3995936" y="1495374"/>
            <a:chExt cx="738356" cy="720080"/>
          </a:xfrm>
        </p:grpSpPr>
        <p:sp>
          <p:nvSpPr>
            <p:cNvPr id="32" name="椭圆 31"/>
            <p:cNvSpPr/>
            <p:nvPr/>
          </p:nvSpPr>
          <p:spPr>
            <a:xfrm>
              <a:off x="3995936" y="1495374"/>
              <a:ext cx="720080" cy="72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TextBox 32"/>
            <p:cNvSpPr txBox="1"/>
            <p:nvPr/>
          </p:nvSpPr>
          <p:spPr>
            <a:xfrm>
              <a:off x="4007811" y="1532248"/>
              <a:ext cx="726481" cy="646331"/>
            </a:xfrm>
            <a:prstGeom prst="rect">
              <a:avLst/>
            </a:prstGeom>
            <a:noFill/>
          </p:spPr>
          <p:txBody>
            <a:bodyPr wrap="non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01</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4647952" y="3023895"/>
            <a:ext cx="738356" cy="720080"/>
            <a:chOff x="3995936" y="2786571"/>
            <a:chExt cx="738356" cy="720080"/>
          </a:xfrm>
        </p:grpSpPr>
        <p:sp>
          <p:nvSpPr>
            <p:cNvPr id="35" name="椭圆 34"/>
            <p:cNvSpPr/>
            <p:nvPr/>
          </p:nvSpPr>
          <p:spPr>
            <a:xfrm>
              <a:off x="3995936" y="2786571"/>
              <a:ext cx="720080" cy="72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6" name="TextBox 35"/>
            <p:cNvSpPr txBox="1"/>
            <p:nvPr/>
          </p:nvSpPr>
          <p:spPr>
            <a:xfrm>
              <a:off x="4007811" y="2860320"/>
              <a:ext cx="726481" cy="646331"/>
            </a:xfrm>
            <a:prstGeom prst="rect">
              <a:avLst/>
            </a:prstGeom>
            <a:noFill/>
          </p:spPr>
          <p:txBody>
            <a:bodyPr wrap="non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02</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4647953" y="4324986"/>
            <a:ext cx="726481" cy="720080"/>
            <a:chOff x="3995936" y="4087662"/>
            <a:chExt cx="726481" cy="720080"/>
          </a:xfrm>
        </p:grpSpPr>
        <p:sp>
          <p:nvSpPr>
            <p:cNvPr id="38" name="椭圆 37"/>
            <p:cNvSpPr/>
            <p:nvPr/>
          </p:nvSpPr>
          <p:spPr>
            <a:xfrm>
              <a:off x="3995936" y="4087662"/>
              <a:ext cx="720080" cy="72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TextBox 38"/>
            <p:cNvSpPr txBox="1"/>
            <p:nvPr/>
          </p:nvSpPr>
          <p:spPr>
            <a:xfrm>
              <a:off x="3995936" y="4124536"/>
              <a:ext cx="726481" cy="646331"/>
            </a:xfrm>
            <a:prstGeom prst="rect">
              <a:avLst/>
            </a:prstGeom>
            <a:noFill/>
          </p:spPr>
          <p:txBody>
            <a:bodyPr wrap="non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03</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sp>
        <p:nvSpPr>
          <p:cNvPr id="40" name="TextBox 39"/>
          <p:cNvSpPr txBox="1"/>
          <p:nvPr/>
        </p:nvSpPr>
        <p:spPr bwMode="auto">
          <a:xfrm>
            <a:off x="5538889" y="2020731"/>
            <a:ext cx="3546569" cy="646331"/>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这里输入简单的文字概述这里输入简单文字概述简单的文字概述这里输入简单的文字概述这里输入</a:t>
            </a:r>
            <a:endParaRPr lang="zh-CN" altLang="en-US" sz="1200" dirty="0">
              <a:solidFill>
                <a:schemeClr val="bg1"/>
              </a:solidFill>
              <a:latin typeface="Calibri" panose="020F0502020204030204" pitchFamily="34" charset="0"/>
            </a:endParaRPr>
          </a:p>
        </p:txBody>
      </p:sp>
      <p:sp>
        <p:nvSpPr>
          <p:cNvPr id="41" name="矩形 40"/>
          <p:cNvSpPr/>
          <p:nvPr/>
        </p:nvSpPr>
        <p:spPr bwMode="auto">
          <a:xfrm>
            <a:off x="5553254" y="1654664"/>
            <a:ext cx="2020887" cy="338554"/>
          </a:xfrm>
          <a:prstGeom prst="rect">
            <a:avLst/>
          </a:prstGeom>
        </p:spPr>
        <p:txBody>
          <a:bodyPr>
            <a:spAutoFit/>
          </a:bodyPr>
          <a:lstStyle/>
          <a:p>
            <a:pPr>
              <a:defRPr/>
            </a:pPr>
            <a:r>
              <a:rPr lang="zh-CN" altLang="en-US" sz="1600" b="1" dirty="0">
                <a:solidFill>
                  <a:schemeClr val="bg1"/>
                </a:solidFill>
                <a:latin typeface="微软雅黑" panose="020B0503020204020204" pitchFamily="34" charset="-122"/>
                <a:ea typeface="微软雅黑" panose="020B0503020204020204" pitchFamily="34" charset="-122"/>
              </a:rPr>
              <a:t>输入相关标题</a:t>
            </a:r>
            <a:endParaRPr lang="zh-CN" altLang="en-US" sz="1600" b="1" dirty="0">
              <a:solidFill>
                <a:schemeClr val="bg1"/>
              </a:solidFill>
            </a:endParaRPr>
          </a:p>
        </p:txBody>
      </p:sp>
      <p:sp>
        <p:nvSpPr>
          <p:cNvPr id="42" name="TextBox 41"/>
          <p:cNvSpPr txBox="1"/>
          <p:nvPr/>
        </p:nvSpPr>
        <p:spPr bwMode="auto">
          <a:xfrm>
            <a:off x="5565880" y="3250893"/>
            <a:ext cx="3546569" cy="646331"/>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这里输入简单的文字概述这里输入简单文字概述简单的文字概述这里输入简单的文字概述这里输入</a:t>
            </a:r>
            <a:endParaRPr lang="zh-CN" altLang="en-US" sz="1200" dirty="0">
              <a:solidFill>
                <a:schemeClr val="bg1"/>
              </a:solidFill>
              <a:latin typeface="Calibri" panose="020F0502020204030204" pitchFamily="34" charset="0"/>
            </a:endParaRPr>
          </a:p>
        </p:txBody>
      </p:sp>
      <p:sp>
        <p:nvSpPr>
          <p:cNvPr id="43" name="矩形 42"/>
          <p:cNvSpPr/>
          <p:nvPr/>
        </p:nvSpPr>
        <p:spPr bwMode="auto">
          <a:xfrm>
            <a:off x="5580245" y="2884826"/>
            <a:ext cx="2020887" cy="338554"/>
          </a:xfrm>
          <a:prstGeom prst="rect">
            <a:avLst/>
          </a:prstGeom>
        </p:spPr>
        <p:txBody>
          <a:bodyPr>
            <a:spAutoFit/>
          </a:bodyPr>
          <a:lstStyle/>
          <a:p>
            <a:pPr>
              <a:defRPr/>
            </a:pPr>
            <a:r>
              <a:rPr lang="zh-CN" altLang="en-US" sz="1600" b="1" dirty="0">
                <a:solidFill>
                  <a:schemeClr val="bg1"/>
                </a:solidFill>
                <a:latin typeface="微软雅黑" panose="020B0503020204020204" pitchFamily="34" charset="-122"/>
                <a:ea typeface="微软雅黑" panose="020B0503020204020204" pitchFamily="34" charset="-122"/>
              </a:rPr>
              <a:t>输入相关标题</a:t>
            </a:r>
            <a:endParaRPr lang="zh-CN" altLang="en-US" sz="1600" b="1" dirty="0">
              <a:solidFill>
                <a:schemeClr val="bg1"/>
              </a:solidFill>
            </a:endParaRPr>
          </a:p>
        </p:txBody>
      </p:sp>
      <p:sp>
        <p:nvSpPr>
          <p:cNvPr id="44" name="TextBox 43"/>
          <p:cNvSpPr txBox="1"/>
          <p:nvPr/>
        </p:nvSpPr>
        <p:spPr bwMode="auto">
          <a:xfrm>
            <a:off x="5584057" y="4547037"/>
            <a:ext cx="3546569" cy="646331"/>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这里输入简单的文字概述这里输入简单文字概述简单的文字概述这里输入简单的文字概述这里输入</a:t>
            </a:r>
            <a:endParaRPr lang="zh-CN" altLang="en-US" sz="1200" dirty="0">
              <a:solidFill>
                <a:schemeClr val="bg1"/>
              </a:solidFill>
              <a:latin typeface="Calibri" panose="020F0502020204030204" pitchFamily="34" charset="0"/>
            </a:endParaRPr>
          </a:p>
        </p:txBody>
      </p:sp>
      <p:sp>
        <p:nvSpPr>
          <p:cNvPr id="45" name="矩形 44"/>
          <p:cNvSpPr/>
          <p:nvPr/>
        </p:nvSpPr>
        <p:spPr bwMode="auto">
          <a:xfrm>
            <a:off x="5598422" y="4180970"/>
            <a:ext cx="2020887" cy="338554"/>
          </a:xfrm>
          <a:prstGeom prst="rect">
            <a:avLst/>
          </a:prstGeom>
        </p:spPr>
        <p:txBody>
          <a:bodyPr>
            <a:spAutoFit/>
          </a:bodyPr>
          <a:lstStyle/>
          <a:p>
            <a:pPr>
              <a:defRPr/>
            </a:pPr>
            <a:r>
              <a:rPr lang="zh-CN" altLang="en-US" sz="1600" b="1" dirty="0">
                <a:solidFill>
                  <a:schemeClr val="bg1"/>
                </a:solidFill>
                <a:latin typeface="微软雅黑" panose="020B0503020204020204" pitchFamily="34" charset="-122"/>
                <a:ea typeface="微软雅黑" panose="020B0503020204020204" pitchFamily="34" charset="-122"/>
              </a:rPr>
              <a:t>输入相关标题</a:t>
            </a:r>
            <a:endParaRPr lang="zh-CN" altLang="en-US" sz="16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1000"/>
                                        <p:tgtEl>
                                          <p:spTgt spid="27"/>
                                        </p:tgtEl>
                                      </p:cBhvr>
                                    </p:animEffect>
                                    <p:anim calcmode="lin" valueType="num">
                                      <p:cBhvr>
                                        <p:cTn id="19" dur="1000" fill="hold"/>
                                        <p:tgtEl>
                                          <p:spTgt spid="27"/>
                                        </p:tgtEl>
                                        <p:attrNameLst>
                                          <p:attrName>ppt_x</p:attrName>
                                        </p:attrNameLst>
                                      </p:cBhvr>
                                      <p:tavLst>
                                        <p:tav tm="0">
                                          <p:val>
                                            <p:strVal val="#ppt_x"/>
                                          </p:val>
                                        </p:tav>
                                        <p:tav tm="100000">
                                          <p:val>
                                            <p:strVal val="#ppt_x"/>
                                          </p:val>
                                        </p:tav>
                                      </p:tavLst>
                                    </p:anim>
                                    <p:anim calcmode="lin" valueType="num">
                                      <p:cBhvr>
                                        <p:cTn id="20" dur="1000" fill="hold"/>
                                        <p:tgtEl>
                                          <p:spTgt spid="2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500"/>
                                        <p:tgtEl>
                                          <p:spTgt spid="28"/>
                                        </p:tgtEl>
                                      </p:cBhvr>
                                    </p:animEffect>
                                  </p:childTnLst>
                                </p:cTn>
                              </p:par>
                            </p:childTnLst>
                          </p:cTn>
                        </p:par>
                        <p:par>
                          <p:cTn id="25" fill="hold">
                            <p:stCondLst>
                              <p:cond delay="2000"/>
                            </p:stCondLst>
                            <p:childTnLst>
                              <p:par>
                                <p:cTn id="26" presetID="21" presetClass="entr" presetSubtype="1"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heel(1)">
                                      <p:cBhvr>
                                        <p:cTn id="28" dur="2000"/>
                                        <p:tgtEl>
                                          <p:spTgt spid="31"/>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1000"/>
                                        <p:tgtEl>
                                          <p:spTgt spid="41"/>
                                        </p:tgtEl>
                                      </p:cBhvr>
                                    </p:animEffect>
                                    <p:anim calcmode="lin" valueType="num">
                                      <p:cBhvr>
                                        <p:cTn id="32" dur="1000" fill="hold"/>
                                        <p:tgtEl>
                                          <p:spTgt spid="41"/>
                                        </p:tgtEl>
                                        <p:attrNameLst>
                                          <p:attrName>ppt_x</p:attrName>
                                        </p:attrNameLst>
                                      </p:cBhvr>
                                      <p:tavLst>
                                        <p:tav tm="0">
                                          <p:val>
                                            <p:strVal val="#ppt_x"/>
                                          </p:val>
                                        </p:tav>
                                        <p:tav tm="100000">
                                          <p:val>
                                            <p:strVal val="#ppt_x"/>
                                          </p:val>
                                        </p:tav>
                                      </p:tavLst>
                                    </p:anim>
                                    <p:anim calcmode="lin" valueType="num">
                                      <p:cBhvr>
                                        <p:cTn id="33" dur="1000" fill="hold"/>
                                        <p:tgtEl>
                                          <p:spTgt spid="4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1000"/>
                                        <p:tgtEl>
                                          <p:spTgt spid="40"/>
                                        </p:tgtEl>
                                      </p:cBhvr>
                                    </p:animEffect>
                                    <p:anim calcmode="lin" valueType="num">
                                      <p:cBhvr>
                                        <p:cTn id="37" dur="1000" fill="hold"/>
                                        <p:tgtEl>
                                          <p:spTgt spid="40"/>
                                        </p:tgtEl>
                                        <p:attrNameLst>
                                          <p:attrName>ppt_x</p:attrName>
                                        </p:attrNameLst>
                                      </p:cBhvr>
                                      <p:tavLst>
                                        <p:tav tm="0">
                                          <p:val>
                                            <p:strVal val="#ppt_x"/>
                                          </p:val>
                                        </p:tav>
                                        <p:tav tm="100000">
                                          <p:val>
                                            <p:strVal val="#ppt_x"/>
                                          </p:val>
                                        </p:tav>
                                      </p:tavLst>
                                    </p:anim>
                                    <p:anim calcmode="lin" valueType="num">
                                      <p:cBhvr>
                                        <p:cTn id="38" dur="1000" fill="hold"/>
                                        <p:tgtEl>
                                          <p:spTgt spid="4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par>
                          <p:cTn id="43" fill="hold">
                            <p:stCondLst>
                              <p:cond delay="4500"/>
                            </p:stCondLst>
                            <p:childTnLst>
                              <p:par>
                                <p:cTn id="44" presetID="21" presetClass="entr" presetSubtype="1" fill="hold"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heel(1)">
                                      <p:cBhvr>
                                        <p:cTn id="46" dur="2000"/>
                                        <p:tgtEl>
                                          <p:spTgt spid="34"/>
                                        </p:tgtEl>
                                      </p:cBhvr>
                                    </p:animEffect>
                                  </p:childTnLst>
                                </p:cTn>
                              </p:par>
                            </p:childTnLst>
                          </p:cTn>
                        </p:par>
                        <p:par>
                          <p:cTn id="47" fill="hold">
                            <p:stCondLst>
                              <p:cond delay="6500"/>
                            </p:stCondLst>
                            <p:childTnLst>
                              <p:par>
                                <p:cTn id="48" presetID="42"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000"/>
                                        <p:tgtEl>
                                          <p:spTgt spid="43"/>
                                        </p:tgtEl>
                                      </p:cBhvr>
                                    </p:animEffect>
                                    <p:anim calcmode="lin" valueType="num">
                                      <p:cBhvr>
                                        <p:cTn id="51" dur="1000" fill="hold"/>
                                        <p:tgtEl>
                                          <p:spTgt spid="43"/>
                                        </p:tgtEl>
                                        <p:attrNameLst>
                                          <p:attrName>ppt_x</p:attrName>
                                        </p:attrNameLst>
                                      </p:cBhvr>
                                      <p:tavLst>
                                        <p:tav tm="0">
                                          <p:val>
                                            <p:strVal val="#ppt_x"/>
                                          </p:val>
                                        </p:tav>
                                        <p:tav tm="100000">
                                          <p:val>
                                            <p:strVal val="#ppt_x"/>
                                          </p:val>
                                        </p:tav>
                                      </p:tavLst>
                                    </p:anim>
                                    <p:anim calcmode="lin" valueType="num">
                                      <p:cBhvr>
                                        <p:cTn id="52" dur="1000" fill="hold"/>
                                        <p:tgtEl>
                                          <p:spTgt spid="4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8" fill="hold"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left)">
                                      <p:cBhvr>
                                        <p:cTn id="61" dur="500"/>
                                        <p:tgtEl>
                                          <p:spTgt spid="30"/>
                                        </p:tgtEl>
                                      </p:cBhvr>
                                    </p:animEffect>
                                  </p:childTnLst>
                                </p:cTn>
                              </p:par>
                            </p:childTnLst>
                          </p:cTn>
                        </p:par>
                        <p:par>
                          <p:cTn id="62" fill="hold">
                            <p:stCondLst>
                              <p:cond delay="8000"/>
                            </p:stCondLst>
                            <p:childTnLst>
                              <p:par>
                                <p:cTn id="63" presetID="21" presetClass="entr" presetSubtype="1" fill="hold"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wheel(1)">
                                      <p:cBhvr>
                                        <p:cTn id="65" dur="2000"/>
                                        <p:tgtEl>
                                          <p:spTgt spid="37"/>
                                        </p:tgtEl>
                                      </p:cBhvr>
                                    </p:animEffect>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fade">
                                      <p:cBhvr>
                                        <p:cTn id="69" dur="1000"/>
                                        <p:tgtEl>
                                          <p:spTgt spid="45"/>
                                        </p:tgtEl>
                                      </p:cBhvr>
                                    </p:animEffect>
                                    <p:anim calcmode="lin" valueType="num">
                                      <p:cBhvr>
                                        <p:cTn id="70" dur="1000" fill="hold"/>
                                        <p:tgtEl>
                                          <p:spTgt spid="45"/>
                                        </p:tgtEl>
                                        <p:attrNameLst>
                                          <p:attrName>ppt_x</p:attrName>
                                        </p:attrNameLst>
                                      </p:cBhvr>
                                      <p:tavLst>
                                        <p:tav tm="0">
                                          <p:val>
                                            <p:strVal val="#ppt_x"/>
                                          </p:val>
                                        </p:tav>
                                        <p:tav tm="100000">
                                          <p:val>
                                            <p:strVal val="#ppt_x"/>
                                          </p:val>
                                        </p:tav>
                                      </p:tavLst>
                                    </p:anim>
                                    <p:anim calcmode="lin" valueType="num">
                                      <p:cBhvr>
                                        <p:cTn id="71" dur="1000" fill="hold"/>
                                        <p:tgtEl>
                                          <p:spTgt spid="4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40" grpId="0"/>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直接连接符 48"/>
          <p:cNvCxnSpPr/>
          <p:nvPr/>
        </p:nvCxnSpPr>
        <p:spPr>
          <a:xfrm>
            <a:off x="508000" y="913284"/>
            <a:ext cx="91440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346803" y="337220"/>
            <a:ext cx="1723549" cy="400110"/>
          </a:xfrm>
          <a:prstGeom prst="rect">
            <a:avLst/>
          </a:prstGeom>
          <a:no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如何做的更好</a:t>
            </a:r>
          </a:p>
        </p:txBody>
      </p:sp>
      <p:sp>
        <p:nvSpPr>
          <p:cNvPr id="51" name="八角星 50"/>
          <p:cNvSpPr/>
          <p:nvPr/>
        </p:nvSpPr>
        <p:spPr>
          <a:xfrm>
            <a:off x="759520" y="265212"/>
            <a:ext cx="571404" cy="571404"/>
          </a:xfrm>
          <a:prstGeom prst="star8">
            <a:avLst/>
          </a:prstGeom>
          <a:solidFill>
            <a:schemeClr val="bg1">
              <a:alpha val="50000"/>
            </a:schemeClr>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六边形 51"/>
          <p:cNvSpPr/>
          <p:nvPr/>
        </p:nvSpPr>
        <p:spPr>
          <a:xfrm rot="16200000">
            <a:off x="1137733" y="1579530"/>
            <a:ext cx="797366" cy="750462"/>
          </a:xfrm>
          <a:prstGeom prst="hexagon">
            <a:avLst/>
          </a:prstGeom>
          <a:noFill/>
          <a:ln w="158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3" name="TextBox 52"/>
          <p:cNvSpPr txBox="1"/>
          <p:nvPr/>
        </p:nvSpPr>
        <p:spPr bwMode="auto">
          <a:xfrm>
            <a:off x="2055664" y="1763998"/>
            <a:ext cx="4104456" cy="738664"/>
          </a:xfrm>
          <a:prstGeom prst="rect">
            <a:avLst/>
          </a:prstGeom>
          <a:noFill/>
        </p:spPr>
        <p:txBody>
          <a:bodyPr wrap="square">
            <a:spAutoFit/>
          </a:bodyPr>
          <a:lstStyle/>
          <a:p>
            <a:pPr>
              <a:lnSpc>
                <a:spcPct val="150000"/>
              </a:lnSpc>
            </a:pPr>
            <a:r>
              <a:rPr lang="zh-CN" altLang="en-US" sz="1400" dirty="0">
                <a:solidFill>
                  <a:schemeClr val="bg1"/>
                </a:solidFill>
              </a:rPr>
              <a:t>这里输入简单的文字概述这里输入简单文字概述简单的文字概述这里输入简单的文字概述这里输入</a:t>
            </a:r>
            <a:endParaRPr lang="zh-CN" altLang="en-US" sz="1400" dirty="0">
              <a:solidFill>
                <a:schemeClr val="bg1"/>
              </a:solidFill>
              <a:latin typeface="Calibri" panose="020F0502020204030204" pitchFamily="34" charset="0"/>
            </a:endParaRPr>
          </a:p>
        </p:txBody>
      </p:sp>
      <p:sp>
        <p:nvSpPr>
          <p:cNvPr id="54" name="矩形 53"/>
          <p:cNvSpPr/>
          <p:nvPr/>
        </p:nvSpPr>
        <p:spPr bwMode="auto">
          <a:xfrm>
            <a:off x="2055665" y="1417340"/>
            <a:ext cx="1836203" cy="369332"/>
          </a:xfrm>
          <a:prstGeom prst="rect">
            <a:avLst/>
          </a:prstGeom>
        </p:spPr>
        <p:txBody>
          <a:bodyPr wrap="square">
            <a:spAutoFit/>
          </a:bodyPr>
          <a:lstStyle/>
          <a:p>
            <a:pPr>
              <a:defRPr/>
            </a:pPr>
            <a:r>
              <a:rPr lang="zh-CN" altLang="en-US" b="1" dirty="0">
                <a:solidFill>
                  <a:schemeClr val="bg1"/>
                </a:solidFill>
                <a:latin typeface="微软雅黑" panose="020B0503020204020204" pitchFamily="34" charset="-122"/>
                <a:ea typeface="微软雅黑" panose="020B0503020204020204" pitchFamily="34" charset="-122"/>
              </a:rPr>
              <a:t>输入相关标题</a:t>
            </a:r>
            <a:endParaRPr lang="zh-CN" altLang="en-US" b="1" dirty="0">
              <a:solidFill>
                <a:schemeClr val="bg1"/>
              </a:solidFill>
            </a:endParaRPr>
          </a:p>
        </p:txBody>
      </p:sp>
      <p:pic>
        <p:nvPicPr>
          <p:cNvPr id="55" name="图片 54"/>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300899" y="1761127"/>
            <a:ext cx="471035" cy="467775"/>
          </a:xfrm>
          <a:prstGeom prst="rect">
            <a:avLst/>
          </a:prstGeom>
        </p:spPr>
      </p:pic>
      <p:sp>
        <p:nvSpPr>
          <p:cNvPr id="56" name="六边形 55"/>
          <p:cNvSpPr/>
          <p:nvPr/>
        </p:nvSpPr>
        <p:spPr>
          <a:xfrm rot="16200000">
            <a:off x="1137733" y="2870472"/>
            <a:ext cx="797366" cy="750462"/>
          </a:xfrm>
          <a:prstGeom prst="hexagon">
            <a:avLst/>
          </a:prstGeom>
          <a:noFill/>
          <a:ln w="158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7" name="TextBox 56"/>
          <p:cNvSpPr txBox="1"/>
          <p:nvPr/>
        </p:nvSpPr>
        <p:spPr bwMode="auto">
          <a:xfrm>
            <a:off x="2055664" y="3054940"/>
            <a:ext cx="4104456" cy="738664"/>
          </a:xfrm>
          <a:prstGeom prst="rect">
            <a:avLst/>
          </a:prstGeom>
          <a:noFill/>
        </p:spPr>
        <p:txBody>
          <a:bodyPr wrap="square">
            <a:spAutoFit/>
          </a:bodyPr>
          <a:lstStyle/>
          <a:p>
            <a:pPr>
              <a:lnSpc>
                <a:spcPct val="150000"/>
              </a:lnSpc>
            </a:pPr>
            <a:r>
              <a:rPr lang="zh-CN" altLang="en-US" sz="1400" dirty="0">
                <a:solidFill>
                  <a:schemeClr val="bg1"/>
                </a:solidFill>
              </a:rPr>
              <a:t>这里输入简单的文字概述这里输入简单文字概述简单的文字概述这里输入简单的文字概述这里输入</a:t>
            </a:r>
            <a:endParaRPr lang="zh-CN" altLang="en-US" sz="1400" dirty="0">
              <a:solidFill>
                <a:schemeClr val="bg1"/>
              </a:solidFill>
              <a:latin typeface="Calibri" panose="020F0502020204030204" pitchFamily="34" charset="0"/>
            </a:endParaRPr>
          </a:p>
        </p:txBody>
      </p:sp>
      <p:sp>
        <p:nvSpPr>
          <p:cNvPr id="58" name="矩形 57"/>
          <p:cNvSpPr/>
          <p:nvPr/>
        </p:nvSpPr>
        <p:spPr bwMode="auto">
          <a:xfrm>
            <a:off x="2055665" y="2708282"/>
            <a:ext cx="1836203" cy="369332"/>
          </a:xfrm>
          <a:prstGeom prst="rect">
            <a:avLst/>
          </a:prstGeom>
        </p:spPr>
        <p:txBody>
          <a:bodyPr wrap="square">
            <a:spAutoFit/>
          </a:bodyPr>
          <a:lstStyle/>
          <a:p>
            <a:pPr>
              <a:defRPr/>
            </a:pPr>
            <a:r>
              <a:rPr lang="zh-CN" altLang="en-US" b="1" dirty="0">
                <a:solidFill>
                  <a:schemeClr val="bg1"/>
                </a:solidFill>
                <a:latin typeface="微软雅黑" panose="020B0503020204020204" pitchFamily="34" charset="-122"/>
                <a:ea typeface="微软雅黑" panose="020B0503020204020204" pitchFamily="34" charset="-122"/>
              </a:rPr>
              <a:t>输入相关标题</a:t>
            </a:r>
            <a:endParaRPr lang="zh-CN" altLang="en-US" b="1" dirty="0">
              <a:solidFill>
                <a:schemeClr val="bg1"/>
              </a:solidFill>
            </a:endParaRPr>
          </a:p>
        </p:txBody>
      </p:sp>
      <p:pic>
        <p:nvPicPr>
          <p:cNvPr id="59" name="图片 58"/>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248833" y="2955472"/>
            <a:ext cx="575166" cy="561430"/>
          </a:xfrm>
          <a:prstGeom prst="rect">
            <a:avLst/>
          </a:prstGeom>
        </p:spPr>
      </p:pic>
      <p:sp>
        <p:nvSpPr>
          <p:cNvPr id="60" name="六边形 59"/>
          <p:cNvSpPr/>
          <p:nvPr/>
        </p:nvSpPr>
        <p:spPr>
          <a:xfrm rot="16200000">
            <a:off x="1137733" y="4094608"/>
            <a:ext cx="797366" cy="750462"/>
          </a:xfrm>
          <a:prstGeom prst="hexagon">
            <a:avLst/>
          </a:prstGeom>
          <a:noFill/>
          <a:ln w="158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1" name="TextBox 60"/>
          <p:cNvSpPr txBox="1"/>
          <p:nvPr/>
        </p:nvSpPr>
        <p:spPr bwMode="auto">
          <a:xfrm>
            <a:off x="2055664" y="4279076"/>
            <a:ext cx="4104456" cy="738664"/>
          </a:xfrm>
          <a:prstGeom prst="rect">
            <a:avLst/>
          </a:prstGeom>
          <a:noFill/>
        </p:spPr>
        <p:txBody>
          <a:bodyPr wrap="square">
            <a:spAutoFit/>
          </a:bodyPr>
          <a:lstStyle/>
          <a:p>
            <a:pPr>
              <a:lnSpc>
                <a:spcPct val="150000"/>
              </a:lnSpc>
            </a:pPr>
            <a:r>
              <a:rPr lang="zh-CN" altLang="en-US" sz="1400" dirty="0">
                <a:solidFill>
                  <a:schemeClr val="bg1"/>
                </a:solidFill>
              </a:rPr>
              <a:t>这里输入简单的文字概述这里输入简单文字概述简单的文字概述这里输入简单的文字概述这里输入</a:t>
            </a:r>
            <a:endParaRPr lang="zh-CN" altLang="en-US" sz="1400" dirty="0">
              <a:solidFill>
                <a:schemeClr val="bg1"/>
              </a:solidFill>
              <a:latin typeface="Calibri" panose="020F0502020204030204" pitchFamily="34" charset="0"/>
            </a:endParaRPr>
          </a:p>
        </p:txBody>
      </p:sp>
      <p:sp>
        <p:nvSpPr>
          <p:cNvPr id="62" name="矩形 61"/>
          <p:cNvSpPr/>
          <p:nvPr/>
        </p:nvSpPr>
        <p:spPr bwMode="auto">
          <a:xfrm>
            <a:off x="2055665" y="3932418"/>
            <a:ext cx="1836203" cy="369332"/>
          </a:xfrm>
          <a:prstGeom prst="rect">
            <a:avLst/>
          </a:prstGeom>
        </p:spPr>
        <p:txBody>
          <a:bodyPr wrap="square">
            <a:spAutoFit/>
          </a:bodyPr>
          <a:lstStyle/>
          <a:p>
            <a:pPr>
              <a:defRPr/>
            </a:pPr>
            <a:r>
              <a:rPr lang="zh-CN" altLang="en-US" b="1" dirty="0">
                <a:solidFill>
                  <a:schemeClr val="bg1"/>
                </a:solidFill>
                <a:latin typeface="微软雅黑" panose="020B0503020204020204" pitchFamily="34" charset="-122"/>
                <a:ea typeface="微软雅黑" panose="020B0503020204020204" pitchFamily="34" charset="-122"/>
              </a:rPr>
              <a:t>输入相关标题</a:t>
            </a:r>
            <a:endParaRPr lang="zh-CN" altLang="en-US" b="1" dirty="0">
              <a:solidFill>
                <a:schemeClr val="bg1"/>
              </a:solidFill>
            </a:endParaRPr>
          </a:p>
        </p:txBody>
      </p:sp>
      <p:pic>
        <p:nvPicPr>
          <p:cNvPr id="63" name="图片 62"/>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1310681" y="4274575"/>
            <a:ext cx="451471" cy="471035"/>
          </a:xfrm>
          <a:prstGeom prst="rect">
            <a:avLst/>
          </a:prstGeom>
        </p:spPr>
      </p:pic>
      <p:grpSp>
        <p:nvGrpSpPr>
          <p:cNvPr id="64" name="组合 63"/>
          <p:cNvGrpSpPr/>
          <p:nvPr/>
        </p:nvGrpSpPr>
        <p:grpSpPr bwMode="auto">
          <a:xfrm>
            <a:off x="7545949" y="1029822"/>
            <a:ext cx="1362233" cy="1366014"/>
            <a:chOff x="2057536" y="1194444"/>
            <a:chExt cx="2075647" cy="2080525"/>
          </a:xfrm>
          <a:noFill/>
        </p:grpSpPr>
        <p:sp>
          <p:nvSpPr>
            <p:cNvPr id="65"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grpFill/>
            <a:ln w="3175" cap="flat" cmpd="sng" algn="ctr">
              <a:solidFill>
                <a:schemeClr val="bg1"/>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07745">
                <a:lnSpc>
                  <a:spcPct val="120000"/>
                </a:lnSpc>
                <a:spcBef>
                  <a:spcPts val="660"/>
                </a:spcBef>
                <a:spcAft>
                  <a:spcPts val="660"/>
                </a:spcAft>
                <a:defRPr/>
              </a:pPr>
              <a:endParaRPr lang="en-US" sz="3100" kern="0" dirty="0">
                <a:solidFill>
                  <a:schemeClr val="accent1">
                    <a:lumMod val="25000"/>
                  </a:schemeClr>
                </a:solidFill>
                <a:latin typeface="Impact" panose="020B0806030902050204" pitchFamily="34" charset="0"/>
              </a:endParaRPr>
            </a:p>
          </p:txBody>
        </p:sp>
        <p:sp>
          <p:nvSpPr>
            <p:cNvPr id="66" name="Oval 9"/>
            <p:cNvSpPr>
              <a:spLocks noChangeArrowheads="1"/>
            </p:cNvSpPr>
            <p:nvPr/>
          </p:nvSpPr>
          <p:spPr bwMode="auto">
            <a:xfrm>
              <a:off x="2404677" y="1544318"/>
              <a:ext cx="1378484" cy="1377897"/>
            </a:xfrm>
            <a:prstGeom prst="ellipse">
              <a:avLst/>
            </a:prstGeom>
            <a:grpFill/>
            <a:ln w="22225">
              <a:solidFill>
                <a:schemeClr val="bg1"/>
              </a:solidFill>
              <a:roun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07745">
                <a:defRPr/>
              </a:pPr>
              <a:endParaRPr lang="en-US" sz="1500" kern="0" dirty="0">
                <a:solidFill>
                  <a:schemeClr val="tx1">
                    <a:lumMod val="75000"/>
                    <a:lumOff val="25000"/>
                  </a:schemeClr>
                </a:solidFill>
                <a:latin typeface="Calibri" panose="020F0502020204030204"/>
              </a:endParaRPr>
            </a:p>
          </p:txBody>
        </p:sp>
      </p:grpSp>
      <p:grpSp>
        <p:nvGrpSpPr>
          <p:cNvPr id="67" name="组合 66"/>
          <p:cNvGrpSpPr/>
          <p:nvPr/>
        </p:nvGrpSpPr>
        <p:grpSpPr bwMode="auto">
          <a:xfrm>
            <a:off x="6144911" y="1782891"/>
            <a:ext cx="1827399" cy="1832472"/>
            <a:chOff x="2057536" y="1194444"/>
            <a:chExt cx="2075647" cy="2080525"/>
          </a:xfrm>
          <a:noFill/>
        </p:grpSpPr>
        <p:sp>
          <p:nvSpPr>
            <p:cNvPr id="68"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grpFill/>
            <a:ln w="3175" cap="flat" cmpd="sng" algn="ctr">
              <a:solidFill>
                <a:schemeClr val="bg1"/>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07745">
                <a:lnSpc>
                  <a:spcPct val="120000"/>
                </a:lnSpc>
                <a:spcBef>
                  <a:spcPts val="660"/>
                </a:spcBef>
                <a:spcAft>
                  <a:spcPts val="660"/>
                </a:spcAft>
                <a:defRPr/>
              </a:pPr>
              <a:endParaRPr lang="en-US" sz="3100" kern="0" dirty="0">
                <a:solidFill>
                  <a:schemeClr val="accent1">
                    <a:lumMod val="25000"/>
                  </a:schemeClr>
                </a:solidFill>
                <a:latin typeface="Impact" panose="020B0806030902050204" pitchFamily="34" charset="0"/>
              </a:endParaRPr>
            </a:p>
          </p:txBody>
        </p:sp>
        <p:sp>
          <p:nvSpPr>
            <p:cNvPr id="69" name="Oval 9"/>
            <p:cNvSpPr>
              <a:spLocks noChangeArrowheads="1"/>
            </p:cNvSpPr>
            <p:nvPr/>
          </p:nvSpPr>
          <p:spPr bwMode="auto">
            <a:xfrm>
              <a:off x="2404677" y="1544318"/>
              <a:ext cx="1378484" cy="1377897"/>
            </a:xfrm>
            <a:prstGeom prst="ellipse">
              <a:avLst/>
            </a:prstGeom>
            <a:grpFill/>
            <a:ln w="22225">
              <a:solidFill>
                <a:schemeClr val="bg1"/>
              </a:solidFill>
              <a:roun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07745">
                <a:defRPr/>
              </a:pPr>
              <a:endParaRPr lang="en-US" sz="1500" kern="0" dirty="0">
                <a:solidFill>
                  <a:schemeClr val="tx1">
                    <a:lumMod val="75000"/>
                    <a:lumOff val="25000"/>
                  </a:schemeClr>
                </a:solidFill>
                <a:latin typeface="Calibri" panose="020F0502020204030204"/>
              </a:endParaRPr>
            </a:p>
          </p:txBody>
        </p:sp>
      </p:grpSp>
      <p:grpSp>
        <p:nvGrpSpPr>
          <p:cNvPr id="70" name="组合 69"/>
          <p:cNvGrpSpPr/>
          <p:nvPr/>
        </p:nvGrpSpPr>
        <p:grpSpPr bwMode="auto">
          <a:xfrm>
            <a:off x="7024216" y="3145532"/>
            <a:ext cx="2067648" cy="2073388"/>
            <a:chOff x="2057536" y="1194444"/>
            <a:chExt cx="2075647" cy="2080525"/>
          </a:xfrm>
          <a:noFill/>
        </p:grpSpPr>
        <p:sp>
          <p:nvSpPr>
            <p:cNvPr id="71"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grpFill/>
            <a:ln w="3175" cap="flat" cmpd="sng" algn="ctr">
              <a:solidFill>
                <a:schemeClr val="bg1"/>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07745">
                <a:lnSpc>
                  <a:spcPct val="120000"/>
                </a:lnSpc>
                <a:spcBef>
                  <a:spcPts val="660"/>
                </a:spcBef>
                <a:spcAft>
                  <a:spcPts val="660"/>
                </a:spcAft>
                <a:defRPr/>
              </a:pPr>
              <a:endParaRPr lang="en-US" sz="3100" kern="0" dirty="0">
                <a:solidFill>
                  <a:schemeClr val="accent1">
                    <a:lumMod val="25000"/>
                  </a:schemeClr>
                </a:solidFill>
                <a:latin typeface="Impact" panose="020B0806030902050204" pitchFamily="34" charset="0"/>
              </a:endParaRPr>
            </a:p>
          </p:txBody>
        </p:sp>
        <p:sp>
          <p:nvSpPr>
            <p:cNvPr id="72" name="Oval 9"/>
            <p:cNvSpPr>
              <a:spLocks noChangeArrowheads="1"/>
            </p:cNvSpPr>
            <p:nvPr/>
          </p:nvSpPr>
          <p:spPr bwMode="auto">
            <a:xfrm>
              <a:off x="2404677" y="1544318"/>
              <a:ext cx="1378484" cy="1377897"/>
            </a:xfrm>
            <a:prstGeom prst="ellipse">
              <a:avLst/>
            </a:prstGeom>
            <a:grpFill/>
            <a:ln w="22225">
              <a:solidFill>
                <a:schemeClr val="bg1"/>
              </a:solidFill>
              <a:roun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07745">
                <a:defRPr/>
              </a:pPr>
              <a:endParaRPr lang="en-US" sz="1500" kern="0" dirty="0">
                <a:solidFill>
                  <a:schemeClr val="tx1">
                    <a:lumMod val="75000"/>
                    <a:lumOff val="25000"/>
                  </a:schemeClr>
                </a:solidFill>
                <a:latin typeface="Calibri" panose="020F0502020204030204"/>
              </a:endParaRP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0-#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0-#ppt_w/2"/>
                                          </p:val>
                                        </p:tav>
                                        <p:tav tm="100000">
                                          <p:val>
                                            <p:strVal val="#ppt_x"/>
                                          </p:val>
                                        </p:tav>
                                      </p:tavLst>
                                    </p:anim>
                                    <p:anim calcmode="lin" valueType="num">
                                      <p:cBhvr additive="base">
                                        <p:cTn id="12" dur="500" fill="hold"/>
                                        <p:tgtEl>
                                          <p:spTgt spid="5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anim calcmode="lin" valueType="num">
                                      <p:cBhvr>
                                        <p:cTn id="17" dur="1000" fill="hold"/>
                                        <p:tgtEl>
                                          <p:spTgt spid="54"/>
                                        </p:tgtEl>
                                        <p:attrNameLst>
                                          <p:attrName>ppt_x</p:attrName>
                                        </p:attrNameLst>
                                      </p:cBhvr>
                                      <p:tavLst>
                                        <p:tav tm="0">
                                          <p:val>
                                            <p:strVal val="#ppt_x"/>
                                          </p:val>
                                        </p:tav>
                                        <p:tav tm="100000">
                                          <p:val>
                                            <p:strVal val="#ppt_x"/>
                                          </p:val>
                                        </p:tav>
                                      </p:tavLst>
                                    </p:anim>
                                    <p:anim calcmode="lin" valueType="num">
                                      <p:cBhvr>
                                        <p:cTn id="18" dur="1000" fill="hold"/>
                                        <p:tgtEl>
                                          <p:spTgt spid="5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 presetClass="entr" presetSubtype="8"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additive="base">
                                        <p:cTn id="27" dur="500" fill="hold"/>
                                        <p:tgtEl>
                                          <p:spTgt spid="59"/>
                                        </p:tgtEl>
                                        <p:attrNameLst>
                                          <p:attrName>ppt_x</p:attrName>
                                        </p:attrNameLst>
                                      </p:cBhvr>
                                      <p:tavLst>
                                        <p:tav tm="0">
                                          <p:val>
                                            <p:strVal val="0-#ppt_w/2"/>
                                          </p:val>
                                        </p:tav>
                                        <p:tav tm="100000">
                                          <p:val>
                                            <p:strVal val="#ppt_x"/>
                                          </p:val>
                                        </p:tav>
                                      </p:tavLst>
                                    </p:anim>
                                    <p:anim calcmode="lin" valueType="num">
                                      <p:cBhvr additive="base">
                                        <p:cTn id="28" dur="500" fill="hold"/>
                                        <p:tgtEl>
                                          <p:spTgt spid="5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additive="base">
                                        <p:cTn id="31" dur="500" fill="hold"/>
                                        <p:tgtEl>
                                          <p:spTgt spid="56"/>
                                        </p:tgtEl>
                                        <p:attrNameLst>
                                          <p:attrName>ppt_x</p:attrName>
                                        </p:attrNameLst>
                                      </p:cBhvr>
                                      <p:tavLst>
                                        <p:tav tm="0">
                                          <p:val>
                                            <p:strVal val="0-#ppt_w/2"/>
                                          </p:val>
                                        </p:tav>
                                        <p:tav tm="100000">
                                          <p:val>
                                            <p:strVal val="#ppt_x"/>
                                          </p:val>
                                        </p:tav>
                                      </p:tavLst>
                                    </p:anim>
                                    <p:anim calcmode="lin" valueType="num">
                                      <p:cBhvr additive="base">
                                        <p:cTn id="32" dur="500" fill="hold"/>
                                        <p:tgtEl>
                                          <p:spTgt spid="56"/>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1000"/>
                                        <p:tgtEl>
                                          <p:spTgt spid="58"/>
                                        </p:tgtEl>
                                      </p:cBhvr>
                                    </p:animEffect>
                                    <p:anim calcmode="lin" valueType="num">
                                      <p:cBhvr>
                                        <p:cTn id="37" dur="1000" fill="hold"/>
                                        <p:tgtEl>
                                          <p:spTgt spid="58"/>
                                        </p:tgtEl>
                                        <p:attrNameLst>
                                          <p:attrName>ppt_x</p:attrName>
                                        </p:attrNameLst>
                                      </p:cBhvr>
                                      <p:tavLst>
                                        <p:tav tm="0">
                                          <p:val>
                                            <p:strVal val="#ppt_x"/>
                                          </p:val>
                                        </p:tav>
                                        <p:tav tm="100000">
                                          <p:val>
                                            <p:strVal val="#ppt_x"/>
                                          </p:val>
                                        </p:tav>
                                      </p:tavLst>
                                    </p:anim>
                                    <p:anim calcmode="lin" valueType="num">
                                      <p:cBhvr>
                                        <p:cTn id="38" dur="1000" fill="hold"/>
                                        <p:tgtEl>
                                          <p:spTgt spid="5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2" presetClass="entr" presetSubtype="8" fill="hold" nodeType="afterEffect">
                                  <p:stCondLst>
                                    <p:cond delay="0"/>
                                  </p:stCondLst>
                                  <p:childTnLst>
                                    <p:set>
                                      <p:cBhvr>
                                        <p:cTn id="46" dur="1" fill="hold">
                                          <p:stCondLst>
                                            <p:cond delay="0"/>
                                          </p:stCondLst>
                                        </p:cTn>
                                        <p:tgtEl>
                                          <p:spTgt spid="63"/>
                                        </p:tgtEl>
                                        <p:attrNameLst>
                                          <p:attrName>style.visibility</p:attrName>
                                        </p:attrNameLst>
                                      </p:cBhvr>
                                      <p:to>
                                        <p:strVal val="visible"/>
                                      </p:to>
                                    </p:set>
                                    <p:anim calcmode="lin" valueType="num">
                                      <p:cBhvr additive="base">
                                        <p:cTn id="47" dur="500" fill="hold"/>
                                        <p:tgtEl>
                                          <p:spTgt spid="63"/>
                                        </p:tgtEl>
                                        <p:attrNameLst>
                                          <p:attrName>ppt_x</p:attrName>
                                        </p:attrNameLst>
                                      </p:cBhvr>
                                      <p:tavLst>
                                        <p:tav tm="0">
                                          <p:val>
                                            <p:strVal val="0-#ppt_w/2"/>
                                          </p:val>
                                        </p:tav>
                                        <p:tav tm="100000">
                                          <p:val>
                                            <p:strVal val="#ppt_x"/>
                                          </p:val>
                                        </p:tav>
                                      </p:tavLst>
                                    </p:anim>
                                    <p:anim calcmode="lin" valueType="num">
                                      <p:cBhvr additive="base">
                                        <p:cTn id="48" dur="500" fill="hold"/>
                                        <p:tgtEl>
                                          <p:spTgt spid="63"/>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anim calcmode="lin" valueType="num">
                                      <p:cBhvr additive="base">
                                        <p:cTn id="51" dur="500" fill="hold"/>
                                        <p:tgtEl>
                                          <p:spTgt spid="60"/>
                                        </p:tgtEl>
                                        <p:attrNameLst>
                                          <p:attrName>ppt_x</p:attrName>
                                        </p:attrNameLst>
                                      </p:cBhvr>
                                      <p:tavLst>
                                        <p:tav tm="0">
                                          <p:val>
                                            <p:strVal val="0-#ppt_w/2"/>
                                          </p:val>
                                        </p:tav>
                                        <p:tav tm="100000">
                                          <p:val>
                                            <p:strVal val="#ppt_x"/>
                                          </p:val>
                                        </p:tav>
                                      </p:tavLst>
                                    </p:anim>
                                    <p:anim calcmode="lin" valueType="num">
                                      <p:cBhvr additive="base">
                                        <p:cTn id="52" dur="500" fill="hold"/>
                                        <p:tgtEl>
                                          <p:spTgt spid="60"/>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42" presetClass="entr" presetSubtype="0"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fade">
                                      <p:cBhvr>
                                        <p:cTn id="56" dur="1000"/>
                                        <p:tgtEl>
                                          <p:spTgt spid="62"/>
                                        </p:tgtEl>
                                      </p:cBhvr>
                                    </p:animEffect>
                                    <p:anim calcmode="lin" valueType="num">
                                      <p:cBhvr>
                                        <p:cTn id="57" dur="1000" fill="hold"/>
                                        <p:tgtEl>
                                          <p:spTgt spid="62"/>
                                        </p:tgtEl>
                                        <p:attrNameLst>
                                          <p:attrName>ppt_x</p:attrName>
                                        </p:attrNameLst>
                                      </p:cBhvr>
                                      <p:tavLst>
                                        <p:tav tm="0">
                                          <p:val>
                                            <p:strVal val="#ppt_x"/>
                                          </p:val>
                                        </p:tav>
                                        <p:tav tm="100000">
                                          <p:val>
                                            <p:strVal val="#ppt_x"/>
                                          </p:val>
                                        </p:tav>
                                      </p:tavLst>
                                    </p:anim>
                                    <p:anim calcmode="lin" valueType="num">
                                      <p:cBhvr>
                                        <p:cTn id="58" dur="1000" fill="hold"/>
                                        <p:tgtEl>
                                          <p:spTgt spid="62"/>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10" presetClass="entr" presetSubtype="0" fill="hold" nodeType="withEffect">
                                  <p:stCondLst>
                                    <p:cond delay="400"/>
                                  </p:stCondLst>
                                  <p:childTnLst>
                                    <p:set>
                                      <p:cBhvr>
                                        <p:cTn id="65" dur="1" fill="hold">
                                          <p:stCondLst>
                                            <p:cond delay="0"/>
                                          </p:stCondLst>
                                        </p:cTn>
                                        <p:tgtEl>
                                          <p:spTgt spid="64"/>
                                        </p:tgtEl>
                                        <p:attrNameLst>
                                          <p:attrName>style.visibility</p:attrName>
                                        </p:attrNameLst>
                                      </p:cBhvr>
                                      <p:to>
                                        <p:strVal val="visible"/>
                                      </p:to>
                                    </p:set>
                                    <p:animEffect transition="in" filter="fade">
                                      <p:cBhvr>
                                        <p:cTn id="66" dur="500"/>
                                        <p:tgtEl>
                                          <p:spTgt spid="64"/>
                                        </p:tgtEl>
                                      </p:cBhvr>
                                    </p:animEffect>
                                  </p:childTnLst>
                                </p:cTn>
                              </p:par>
                              <p:par>
                                <p:cTn id="67" presetID="8" presetClass="emph" presetSubtype="0" fill="hold" nodeType="withEffect">
                                  <p:stCondLst>
                                    <p:cond delay="0"/>
                                  </p:stCondLst>
                                  <p:childTnLst>
                                    <p:animRot by="21600000">
                                      <p:cBhvr>
                                        <p:cTn id="68" dur="1500" fill="hold"/>
                                        <p:tgtEl>
                                          <p:spTgt spid="64"/>
                                        </p:tgtEl>
                                        <p:attrNameLst>
                                          <p:attrName>r</p:attrName>
                                        </p:attrNameLst>
                                      </p:cBhvr>
                                    </p:animRot>
                                  </p:childTnLst>
                                </p:cTn>
                              </p:par>
                              <p:par>
                                <p:cTn id="69" presetID="10" presetClass="entr" presetSubtype="0" fill="hold" nodeType="withEffect">
                                  <p:stCondLst>
                                    <p:cond delay="40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500"/>
                                        <p:tgtEl>
                                          <p:spTgt spid="67"/>
                                        </p:tgtEl>
                                      </p:cBhvr>
                                    </p:animEffect>
                                  </p:childTnLst>
                                </p:cTn>
                              </p:par>
                              <p:par>
                                <p:cTn id="72" presetID="8" presetClass="emph" presetSubtype="0" fill="hold" nodeType="withEffect">
                                  <p:stCondLst>
                                    <p:cond delay="0"/>
                                  </p:stCondLst>
                                  <p:childTnLst>
                                    <p:animRot by="21600000">
                                      <p:cBhvr>
                                        <p:cTn id="73" dur="1500" fill="hold"/>
                                        <p:tgtEl>
                                          <p:spTgt spid="67"/>
                                        </p:tgtEl>
                                        <p:attrNameLst>
                                          <p:attrName>r</p:attrName>
                                        </p:attrNameLst>
                                      </p:cBhvr>
                                    </p:animRot>
                                  </p:childTnLst>
                                </p:cTn>
                              </p:par>
                              <p:par>
                                <p:cTn id="74" presetID="10" presetClass="entr" presetSubtype="0" fill="hold" nodeType="withEffect">
                                  <p:stCondLst>
                                    <p:cond delay="400"/>
                                  </p:stCondLst>
                                  <p:childTnLst>
                                    <p:set>
                                      <p:cBhvr>
                                        <p:cTn id="75" dur="1" fill="hold">
                                          <p:stCondLst>
                                            <p:cond delay="0"/>
                                          </p:stCondLst>
                                        </p:cTn>
                                        <p:tgtEl>
                                          <p:spTgt spid="70"/>
                                        </p:tgtEl>
                                        <p:attrNameLst>
                                          <p:attrName>style.visibility</p:attrName>
                                        </p:attrNameLst>
                                      </p:cBhvr>
                                      <p:to>
                                        <p:strVal val="visible"/>
                                      </p:to>
                                    </p:set>
                                    <p:animEffect transition="in" filter="fade">
                                      <p:cBhvr>
                                        <p:cTn id="76" dur="500"/>
                                        <p:tgtEl>
                                          <p:spTgt spid="70"/>
                                        </p:tgtEl>
                                      </p:cBhvr>
                                    </p:animEffect>
                                  </p:childTnLst>
                                </p:cTn>
                              </p:par>
                              <p:par>
                                <p:cTn id="77" presetID="8" presetClass="emph" presetSubtype="0" fill="hold" nodeType="withEffect">
                                  <p:stCondLst>
                                    <p:cond delay="0"/>
                                  </p:stCondLst>
                                  <p:childTnLst>
                                    <p:animRot by="21600000">
                                      <p:cBhvr>
                                        <p:cTn id="78" dur="1500" fill="hold"/>
                                        <p:tgtEl>
                                          <p:spTgt spid="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p:bldP spid="54" grpId="0"/>
      <p:bldP spid="56" grpId="0" animBg="1"/>
      <p:bldP spid="57" grpId="0"/>
      <p:bldP spid="58" grpId="0"/>
      <p:bldP spid="60" grpId="0" animBg="1"/>
      <p:bldP spid="61" grpId="0"/>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3803220" y="1057300"/>
            <a:ext cx="2448272" cy="2448272"/>
          </a:xfrm>
          <a:prstGeom prst="ellipse">
            <a:avLst/>
          </a:prstGeom>
          <a:solidFill>
            <a:schemeClr val="bg1">
              <a:alpha val="50000"/>
            </a:schemeClr>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4143897" y="1427500"/>
            <a:ext cx="1915909" cy="1862048"/>
          </a:xfrm>
          <a:prstGeom prst="rect">
            <a:avLst/>
          </a:prstGeom>
          <a:noFill/>
        </p:spPr>
        <p:txBody>
          <a:bodyPr wrap="none" rtlCol="0">
            <a:spAutoFit/>
          </a:bodyPr>
          <a:lstStyle/>
          <a:p>
            <a:r>
              <a:rPr lang="en-US" altLang="zh-CN" sz="11500" dirty="0">
                <a:solidFill>
                  <a:schemeClr val="bg1"/>
                </a:solidFill>
                <a:latin typeface="微软雅黑" panose="020B0503020204020204" pitchFamily="34" charset="-122"/>
                <a:ea typeface="微软雅黑" panose="020B0503020204020204" pitchFamily="34" charset="-122"/>
              </a:rPr>
              <a:t>03</a:t>
            </a:r>
            <a:endParaRPr lang="zh-CN" altLang="en-US" sz="11500" dirty="0">
              <a:solidFill>
                <a:schemeClr val="bg1"/>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975544" y="4585692"/>
            <a:ext cx="2880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160120" y="4585692"/>
            <a:ext cx="30963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999881" y="4299402"/>
            <a:ext cx="2031325" cy="646331"/>
          </a:xfrm>
          <a:prstGeom prst="rect">
            <a:avLst/>
          </a:prstGeom>
          <a:noFill/>
        </p:spPr>
        <p:txBody>
          <a:bodyPr wrap="none"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关于自己</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Scale>
                                      <p:cBhvr>
                                        <p:cTn id="13"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5"/>
                                        </p:tgtEl>
                                        <p:attrNameLst>
                                          <p:attrName>ppt_x</p:attrName>
                                          <p:attrName>ppt_y</p:attrName>
                                        </p:attrNameLst>
                                      </p:cBhvr>
                                    </p:animMotion>
                                    <p:animEffect transition="in" filter="fade">
                                      <p:cBhvr>
                                        <p:cTn id="15" dur="1000"/>
                                        <p:tgtEl>
                                          <p:spTgt spid="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par>
                                <p:cTn id="20" presetID="22" presetClass="entr" presetSubtype="2"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38" presetClass="entr" presetSubtype="0" accel="50000" fill="hold" grpId="0" nodeType="afterEffect">
                                  <p:stCondLst>
                                    <p:cond delay="0"/>
                                  </p:stCondLst>
                                  <p:iterate type="lt">
                                    <p:tmPct val="50000"/>
                                  </p:iterate>
                                  <p:childTnLst>
                                    <p:set>
                                      <p:cBhvr>
                                        <p:cTn id="25" dur="1" fill="hold">
                                          <p:stCondLst>
                                            <p:cond delay="0"/>
                                          </p:stCondLst>
                                        </p:cTn>
                                        <p:tgtEl>
                                          <p:spTgt spid="18"/>
                                        </p:tgtEl>
                                        <p:attrNameLst>
                                          <p:attrName>style.visibility</p:attrName>
                                        </p:attrNameLst>
                                      </p:cBhvr>
                                      <p:to>
                                        <p:strVal val="visible"/>
                                      </p:to>
                                    </p:set>
                                    <p:set>
                                      <p:cBhvr>
                                        <p:cTn id="26" dur="455" fill="hold">
                                          <p:stCondLst>
                                            <p:cond delay="0"/>
                                          </p:stCondLst>
                                        </p:cTn>
                                        <p:tgtEl>
                                          <p:spTgt spid="18"/>
                                        </p:tgtEl>
                                        <p:attrNameLst>
                                          <p:attrName>style.rotation</p:attrName>
                                        </p:attrNameLst>
                                      </p:cBhvr>
                                      <p:to>
                                        <p:strVal val="-45.0"/>
                                      </p:to>
                                    </p:set>
                                    <p:anim calcmode="lin" valueType="num">
                                      <p:cBhvr>
                                        <p:cTn id="27" dur="455" fill="hold">
                                          <p:stCondLst>
                                            <p:cond delay="455"/>
                                          </p:stCondLst>
                                        </p:cTn>
                                        <p:tgtEl>
                                          <p:spTgt spid="18"/>
                                        </p:tgtEl>
                                        <p:attrNameLst>
                                          <p:attrName>style.rotation</p:attrName>
                                        </p:attrNameLst>
                                      </p:cBhvr>
                                      <p:tavLst>
                                        <p:tav tm="0">
                                          <p:val>
                                            <p:fltVal val="-45"/>
                                          </p:val>
                                        </p:tav>
                                        <p:tav tm="69900">
                                          <p:val>
                                            <p:fltVal val="45"/>
                                          </p:val>
                                        </p:tav>
                                        <p:tav tm="100000">
                                          <p:val>
                                            <p:fltVal val="0"/>
                                          </p:val>
                                        </p:tav>
                                      </p:tavLst>
                                    </p:anim>
                                    <p:anim calcmode="lin" valueType="num">
                                      <p:cBhvr>
                                        <p:cTn id="28" dur="455" fill="hold">
                                          <p:stCondLst>
                                            <p:cond delay="0"/>
                                          </p:stCondLst>
                                        </p:cTn>
                                        <p:tgtEl>
                                          <p:spTgt spid="18"/>
                                        </p:tgtEl>
                                        <p:attrNameLst>
                                          <p:attrName>ppt_y</p:attrName>
                                        </p:attrNameLst>
                                      </p:cBhvr>
                                      <p:tavLst>
                                        <p:tav tm="0">
                                          <p:val>
                                            <p:strVal val="#ppt_y-1"/>
                                          </p:val>
                                        </p:tav>
                                        <p:tav tm="100000">
                                          <p:val>
                                            <p:strVal val="#ppt_y-(0.354*#ppt_w-0.172*#ppt_h)"/>
                                          </p:val>
                                        </p:tav>
                                      </p:tavLst>
                                    </p:anim>
                                    <p:anim calcmode="lin" valueType="num">
                                      <p:cBhvr>
                                        <p:cTn id="29" dur="156" decel="50000" autoRev="1" fill="hold">
                                          <p:stCondLst>
                                            <p:cond delay="455"/>
                                          </p:stCondLst>
                                        </p:cTn>
                                        <p:tgtEl>
                                          <p:spTgt spid="18"/>
                                        </p:tgtEl>
                                        <p:attrNameLst>
                                          <p:attrName>ppt_y</p:attrName>
                                        </p:attrNameLst>
                                      </p:cBhvr>
                                      <p:tavLst>
                                        <p:tav tm="0">
                                          <p:val>
                                            <p:strVal val="#ppt_y-(0.354*#ppt_w-0.172*#ppt_h)"/>
                                          </p:val>
                                        </p:tav>
                                        <p:tav tm="100000">
                                          <p:val>
                                            <p:strVal val="#ppt_y-(0.354*#ppt_w-0.172*#ppt_h)-#ppt_h/2"/>
                                          </p:val>
                                        </p:tav>
                                      </p:tavLst>
                                    </p:anim>
                                    <p:anim calcmode="lin" valueType="num">
                                      <p:cBhvr>
                                        <p:cTn id="30" dur="136" fill="hold">
                                          <p:stCondLst>
                                            <p:cond delay="864"/>
                                          </p:stCondLst>
                                        </p:cTn>
                                        <p:tgtEl>
                                          <p:spTgt spid="1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1418039" y="1980231"/>
            <a:ext cx="2736304" cy="2927022"/>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4946432" y="1522877"/>
            <a:ext cx="3877985" cy="3831818"/>
          </a:xfrm>
          <a:prstGeom prst="rect">
            <a:avLst/>
          </a:prstGeom>
          <a:noFill/>
        </p:spPr>
        <p:txBody>
          <a:bodyPr wrap="none" rtlCol="0">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姓名：代用名</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性别：女</a:t>
            </a:r>
          </a:p>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出生年月日：</a:t>
            </a:r>
            <a:r>
              <a:rPr lang="en-US" altLang="zh-CN" dirty="0">
                <a:solidFill>
                  <a:schemeClr val="bg1"/>
                </a:solidFill>
                <a:latin typeface="微软雅黑" panose="020B0503020204020204" pitchFamily="34" charset="-122"/>
                <a:ea typeface="微软雅黑" panose="020B0503020204020204" pitchFamily="34" charset="-122"/>
              </a:rPr>
              <a:t>1988.01.01</a:t>
            </a:r>
          </a:p>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毕业院校：上海美术学院</a:t>
            </a:r>
          </a:p>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专业：网络推广</a:t>
            </a:r>
          </a:p>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电话：</a:t>
            </a:r>
            <a:r>
              <a:rPr lang="en-US" altLang="zh-CN" dirty="0">
                <a:solidFill>
                  <a:schemeClr val="bg1"/>
                </a:solidFill>
                <a:latin typeface="微软雅黑" panose="020B0503020204020204" pitchFamily="34" charset="-122"/>
                <a:ea typeface="微软雅黑" panose="020B0503020204020204" pitchFamily="34" charset="-122"/>
              </a:rPr>
              <a:t>15012345678</a:t>
            </a:r>
          </a:p>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rPr>
              <a:t>QQ</a:t>
            </a: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12345678</a:t>
            </a:r>
          </a:p>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现居地址：北京市朝阳区具体的住址</a:t>
            </a:r>
          </a:p>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现任职位：网络推广专员</a:t>
            </a:r>
          </a:p>
        </p:txBody>
      </p:sp>
      <p:cxnSp>
        <p:nvCxnSpPr>
          <p:cNvPr id="19" name="直接连接符 18"/>
          <p:cNvCxnSpPr/>
          <p:nvPr/>
        </p:nvCxnSpPr>
        <p:spPr>
          <a:xfrm>
            <a:off x="508000" y="913284"/>
            <a:ext cx="91440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346802" y="337220"/>
            <a:ext cx="1210588" cy="400110"/>
          </a:xfrm>
          <a:prstGeom prst="rect">
            <a:avLst/>
          </a:prstGeom>
          <a:no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个人简历</a:t>
            </a:r>
          </a:p>
        </p:txBody>
      </p:sp>
      <p:sp>
        <p:nvSpPr>
          <p:cNvPr id="21" name="八角星 20"/>
          <p:cNvSpPr/>
          <p:nvPr/>
        </p:nvSpPr>
        <p:spPr>
          <a:xfrm>
            <a:off x="759520" y="265212"/>
            <a:ext cx="571404" cy="571404"/>
          </a:xfrm>
          <a:prstGeom prst="star8">
            <a:avLst/>
          </a:prstGeom>
          <a:solidFill>
            <a:schemeClr val="bg1">
              <a:alpha val="50000"/>
            </a:schemeClr>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12"/>
          <p:cNvSpPr>
            <a:spLocks noChangeArrowheads="1"/>
          </p:cNvSpPr>
          <p:nvPr/>
        </p:nvSpPr>
        <p:spPr bwMode="auto">
          <a:xfrm>
            <a:off x="1622351" y="3577556"/>
            <a:ext cx="1800225" cy="1800225"/>
          </a:xfrm>
          <a:prstGeom prst="ellipse">
            <a:avLst/>
          </a:prstGeom>
          <a:solidFill>
            <a:schemeClr val="bg1">
              <a:alpha val="50000"/>
            </a:schemeClr>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 name="椭圆 9"/>
          <p:cNvSpPr>
            <a:spLocks noChangeArrowheads="1"/>
          </p:cNvSpPr>
          <p:nvPr/>
        </p:nvSpPr>
        <p:spPr bwMode="auto">
          <a:xfrm>
            <a:off x="42787" y="2929855"/>
            <a:ext cx="1222376" cy="1225550"/>
          </a:xfrm>
          <a:prstGeom prst="ellipse">
            <a:avLst/>
          </a:prstGeom>
          <a:solidFill>
            <a:schemeClr val="bg1">
              <a:alpha val="50000"/>
            </a:schemeClr>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椭圆 10"/>
          <p:cNvSpPr>
            <a:spLocks noChangeArrowheads="1"/>
          </p:cNvSpPr>
          <p:nvPr/>
        </p:nvSpPr>
        <p:spPr bwMode="auto">
          <a:xfrm>
            <a:off x="3568626" y="1699543"/>
            <a:ext cx="3228975" cy="3230562"/>
          </a:xfrm>
          <a:prstGeom prst="ellipse">
            <a:avLst/>
          </a:prstGeom>
          <a:solidFill>
            <a:schemeClr val="bg1">
              <a:alpha val="50000"/>
            </a:schemeClr>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 name="椭圆 11"/>
          <p:cNvSpPr>
            <a:spLocks noChangeArrowheads="1"/>
          </p:cNvSpPr>
          <p:nvPr/>
        </p:nvSpPr>
        <p:spPr bwMode="auto">
          <a:xfrm>
            <a:off x="1663626" y="3547394"/>
            <a:ext cx="1800225" cy="1800225"/>
          </a:xfrm>
          <a:prstGeom prst="ellipse">
            <a:avLst/>
          </a:prstGeom>
          <a:solidFill>
            <a:schemeClr val="bg1">
              <a:alpha val="25000"/>
            </a:schemeClr>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3" name="椭圆 13"/>
          <p:cNvSpPr>
            <a:spLocks noChangeArrowheads="1"/>
          </p:cNvSpPr>
          <p:nvPr/>
        </p:nvSpPr>
        <p:spPr bwMode="auto">
          <a:xfrm>
            <a:off x="1811263" y="2737768"/>
            <a:ext cx="461962" cy="461962"/>
          </a:xfrm>
          <a:prstGeom prst="ellipse">
            <a:avLst/>
          </a:prstGeom>
          <a:solidFill>
            <a:schemeClr val="bg1">
              <a:alpha val="50000"/>
            </a:schemeClr>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4" name="椭圆 14"/>
          <p:cNvSpPr>
            <a:spLocks noChangeArrowheads="1"/>
          </p:cNvSpPr>
          <p:nvPr/>
        </p:nvSpPr>
        <p:spPr bwMode="auto">
          <a:xfrm>
            <a:off x="2512938" y="2421856"/>
            <a:ext cx="735012" cy="735013"/>
          </a:xfrm>
          <a:prstGeom prst="ellipse">
            <a:avLst/>
          </a:prstGeom>
          <a:solidFill>
            <a:schemeClr val="bg1">
              <a:alpha val="50000"/>
            </a:schemeClr>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椭圆 15"/>
          <p:cNvSpPr>
            <a:spLocks noChangeArrowheads="1"/>
          </p:cNvSpPr>
          <p:nvPr/>
        </p:nvSpPr>
        <p:spPr bwMode="auto">
          <a:xfrm>
            <a:off x="6161013" y="1561431"/>
            <a:ext cx="735012" cy="735013"/>
          </a:xfrm>
          <a:prstGeom prst="ellipse">
            <a:avLst/>
          </a:prstGeom>
          <a:solidFill>
            <a:schemeClr val="bg1">
              <a:alpha val="50000"/>
            </a:schemeClr>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椭圆 16"/>
          <p:cNvSpPr>
            <a:spLocks noChangeArrowheads="1"/>
          </p:cNvSpPr>
          <p:nvPr/>
        </p:nvSpPr>
        <p:spPr bwMode="auto">
          <a:xfrm>
            <a:off x="9001050" y="4845968"/>
            <a:ext cx="368300" cy="366712"/>
          </a:xfrm>
          <a:prstGeom prst="ellipse">
            <a:avLst/>
          </a:prstGeom>
          <a:solidFill>
            <a:schemeClr val="bg1">
              <a:alpha val="50000"/>
            </a:schemeClr>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 name="椭圆 17"/>
          <p:cNvSpPr>
            <a:spLocks noChangeArrowheads="1"/>
          </p:cNvSpPr>
          <p:nvPr/>
        </p:nvSpPr>
        <p:spPr bwMode="auto">
          <a:xfrm>
            <a:off x="8056489" y="3599781"/>
            <a:ext cx="998537" cy="1000125"/>
          </a:xfrm>
          <a:prstGeom prst="ellipse">
            <a:avLst/>
          </a:prstGeom>
          <a:solidFill>
            <a:schemeClr val="bg1">
              <a:alpha val="50000"/>
            </a:schemeClr>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8" name="椭圆 19"/>
          <p:cNvSpPr>
            <a:spLocks noChangeArrowheads="1"/>
          </p:cNvSpPr>
          <p:nvPr/>
        </p:nvSpPr>
        <p:spPr bwMode="auto">
          <a:xfrm>
            <a:off x="7024614" y="3599781"/>
            <a:ext cx="249237" cy="250825"/>
          </a:xfrm>
          <a:prstGeom prst="ellipse">
            <a:avLst/>
          </a:prstGeom>
          <a:solidFill>
            <a:schemeClr val="bg1">
              <a:alpha val="50000"/>
            </a:schemeClr>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 name="椭圆 20"/>
          <p:cNvSpPr>
            <a:spLocks noChangeArrowheads="1"/>
          </p:cNvSpPr>
          <p:nvPr/>
        </p:nvSpPr>
        <p:spPr bwMode="auto">
          <a:xfrm>
            <a:off x="7150026" y="2271044"/>
            <a:ext cx="523875" cy="522287"/>
          </a:xfrm>
          <a:prstGeom prst="ellipse">
            <a:avLst/>
          </a:prstGeom>
          <a:solidFill>
            <a:schemeClr val="bg1">
              <a:alpha val="50000"/>
            </a:schemeClr>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 name="椭圆 21"/>
          <p:cNvSpPr>
            <a:spLocks noChangeArrowheads="1"/>
          </p:cNvSpPr>
          <p:nvPr/>
        </p:nvSpPr>
        <p:spPr bwMode="auto">
          <a:xfrm>
            <a:off x="9401100" y="1451893"/>
            <a:ext cx="1079500" cy="1079500"/>
          </a:xfrm>
          <a:prstGeom prst="ellipse">
            <a:avLst/>
          </a:prstGeom>
          <a:solidFill>
            <a:schemeClr val="bg1">
              <a:alpha val="50000"/>
            </a:schemeClr>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2" name="椭圆 23"/>
          <p:cNvSpPr>
            <a:spLocks noChangeArrowheads="1"/>
          </p:cNvSpPr>
          <p:nvPr/>
        </p:nvSpPr>
        <p:spPr bwMode="auto">
          <a:xfrm>
            <a:off x="6324526" y="4601493"/>
            <a:ext cx="123825" cy="125412"/>
          </a:xfrm>
          <a:prstGeom prst="ellipse">
            <a:avLst/>
          </a:prstGeom>
          <a:solidFill>
            <a:schemeClr val="bg1"/>
          </a:solidFill>
          <a:ln>
            <a:solidFill>
              <a:schemeClr val="bg1"/>
            </a:solid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4" name="椭圆 24"/>
          <p:cNvSpPr>
            <a:spLocks noChangeArrowheads="1"/>
          </p:cNvSpPr>
          <p:nvPr/>
        </p:nvSpPr>
        <p:spPr bwMode="auto">
          <a:xfrm>
            <a:off x="3533700" y="1707480"/>
            <a:ext cx="3278188" cy="3278188"/>
          </a:xfrm>
          <a:prstGeom prst="ellipse">
            <a:avLst/>
          </a:prstGeom>
          <a:noFill/>
          <a:ln w="3175" cap="flat" cmpd="sng">
            <a:solidFill>
              <a:schemeClr val="bg1"/>
            </a:solidFill>
            <a:bevel/>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5" name="椭圆 25"/>
          <p:cNvSpPr>
            <a:spLocks noChangeArrowheads="1"/>
          </p:cNvSpPr>
          <p:nvPr/>
        </p:nvSpPr>
        <p:spPr bwMode="auto">
          <a:xfrm>
            <a:off x="3424164" y="1667794"/>
            <a:ext cx="3463925" cy="3463925"/>
          </a:xfrm>
          <a:prstGeom prst="ellipse">
            <a:avLst/>
          </a:prstGeom>
          <a:noFill/>
          <a:ln w="3175" cap="flat" cmpd="sng">
            <a:solidFill>
              <a:schemeClr val="bg1"/>
            </a:solidFill>
            <a:bevel/>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6" name="椭圆 26"/>
          <p:cNvSpPr>
            <a:spLocks noChangeArrowheads="1"/>
          </p:cNvSpPr>
          <p:nvPr/>
        </p:nvSpPr>
        <p:spPr bwMode="auto">
          <a:xfrm>
            <a:off x="3455914" y="1667794"/>
            <a:ext cx="3400425" cy="3400425"/>
          </a:xfrm>
          <a:prstGeom prst="ellipse">
            <a:avLst/>
          </a:prstGeom>
          <a:noFill/>
          <a:ln w="3175" cap="flat" cmpd="sng">
            <a:solidFill>
              <a:schemeClr val="bg1"/>
            </a:solidFill>
            <a:bevel/>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7" name="椭圆 27"/>
          <p:cNvSpPr>
            <a:spLocks noChangeArrowheads="1"/>
          </p:cNvSpPr>
          <p:nvPr/>
        </p:nvSpPr>
        <p:spPr bwMode="auto">
          <a:xfrm>
            <a:off x="3394001" y="3137818"/>
            <a:ext cx="123825" cy="125412"/>
          </a:xfrm>
          <a:prstGeom prst="ellipse">
            <a:avLst/>
          </a:prstGeom>
          <a:solidFill>
            <a:schemeClr val="bg1"/>
          </a:solidFill>
          <a:ln>
            <a:solidFill>
              <a:schemeClr val="bg1"/>
            </a:solid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8" name="椭圆 28"/>
          <p:cNvSpPr>
            <a:spLocks noChangeArrowheads="1"/>
          </p:cNvSpPr>
          <p:nvPr/>
        </p:nvSpPr>
        <p:spPr bwMode="auto">
          <a:xfrm>
            <a:off x="7610401" y="3134643"/>
            <a:ext cx="125413" cy="125412"/>
          </a:xfrm>
          <a:prstGeom prst="ellipse">
            <a:avLst/>
          </a:prstGeom>
          <a:solidFill>
            <a:schemeClr val="bg1">
              <a:alpha val="50000"/>
            </a:schemeClr>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 name="TextBox 31"/>
          <p:cNvSpPr>
            <a:spLocks noChangeArrowheads="1"/>
          </p:cNvSpPr>
          <p:nvPr/>
        </p:nvSpPr>
        <p:spPr bwMode="auto">
          <a:xfrm>
            <a:off x="4005188" y="2288402"/>
            <a:ext cx="23368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a:spAutoFit/>
          </a:bodyPr>
          <a:lstStyle/>
          <a:p>
            <a:pPr algn="ctr">
              <a:lnSpc>
                <a:spcPct val="150000"/>
              </a:lnSpc>
            </a:pPr>
            <a:r>
              <a:rPr lang="zh-CN" altLang="en-US" dirty="0">
                <a:solidFill>
                  <a:srgbClr val="0A2354"/>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平面设计</a:t>
            </a:r>
            <a:endParaRPr lang="en-US" altLang="zh-CN" dirty="0">
              <a:solidFill>
                <a:srgbClr val="0A2354"/>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algn="ctr">
              <a:lnSpc>
                <a:spcPct val="150000"/>
              </a:lnSpc>
            </a:pPr>
            <a:r>
              <a:rPr lang="zh-CN" altLang="en-US" dirty="0">
                <a:solidFill>
                  <a:srgbClr val="0A2354"/>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淘宝美工</a:t>
            </a:r>
            <a:endParaRPr lang="en-US" altLang="zh-CN" dirty="0">
              <a:solidFill>
                <a:srgbClr val="0A2354"/>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algn="ctr">
              <a:lnSpc>
                <a:spcPct val="150000"/>
              </a:lnSpc>
            </a:pPr>
            <a:r>
              <a:rPr lang="zh-CN" altLang="en-US" dirty="0">
                <a:solidFill>
                  <a:srgbClr val="0A2354"/>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店铺装修</a:t>
            </a:r>
            <a:endParaRPr lang="en-US" altLang="zh-CN" dirty="0">
              <a:solidFill>
                <a:srgbClr val="0A2354"/>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algn="ctr">
              <a:lnSpc>
                <a:spcPct val="150000"/>
              </a:lnSpc>
            </a:pPr>
            <a:r>
              <a:rPr lang="zh-CN" altLang="en-US" dirty="0">
                <a:solidFill>
                  <a:srgbClr val="0A2354"/>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这里输入你的专业</a:t>
            </a:r>
            <a:endParaRPr lang="en-US" altLang="zh-CN" dirty="0">
              <a:solidFill>
                <a:srgbClr val="0A2354"/>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algn="ctr">
              <a:lnSpc>
                <a:spcPct val="150000"/>
              </a:lnSpc>
            </a:pPr>
            <a:r>
              <a:rPr lang="zh-CN" altLang="en-US" dirty="0">
                <a:solidFill>
                  <a:srgbClr val="0A2354"/>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技能</a:t>
            </a:r>
          </a:p>
          <a:p>
            <a:pPr algn="ctr">
              <a:lnSpc>
                <a:spcPct val="150000"/>
              </a:lnSpc>
            </a:pPr>
            <a:endParaRPr lang="zh-CN" altLang="en-US" dirty="0">
              <a:solidFill>
                <a:srgbClr val="0A2354"/>
              </a:solidFill>
              <a:latin typeface="微软雅黑" panose="020B0503020204020204" pitchFamily="34" charset="-122"/>
              <a:ea typeface="微软雅黑" panose="020B0503020204020204" pitchFamily="34" charset="-122"/>
              <a:sym typeface="宋体" panose="02010600030101010101" pitchFamily="2" charset="-122"/>
            </a:endParaRPr>
          </a:p>
        </p:txBody>
      </p:sp>
      <p:cxnSp>
        <p:nvCxnSpPr>
          <p:cNvPr id="29" name="直接连接符 28"/>
          <p:cNvCxnSpPr/>
          <p:nvPr/>
        </p:nvCxnSpPr>
        <p:spPr>
          <a:xfrm>
            <a:off x="508000" y="913284"/>
            <a:ext cx="91440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346802" y="337220"/>
            <a:ext cx="1210588" cy="400110"/>
          </a:xfrm>
          <a:prstGeom prst="rect">
            <a:avLst/>
          </a:prstGeom>
          <a:no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专业技能</a:t>
            </a:r>
          </a:p>
        </p:txBody>
      </p:sp>
      <p:sp>
        <p:nvSpPr>
          <p:cNvPr id="32" name="八角星 31"/>
          <p:cNvSpPr/>
          <p:nvPr/>
        </p:nvSpPr>
        <p:spPr>
          <a:xfrm>
            <a:off x="759520" y="265212"/>
            <a:ext cx="571404" cy="571404"/>
          </a:xfrm>
          <a:prstGeom prst="star8">
            <a:avLst/>
          </a:prstGeom>
          <a:solidFill>
            <a:schemeClr val="bg1">
              <a:alpha val="50000"/>
            </a:schemeClr>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par>
                          <p:cTn id="26" fill="hold">
                            <p:stCondLst>
                              <p:cond delay="1000"/>
                            </p:stCondLst>
                            <p:childTnLst>
                              <p:par>
                                <p:cTn id="27" presetID="8" presetClass="emph" presetSubtype="0" fill="hold" grpId="1" nodeType="afterEffect">
                                  <p:stCondLst>
                                    <p:cond delay="0"/>
                                  </p:stCondLst>
                                  <p:childTnLst>
                                    <p:animRot by="21600000">
                                      <p:cBhvr>
                                        <p:cTn id="28" dur="2000" fill="hold"/>
                                        <p:tgtEl>
                                          <p:spTgt spid="27"/>
                                        </p:tgtEl>
                                        <p:attrNameLst>
                                          <p:attrName>r</p:attrName>
                                        </p:attrNameLst>
                                      </p:cBhvr>
                                    </p:animRot>
                                  </p:childTnLst>
                                </p:cTn>
                              </p:par>
                              <p:par>
                                <p:cTn id="29" presetID="8" presetClass="emph" presetSubtype="0" fill="hold" grpId="1" nodeType="withEffect">
                                  <p:stCondLst>
                                    <p:cond delay="0"/>
                                  </p:stCondLst>
                                  <p:childTnLst>
                                    <p:animRot by="21600000">
                                      <p:cBhvr>
                                        <p:cTn id="30" dur="2000" fill="hold"/>
                                        <p:tgtEl>
                                          <p:spTgt spid="22"/>
                                        </p:tgtEl>
                                        <p:attrNameLst>
                                          <p:attrName>r</p:attrName>
                                        </p:attrNameLst>
                                      </p:cBhvr>
                                    </p:animRot>
                                  </p:childTnLst>
                                </p:cTn>
                              </p:par>
                              <p:par>
                                <p:cTn id="31" presetID="8" presetClass="emph" presetSubtype="0" fill="hold" grpId="1" nodeType="withEffect">
                                  <p:stCondLst>
                                    <p:cond delay="0"/>
                                  </p:stCondLst>
                                  <p:childTnLst>
                                    <p:animRot by="21600000">
                                      <p:cBhvr>
                                        <p:cTn id="32" dur="2000" fill="hold"/>
                                        <p:tgtEl>
                                          <p:spTgt spid="26"/>
                                        </p:tgtEl>
                                        <p:attrNameLst>
                                          <p:attrName>r</p:attrName>
                                        </p:attrNameLst>
                                      </p:cBhvr>
                                    </p:animRot>
                                  </p:childTnLst>
                                </p:cTn>
                              </p:par>
                              <p:par>
                                <p:cTn id="33" presetID="8" presetClass="emph" presetSubtype="0" fill="hold" grpId="1" nodeType="withEffect">
                                  <p:stCondLst>
                                    <p:cond delay="0"/>
                                  </p:stCondLst>
                                  <p:childTnLst>
                                    <p:animRot by="21600000">
                                      <p:cBhvr>
                                        <p:cTn id="34" dur="2000" fill="hold"/>
                                        <p:tgtEl>
                                          <p:spTgt spid="24"/>
                                        </p:tgtEl>
                                        <p:attrNameLst>
                                          <p:attrName>r</p:attrName>
                                        </p:attrNameLst>
                                      </p:cBhvr>
                                    </p:animRot>
                                  </p:childTnLst>
                                </p:cTn>
                              </p:par>
                              <p:par>
                                <p:cTn id="35" presetID="8" presetClass="emph" presetSubtype="0" fill="hold" grpId="1" nodeType="withEffect">
                                  <p:stCondLst>
                                    <p:cond delay="0"/>
                                  </p:stCondLst>
                                  <p:childTnLst>
                                    <p:animRot by="21600000">
                                      <p:cBhvr>
                                        <p:cTn id="36" dur="2000" fill="hold"/>
                                        <p:tgtEl>
                                          <p:spTgt spid="25"/>
                                        </p:tgtEl>
                                        <p:attrNameLst>
                                          <p:attrName>r</p:attrName>
                                        </p:attrNameLst>
                                      </p:cBhvr>
                                    </p:animRot>
                                  </p:childTnLst>
                                </p:cTn>
                              </p:par>
                              <p:par>
                                <p:cTn id="37" presetID="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0-#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0-#ppt_w/2"/>
                                          </p:val>
                                        </p:tav>
                                        <p:tav tm="100000">
                                          <p:val>
                                            <p:strVal val="#ppt_x"/>
                                          </p:val>
                                        </p:tav>
                                      </p:tavLst>
                                    </p:anim>
                                    <p:anim calcmode="lin" valueType="num">
                                      <p:cBhvr additive="base">
                                        <p:cTn id="48" dur="500" fill="hold"/>
                                        <p:tgtEl>
                                          <p:spTgt spid="12"/>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0-#ppt_w/2"/>
                                          </p:val>
                                        </p:tav>
                                        <p:tav tm="100000">
                                          <p:val>
                                            <p:strVal val="#ppt_x"/>
                                          </p:val>
                                        </p:tav>
                                      </p:tavLst>
                                    </p:anim>
                                    <p:anim calcmode="lin" valueType="num">
                                      <p:cBhvr additive="base">
                                        <p:cTn id="52" dur="500" fill="hold"/>
                                        <p:tgtEl>
                                          <p:spTgt spid="9"/>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0-#ppt_w/2"/>
                                          </p:val>
                                        </p:tav>
                                        <p:tav tm="100000">
                                          <p:val>
                                            <p:strVal val="#ppt_x"/>
                                          </p:val>
                                        </p:tav>
                                      </p:tavLst>
                                    </p:anim>
                                    <p:anim calcmode="lin" valueType="num">
                                      <p:cBhvr additive="base">
                                        <p:cTn id="56" dur="500" fill="hold"/>
                                        <p:tgtEl>
                                          <p:spTgt spid="13"/>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0-#ppt_w/2"/>
                                          </p:val>
                                        </p:tav>
                                        <p:tav tm="100000">
                                          <p:val>
                                            <p:strVal val="#ppt_x"/>
                                          </p:val>
                                        </p:tav>
                                      </p:tavLst>
                                    </p:anim>
                                    <p:anim calcmode="lin" valueType="num">
                                      <p:cBhvr additive="base">
                                        <p:cTn id="60" dur="500" fill="hold"/>
                                        <p:tgtEl>
                                          <p:spTgt spid="10"/>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0-#ppt_w/2"/>
                                          </p:val>
                                        </p:tav>
                                        <p:tav tm="100000">
                                          <p:val>
                                            <p:strVal val="#ppt_x"/>
                                          </p:val>
                                        </p:tav>
                                      </p:tavLst>
                                    </p:anim>
                                    <p:anim calcmode="lin" valueType="num">
                                      <p:cBhvr additive="base">
                                        <p:cTn id="64" dur="500" fill="hold"/>
                                        <p:tgtEl>
                                          <p:spTgt spid="19"/>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0-#ppt_w/2"/>
                                          </p:val>
                                        </p:tav>
                                        <p:tav tm="100000">
                                          <p:val>
                                            <p:strVal val="#ppt_x"/>
                                          </p:val>
                                        </p:tav>
                                      </p:tavLst>
                                    </p:anim>
                                    <p:anim calcmode="lin" valueType="num">
                                      <p:cBhvr additive="base">
                                        <p:cTn id="68" dur="500" fill="hold"/>
                                        <p:tgtEl>
                                          <p:spTgt spid="18"/>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0-#ppt_w/2"/>
                                          </p:val>
                                        </p:tav>
                                        <p:tav tm="100000">
                                          <p:val>
                                            <p:strVal val="#ppt_x"/>
                                          </p:val>
                                        </p:tav>
                                      </p:tavLst>
                                    </p:anim>
                                    <p:anim calcmode="lin" valueType="num">
                                      <p:cBhvr additive="base">
                                        <p:cTn id="72" dur="500" fill="hold"/>
                                        <p:tgtEl>
                                          <p:spTgt spid="28"/>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fill="hold"/>
                                        <p:tgtEl>
                                          <p:spTgt spid="17"/>
                                        </p:tgtEl>
                                        <p:attrNameLst>
                                          <p:attrName>ppt_x</p:attrName>
                                        </p:attrNameLst>
                                      </p:cBhvr>
                                      <p:tavLst>
                                        <p:tav tm="0">
                                          <p:val>
                                            <p:strVal val="0-#ppt_w/2"/>
                                          </p:val>
                                        </p:tav>
                                        <p:tav tm="100000">
                                          <p:val>
                                            <p:strVal val="#ppt_x"/>
                                          </p:val>
                                        </p:tav>
                                      </p:tavLst>
                                    </p:anim>
                                    <p:anim calcmode="lin" valueType="num">
                                      <p:cBhvr additive="base">
                                        <p:cTn id="76" dur="500" fill="hold"/>
                                        <p:tgtEl>
                                          <p:spTgt spid="17"/>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0-#ppt_w/2"/>
                                          </p:val>
                                        </p:tav>
                                        <p:tav tm="100000">
                                          <p:val>
                                            <p:strVal val="#ppt_x"/>
                                          </p:val>
                                        </p:tav>
                                      </p:tavLst>
                                    </p:anim>
                                    <p:anim calcmode="lin" valueType="num">
                                      <p:cBhvr additive="base">
                                        <p:cTn id="80" dur="500" fill="hold"/>
                                        <p:tgtEl>
                                          <p:spTgt spid="16"/>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fill="hold"/>
                                        <p:tgtEl>
                                          <p:spTgt spid="20"/>
                                        </p:tgtEl>
                                        <p:attrNameLst>
                                          <p:attrName>ppt_x</p:attrName>
                                        </p:attrNameLst>
                                      </p:cBhvr>
                                      <p:tavLst>
                                        <p:tav tm="0">
                                          <p:val>
                                            <p:strVal val="0-#ppt_w/2"/>
                                          </p:val>
                                        </p:tav>
                                        <p:tav tm="100000">
                                          <p:val>
                                            <p:strVal val="#ppt_x"/>
                                          </p:val>
                                        </p:tav>
                                      </p:tavLst>
                                    </p:anim>
                                    <p:anim calcmode="lin" valueType="num">
                                      <p:cBhvr additive="base">
                                        <p:cTn id="84" dur="500" fill="hold"/>
                                        <p:tgtEl>
                                          <p:spTgt spid="20"/>
                                        </p:tgtEl>
                                        <p:attrNameLst>
                                          <p:attrName>ppt_y</p:attrName>
                                        </p:attrNameLst>
                                      </p:cBhvr>
                                      <p:tavLst>
                                        <p:tav tm="0">
                                          <p:val>
                                            <p:strVal val="#ppt_y"/>
                                          </p:val>
                                        </p:tav>
                                        <p:tav tm="100000">
                                          <p:val>
                                            <p:strVal val="#ppt_y"/>
                                          </p:val>
                                        </p:tav>
                                      </p:tavLst>
                                    </p:anim>
                                  </p:childTnLst>
                                </p:cTn>
                              </p:par>
                            </p:childTnLst>
                          </p:cTn>
                        </p:par>
                        <p:par>
                          <p:cTn id="85" fill="hold">
                            <p:stCondLst>
                              <p:cond delay="3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2" grpId="0" animBg="1"/>
      <p:bldP spid="22" grpId="1" animBg="1"/>
      <p:bldP spid="24" grpId="0" animBg="1"/>
      <p:bldP spid="24" grpId="1" animBg="1"/>
      <p:bldP spid="25" grpId="0" animBg="1"/>
      <p:bldP spid="25" grpId="1" animBg="1"/>
      <p:bldP spid="26" grpId="0" animBg="1"/>
      <p:bldP spid="26" grpId="1" animBg="1"/>
      <p:bldP spid="27" grpId="0" animBg="1"/>
      <p:bldP spid="27" grpId="1" animBg="1"/>
      <p:bldP spid="28" grpId="0" animBg="1"/>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508000" y="913284"/>
            <a:ext cx="91440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346802" y="337220"/>
            <a:ext cx="1210588" cy="400110"/>
          </a:xfrm>
          <a:prstGeom prst="rect">
            <a:avLst/>
          </a:prstGeom>
          <a:no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工作经历</a:t>
            </a:r>
          </a:p>
        </p:txBody>
      </p:sp>
      <p:sp>
        <p:nvSpPr>
          <p:cNvPr id="28" name="八角星 27"/>
          <p:cNvSpPr/>
          <p:nvPr/>
        </p:nvSpPr>
        <p:spPr>
          <a:xfrm>
            <a:off x="759520" y="265212"/>
            <a:ext cx="571404" cy="571404"/>
          </a:xfrm>
          <a:prstGeom prst="star8">
            <a:avLst/>
          </a:prstGeom>
          <a:solidFill>
            <a:schemeClr val="bg1">
              <a:alpha val="50000"/>
            </a:schemeClr>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p:cNvCxnSpPr/>
          <p:nvPr/>
        </p:nvCxnSpPr>
        <p:spPr>
          <a:xfrm>
            <a:off x="508000" y="2669879"/>
            <a:ext cx="9144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bwMode="auto">
          <a:xfrm>
            <a:off x="1115298" y="3016107"/>
            <a:ext cx="1948478" cy="923330"/>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这里输入简单的文字概述这里输入简单文字概述简单的文字概述这里输入</a:t>
            </a:r>
            <a:endParaRPr lang="zh-CN" altLang="en-US" sz="1200" dirty="0">
              <a:solidFill>
                <a:schemeClr val="bg1"/>
              </a:solidFill>
              <a:latin typeface="Calibri" panose="020F0502020204030204" pitchFamily="34" charset="0"/>
            </a:endParaRPr>
          </a:p>
        </p:txBody>
      </p:sp>
      <p:sp>
        <p:nvSpPr>
          <p:cNvPr id="31" name="TextBox 30"/>
          <p:cNvSpPr txBox="1"/>
          <p:nvPr/>
        </p:nvSpPr>
        <p:spPr bwMode="auto">
          <a:xfrm>
            <a:off x="3205661" y="1431931"/>
            <a:ext cx="1948478" cy="923330"/>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这里输入简单的文字概述这里输入简单文字概述简单的文字概述这里输入</a:t>
            </a:r>
            <a:endParaRPr lang="zh-CN" altLang="en-US" sz="1200" dirty="0">
              <a:solidFill>
                <a:schemeClr val="bg1"/>
              </a:solidFill>
              <a:latin typeface="Calibri" panose="020F0502020204030204" pitchFamily="34" charset="0"/>
            </a:endParaRPr>
          </a:p>
        </p:txBody>
      </p:sp>
      <p:sp>
        <p:nvSpPr>
          <p:cNvPr id="32" name="TextBox 31"/>
          <p:cNvSpPr txBox="1"/>
          <p:nvPr/>
        </p:nvSpPr>
        <p:spPr bwMode="auto">
          <a:xfrm>
            <a:off x="5152008" y="3016106"/>
            <a:ext cx="1948478" cy="923330"/>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这里输入简单的文字概述这里输入简单文字概述简单的文字概述这里输入</a:t>
            </a:r>
            <a:endParaRPr lang="zh-CN" altLang="en-US" sz="1200" dirty="0">
              <a:solidFill>
                <a:schemeClr val="bg1"/>
              </a:solidFill>
              <a:latin typeface="Calibri" panose="020F0502020204030204" pitchFamily="34" charset="0"/>
            </a:endParaRPr>
          </a:p>
        </p:txBody>
      </p:sp>
      <p:sp>
        <p:nvSpPr>
          <p:cNvPr id="33" name="TextBox 32"/>
          <p:cNvSpPr txBox="1"/>
          <p:nvPr/>
        </p:nvSpPr>
        <p:spPr bwMode="auto">
          <a:xfrm>
            <a:off x="7096224" y="1414710"/>
            <a:ext cx="1948478" cy="923330"/>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这里输入简单的文字概述这里输入简单文字概述简单的文字概述这里输入</a:t>
            </a:r>
            <a:endParaRPr lang="zh-CN" altLang="en-US" sz="1200" dirty="0">
              <a:solidFill>
                <a:schemeClr val="bg1"/>
              </a:solidFill>
              <a:latin typeface="Calibri" panose="020F0502020204030204" pitchFamily="34" charset="0"/>
            </a:endParaRPr>
          </a:p>
        </p:txBody>
      </p:sp>
      <p:sp>
        <p:nvSpPr>
          <p:cNvPr id="34" name="TextBox 33"/>
          <p:cNvSpPr txBox="1"/>
          <p:nvPr/>
        </p:nvSpPr>
        <p:spPr bwMode="auto">
          <a:xfrm>
            <a:off x="1191569" y="4547037"/>
            <a:ext cx="7432495" cy="646331"/>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文字概述简单的文字概述这里输入这里输入简单的文字概述这里输入简单文字概述简单的文字概述这里输入这里输入简单的文字概述这里输入简单文字概述简单的文字概述这里</a:t>
            </a:r>
            <a:endParaRPr lang="zh-CN" altLang="en-US" sz="1200" dirty="0">
              <a:solidFill>
                <a:schemeClr val="bg1"/>
              </a:solidFill>
              <a:latin typeface="Calibri" panose="020F0502020204030204" pitchFamily="34" charset="0"/>
            </a:endParaRPr>
          </a:p>
        </p:txBody>
      </p:sp>
      <p:sp>
        <p:nvSpPr>
          <p:cNvPr id="35" name="矩形 34"/>
          <p:cNvSpPr/>
          <p:nvPr/>
        </p:nvSpPr>
        <p:spPr bwMode="auto">
          <a:xfrm>
            <a:off x="1263577" y="4223022"/>
            <a:ext cx="2020887" cy="338554"/>
          </a:xfrm>
          <a:prstGeom prst="rect">
            <a:avLst/>
          </a:prstGeom>
        </p:spPr>
        <p:txBody>
          <a:bodyPr>
            <a:spAutoFit/>
          </a:bodyPr>
          <a:lstStyle/>
          <a:p>
            <a:pPr>
              <a:defRPr/>
            </a:pPr>
            <a:r>
              <a:rPr lang="zh-CN" altLang="en-US" sz="1600" b="1" dirty="0">
                <a:solidFill>
                  <a:schemeClr val="bg1"/>
                </a:solidFill>
                <a:latin typeface="微软雅黑" panose="020B0503020204020204" pitchFamily="34" charset="-122"/>
                <a:ea typeface="微软雅黑" panose="020B0503020204020204" pitchFamily="34" charset="-122"/>
              </a:rPr>
              <a:t>输入相关标题</a:t>
            </a:r>
            <a:endParaRPr lang="zh-CN" altLang="en-US" sz="1600" b="1" dirty="0">
              <a:solidFill>
                <a:schemeClr val="bg1"/>
              </a:solidFill>
            </a:endParaRPr>
          </a:p>
        </p:txBody>
      </p:sp>
      <p:sp>
        <p:nvSpPr>
          <p:cNvPr id="36" name="椭圆 35"/>
          <p:cNvSpPr/>
          <p:nvPr/>
        </p:nvSpPr>
        <p:spPr>
          <a:xfrm>
            <a:off x="1907387" y="2525864"/>
            <a:ext cx="321905" cy="3219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7" name="矩形标注 36"/>
          <p:cNvSpPr/>
          <p:nvPr/>
        </p:nvSpPr>
        <p:spPr>
          <a:xfrm>
            <a:off x="1657855" y="1661767"/>
            <a:ext cx="1368152" cy="432048"/>
          </a:xfrm>
          <a:prstGeom prst="wedgeRectCallout">
            <a:avLst>
              <a:gd name="adj1" fmla="val -20833"/>
              <a:gd name="adj2" fmla="val 9273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8" name="矩形 37"/>
          <p:cNvSpPr/>
          <p:nvPr/>
        </p:nvSpPr>
        <p:spPr bwMode="auto">
          <a:xfrm>
            <a:off x="1992582" y="1702742"/>
            <a:ext cx="783163" cy="338554"/>
          </a:xfrm>
          <a:prstGeom prst="rect">
            <a:avLst/>
          </a:prstGeom>
        </p:spPr>
        <p:txBody>
          <a:bodyPr wrap="square">
            <a:spAutoFit/>
          </a:bodyPr>
          <a:lstStyle/>
          <a:p>
            <a:pPr>
              <a:defRPr/>
            </a:pPr>
            <a:r>
              <a:rPr lang="en-US" altLang="zh-CN" sz="1600" b="1" dirty="0">
                <a:solidFill>
                  <a:schemeClr val="bg1"/>
                </a:solidFill>
                <a:latin typeface="微软雅黑" panose="020B0503020204020204" pitchFamily="34" charset="-122"/>
                <a:ea typeface="微软雅黑" panose="020B0503020204020204" pitchFamily="34" charset="-122"/>
              </a:rPr>
              <a:t>2011</a:t>
            </a:r>
            <a:endParaRPr lang="zh-CN" altLang="en-US" sz="1600" b="1" dirty="0">
              <a:solidFill>
                <a:schemeClr val="bg1"/>
              </a:solidFill>
            </a:endParaRPr>
          </a:p>
        </p:txBody>
      </p:sp>
      <p:sp>
        <p:nvSpPr>
          <p:cNvPr id="39" name="椭圆 38"/>
          <p:cNvSpPr/>
          <p:nvPr/>
        </p:nvSpPr>
        <p:spPr>
          <a:xfrm>
            <a:off x="3745722" y="2525864"/>
            <a:ext cx="321905" cy="3219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0" name="矩形标注 39"/>
          <p:cNvSpPr/>
          <p:nvPr/>
        </p:nvSpPr>
        <p:spPr>
          <a:xfrm flipV="1">
            <a:off x="3495824" y="3245943"/>
            <a:ext cx="1368152" cy="432048"/>
          </a:xfrm>
          <a:prstGeom prst="wedgeRectCallout">
            <a:avLst>
              <a:gd name="adj1" fmla="val -20833"/>
              <a:gd name="adj2" fmla="val 9273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1" name="矩形 40"/>
          <p:cNvSpPr/>
          <p:nvPr/>
        </p:nvSpPr>
        <p:spPr bwMode="auto">
          <a:xfrm>
            <a:off x="3792782" y="3292690"/>
            <a:ext cx="783163" cy="338554"/>
          </a:xfrm>
          <a:prstGeom prst="rect">
            <a:avLst/>
          </a:prstGeom>
        </p:spPr>
        <p:txBody>
          <a:bodyPr wrap="square">
            <a:spAutoFit/>
          </a:bodyPr>
          <a:lstStyle/>
          <a:p>
            <a:pPr>
              <a:defRPr/>
            </a:pPr>
            <a:r>
              <a:rPr lang="en-US" altLang="zh-CN" sz="1600" b="1" dirty="0">
                <a:solidFill>
                  <a:schemeClr val="bg1"/>
                </a:solidFill>
                <a:latin typeface="微软雅黑" panose="020B0503020204020204" pitchFamily="34" charset="-122"/>
                <a:ea typeface="微软雅黑" panose="020B0503020204020204" pitchFamily="34" charset="-122"/>
              </a:rPr>
              <a:t>2012</a:t>
            </a:r>
            <a:endParaRPr lang="zh-CN" altLang="en-US" sz="1600" b="1" dirty="0">
              <a:solidFill>
                <a:schemeClr val="bg1"/>
              </a:solidFill>
            </a:endParaRPr>
          </a:p>
        </p:txBody>
      </p:sp>
      <p:sp>
        <p:nvSpPr>
          <p:cNvPr id="42" name="椭圆 41"/>
          <p:cNvSpPr/>
          <p:nvPr/>
        </p:nvSpPr>
        <p:spPr>
          <a:xfrm>
            <a:off x="5535407" y="2525864"/>
            <a:ext cx="321905" cy="3219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 name="矩形标注 42"/>
          <p:cNvSpPr/>
          <p:nvPr/>
        </p:nvSpPr>
        <p:spPr>
          <a:xfrm>
            <a:off x="5285509" y="1661767"/>
            <a:ext cx="1368152" cy="432048"/>
          </a:xfrm>
          <a:prstGeom prst="wedgeRectCallout">
            <a:avLst>
              <a:gd name="adj1" fmla="val -20833"/>
              <a:gd name="adj2" fmla="val 9273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4" name="矩形 43"/>
          <p:cNvSpPr/>
          <p:nvPr/>
        </p:nvSpPr>
        <p:spPr bwMode="auto">
          <a:xfrm>
            <a:off x="5578004" y="1708514"/>
            <a:ext cx="783163" cy="338554"/>
          </a:xfrm>
          <a:prstGeom prst="rect">
            <a:avLst/>
          </a:prstGeom>
        </p:spPr>
        <p:txBody>
          <a:bodyPr wrap="square">
            <a:spAutoFit/>
          </a:bodyPr>
          <a:lstStyle/>
          <a:p>
            <a:pPr>
              <a:defRPr/>
            </a:pPr>
            <a:r>
              <a:rPr lang="en-US" altLang="zh-CN" sz="1600" b="1" dirty="0">
                <a:solidFill>
                  <a:schemeClr val="bg1"/>
                </a:solidFill>
                <a:latin typeface="微软雅黑" panose="020B0503020204020204" pitchFamily="34" charset="-122"/>
                <a:ea typeface="微软雅黑" panose="020B0503020204020204" pitchFamily="34" charset="-122"/>
              </a:rPr>
              <a:t>2013</a:t>
            </a:r>
            <a:endParaRPr lang="zh-CN" altLang="en-US" sz="1600" b="1" dirty="0">
              <a:solidFill>
                <a:schemeClr val="bg1"/>
              </a:solidFill>
            </a:endParaRPr>
          </a:p>
        </p:txBody>
      </p:sp>
      <p:sp>
        <p:nvSpPr>
          <p:cNvPr id="45" name="椭圆 44"/>
          <p:cNvSpPr/>
          <p:nvPr/>
        </p:nvSpPr>
        <p:spPr>
          <a:xfrm>
            <a:off x="7474418" y="2525864"/>
            <a:ext cx="321905" cy="3219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6" name="矩形标注 45"/>
          <p:cNvSpPr/>
          <p:nvPr/>
        </p:nvSpPr>
        <p:spPr>
          <a:xfrm flipV="1">
            <a:off x="7255911" y="3245943"/>
            <a:ext cx="1368152" cy="432048"/>
          </a:xfrm>
          <a:prstGeom prst="wedgeRectCallout">
            <a:avLst>
              <a:gd name="adj1" fmla="val -20833"/>
              <a:gd name="adj2" fmla="val 9273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7" name="矩形 46"/>
          <p:cNvSpPr/>
          <p:nvPr/>
        </p:nvSpPr>
        <p:spPr bwMode="auto">
          <a:xfrm>
            <a:off x="7548406" y="3292690"/>
            <a:ext cx="783163" cy="338554"/>
          </a:xfrm>
          <a:prstGeom prst="rect">
            <a:avLst/>
          </a:prstGeom>
        </p:spPr>
        <p:txBody>
          <a:bodyPr wrap="square">
            <a:spAutoFit/>
          </a:bodyPr>
          <a:lstStyle/>
          <a:p>
            <a:pPr>
              <a:defRPr/>
            </a:pPr>
            <a:r>
              <a:rPr lang="en-US" altLang="zh-CN" sz="1600" b="1" dirty="0">
                <a:solidFill>
                  <a:schemeClr val="bg1"/>
                </a:solidFill>
                <a:latin typeface="微软雅黑" panose="020B0503020204020204" pitchFamily="34" charset="-122"/>
                <a:ea typeface="微软雅黑" panose="020B0503020204020204" pitchFamily="34" charset="-122"/>
              </a:rPr>
              <a:t>2014</a:t>
            </a:r>
            <a:endParaRPr lang="zh-CN" altLang="en-US" sz="1600" b="1" dirty="0">
              <a:solidFill>
                <a:schemeClr val="bg1"/>
              </a:solidFill>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outVertical)">
                                      <p:cBhvr>
                                        <p:cTn id="7" dur="500"/>
                                        <p:tgtEl>
                                          <p:spTgt spid="29"/>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1000" fill="hold"/>
                                        <p:tgtEl>
                                          <p:spTgt spid="36"/>
                                        </p:tgtEl>
                                        <p:attrNameLst>
                                          <p:attrName>ppt_w</p:attrName>
                                        </p:attrNameLst>
                                      </p:cBhvr>
                                      <p:tavLst>
                                        <p:tav tm="0">
                                          <p:val>
                                            <p:fltVal val="0"/>
                                          </p:val>
                                        </p:tav>
                                        <p:tav tm="100000">
                                          <p:val>
                                            <p:strVal val="#ppt_w"/>
                                          </p:val>
                                        </p:tav>
                                      </p:tavLst>
                                    </p:anim>
                                    <p:anim calcmode="lin" valueType="num">
                                      <p:cBhvr>
                                        <p:cTn id="12" dur="1000" fill="hold"/>
                                        <p:tgtEl>
                                          <p:spTgt spid="36"/>
                                        </p:tgtEl>
                                        <p:attrNameLst>
                                          <p:attrName>ppt_h</p:attrName>
                                        </p:attrNameLst>
                                      </p:cBhvr>
                                      <p:tavLst>
                                        <p:tav tm="0">
                                          <p:val>
                                            <p:fltVal val="0"/>
                                          </p:val>
                                        </p:tav>
                                        <p:tav tm="100000">
                                          <p:val>
                                            <p:strVal val="#ppt_h"/>
                                          </p:val>
                                        </p:tav>
                                      </p:tavLst>
                                    </p:anim>
                                    <p:anim calcmode="lin" valueType="num">
                                      <p:cBhvr>
                                        <p:cTn id="13"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36"/>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1000" fill="hold"/>
                                        <p:tgtEl>
                                          <p:spTgt spid="39"/>
                                        </p:tgtEl>
                                        <p:attrNameLst>
                                          <p:attrName>ppt_w</p:attrName>
                                        </p:attrNameLst>
                                      </p:cBhvr>
                                      <p:tavLst>
                                        <p:tav tm="0">
                                          <p:val>
                                            <p:fltVal val="0"/>
                                          </p:val>
                                        </p:tav>
                                        <p:tav tm="100000">
                                          <p:val>
                                            <p:strVal val="#ppt_w"/>
                                          </p:val>
                                        </p:tav>
                                      </p:tavLst>
                                    </p:anim>
                                    <p:anim calcmode="lin" valueType="num">
                                      <p:cBhvr>
                                        <p:cTn id="18" dur="1000" fill="hold"/>
                                        <p:tgtEl>
                                          <p:spTgt spid="39"/>
                                        </p:tgtEl>
                                        <p:attrNameLst>
                                          <p:attrName>ppt_h</p:attrName>
                                        </p:attrNameLst>
                                      </p:cBhvr>
                                      <p:tavLst>
                                        <p:tav tm="0">
                                          <p:val>
                                            <p:fltVal val="0"/>
                                          </p:val>
                                        </p:tav>
                                        <p:tav tm="100000">
                                          <p:val>
                                            <p:strVal val="#ppt_h"/>
                                          </p:val>
                                        </p:tav>
                                      </p:tavLst>
                                    </p:anim>
                                    <p:anim calcmode="lin" valueType="num">
                                      <p:cBhvr>
                                        <p:cTn id="19"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9"/>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1000" fill="hold"/>
                                        <p:tgtEl>
                                          <p:spTgt spid="42"/>
                                        </p:tgtEl>
                                        <p:attrNameLst>
                                          <p:attrName>ppt_w</p:attrName>
                                        </p:attrNameLst>
                                      </p:cBhvr>
                                      <p:tavLst>
                                        <p:tav tm="0">
                                          <p:val>
                                            <p:fltVal val="0"/>
                                          </p:val>
                                        </p:tav>
                                        <p:tav tm="100000">
                                          <p:val>
                                            <p:strVal val="#ppt_w"/>
                                          </p:val>
                                        </p:tav>
                                      </p:tavLst>
                                    </p:anim>
                                    <p:anim calcmode="lin" valueType="num">
                                      <p:cBhvr>
                                        <p:cTn id="24" dur="1000" fill="hold"/>
                                        <p:tgtEl>
                                          <p:spTgt spid="42"/>
                                        </p:tgtEl>
                                        <p:attrNameLst>
                                          <p:attrName>ppt_h</p:attrName>
                                        </p:attrNameLst>
                                      </p:cBhvr>
                                      <p:tavLst>
                                        <p:tav tm="0">
                                          <p:val>
                                            <p:fltVal val="0"/>
                                          </p:val>
                                        </p:tav>
                                        <p:tav tm="100000">
                                          <p:val>
                                            <p:strVal val="#ppt_h"/>
                                          </p:val>
                                        </p:tav>
                                      </p:tavLst>
                                    </p:anim>
                                    <p:anim calcmode="lin" valueType="num">
                                      <p:cBhvr>
                                        <p:cTn id="25"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2"/>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1000" fill="hold"/>
                                        <p:tgtEl>
                                          <p:spTgt spid="45"/>
                                        </p:tgtEl>
                                        <p:attrNameLst>
                                          <p:attrName>ppt_w</p:attrName>
                                        </p:attrNameLst>
                                      </p:cBhvr>
                                      <p:tavLst>
                                        <p:tav tm="0">
                                          <p:val>
                                            <p:fltVal val="0"/>
                                          </p:val>
                                        </p:tav>
                                        <p:tav tm="100000">
                                          <p:val>
                                            <p:strVal val="#ppt_w"/>
                                          </p:val>
                                        </p:tav>
                                      </p:tavLst>
                                    </p:anim>
                                    <p:anim calcmode="lin" valueType="num">
                                      <p:cBhvr>
                                        <p:cTn id="30" dur="1000" fill="hold"/>
                                        <p:tgtEl>
                                          <p:spTgt spid="45"/>
                                        </p:tgtEl>
                                        <p:attrNameLst>
                                          <p:attrName>ppt_h</p:attrName>
                                        </p:attrNameLst>
                                      </p:cBhvr>
                                      <p:tavLst>
                                        <p:tav tm="0">
                                          <p:val>
                                            <p:fltVal val="0"/>
                                          </p:val>
                                        </p:tav>
                                        <p:tav tm="100000">
                                          <p:val>
                                            <p:strVal val="#ppt_h"/>
                                          </p:val>
                                        </p:tav>
                                      </p:tavLst>
                                    </p:anim>
                                    <p:anim calcmode="lin" valueType="num">
                                      <p:cBhvr>
                                        <p:cTn id="31"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8"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500" fill="hold"/>
                                        <p:tgtEl>
                                          <p:spTgt spid="37"/>
                                        </p:tgtEl>
                                        <p:attrNameLst>
                                          <p:attrName>ppt_x</p:attrName>
                                        </p:attrNameLst>
                                      </p:cBhvr>
                                      <p:tavLst>
                                        <p:tav tm="0">
                                          <p:val>
                                            <p:strVal val="0-#ppt_w/2"/>
                                          </p:val>
                                        </p:tav>
                                        <p:tav tm="100000">
                                          <p:val>
                                            <p:strVal val="#ppt_x"/>
                                          </p:val>
                                        </p:tav>
                                      </p:tavLst>
                                    </p:anim>
                                    <p:anim calcmode="lin" valueType="num">
                                      <p:cBhvr additive="base">
                                        <p:cTn id="37" dur="500" fill="hold"/>
                                        <p:tgtEl>
                                          <p:spTgt spid="37"/>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500" fill="hold"/>
                                        <p:tgtEl>
                                          <p:spTgt spid="43"/>
                                        </p:tgtEl>
                                        <p:attrNameLst>
                                          <p:attrName>ppt_x</p:attrName>
                                        </p:attrNameLst>
                                      </p:cBhvr>
                                      <p:tavLst>
                                        <p:tav tm="0">
                                          <p:val>
                                            <p:strVal val="0-#ppt_w/2"/>
                                          </p:val>
                                        </p:tav>
                                        <p:tav tm="100000">
                                          <p:val>
                                            <p:strVal val="#ppt_x"/>
                                          </p:val>
                                        </p:tav>
                                      </p:tavLst>
                                    </p:anim>
                                    <p:anim calcmode="lin" valueType="num">
                                      <p:cBhvr additive="base">
                                        <p:cTn id="41" dur="500" fill="hold"/>
                                        <p:tgtEl>
                                          <p:spTgt spid="4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cBhvr additive="base">
                                        <p:cTn id="44" dur="500" fill="hold"/>
                                        <p:tgtEl>
                                          <p:spTgt spid="40"/>
                                        </p:tgtEl>
                                        <p:attrNameLst>
                                          <p:attrName>ppt_x</p:attrName>
                                        </p:attrNameLst>
                                      </p:cBhvr>
                                      <p:tavLst>
                                        <p:tav tm="0">
                                          <p:val>
                                            <p:strVal val="0-#ppt_w/2"/>
                                          </p:val>
                                        </p:tav>
                                        <p:tav tm="100000">
                                          <p:val>
                                            <p:strVal val="#ppt_x"/>
                                          </p:val>
                                        </p:tav>
                                      </p:tavLst>
                                    </p:anim>
                                    <p:anim calcmode="lin" valueType="num">
                                      <p:cBhvr additive="base">
                                        <p:cTn id="45" dur="500" fill="hold"/>
                                        <p:tgtEl>
                                          <p:spTgt spid="40"/>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additive="base">
                                        <p:cTn id="48" dur="500" fill="hold"/>
                                        <p:tgtEl>
                                          <p:spTgt spid="46"/>
                                        </p:tgtEl>
                                        <p:attrNameLst>
                                          <p:attrName>ppt_x</p:attrName>
                                        </p:attrNameLst>
                                      </p:cBhvr>
                                      <p:tavLst>
                                        <p:tav tm="0">
                                          <p:val>
                                            <p:strVal val="0-#ppt_w/2"/>
                                          </p:val>
                                        </p:tav>
                                        <p:tav tm="100000">
                                          <p:val>
                                            <p:strVal val="#ppt_x"/>
                                          </p:val>
                                        </p:tav>
                                      </p:tavLst>
                                    </p:anim>
                                    <p:anim calcmode="lin" valueType="num">
                                      <p:cBhvr additive="base">
                                        <p:cTn id="49" dur="500" fill="hold"/>
                                        <p:tgtEl>
                                          <p:spTgt spid="46"/>
                                        </p:tgtEl>
                                        <p:attrNameLst>
                                          <p:attrName>ppt_y</p:attrName>
                                        </p:attrNameLst>
                                      </p:cBhvr>
                                      <p:tavLst>
                                        <p:tav tm="0">
                                          <p:val>
                                            <p:strVal val="#ppt_y"/>
                                          </p:val>
                                        </p:tav>
                                        <p:tav tm="100000">
                                          <p:val>
                                            <p:strVal val="#ppt_y"/>
                                          </p:val>
                                        </p:tav>
                                      </p:tavLst>
                                    </p:anim>
                                  </p:childTnLst>
                                </p:cTn>
                              </p:par>
                            </p:childTnLst>
                          </p:cTn>
                        </p:par>
                        <p:par>
                          <p:cTn id="50" fill="hold">
                            <p:stCondLst>
                              <p:cond delay="2000"/>
                            </p:stCondLst>
                            <p:childTnLst>
                              <p:par>
                                <p:cTn id="51" presetID="42"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1000"/>
                                        <p:tgtEl>
                                          <p:spTgt spid="44"/>
                                        </p:tgtEl>
                                      </p:cBhvr>
                                    </p:animEffect>
                                    <p:anim calcmode="lin" valueType="num">
                                      <p:cBhvr>
                                        <p:cTn id="59" dur="1000" fill="hold"/>
                                        <p:tgtEl>
                                          <p:spTgt spid="44"/>
                                        </p:tgtEl>
                                        <p:attrNameLst>
                                          <p:attrName>ppt_x</p:attrName>
                                        </p:attrNameLst>
                                      </p:cBhvr>
                                      <p:tavLst>
                                        <p:tav tm="0">
                                          <p:val>
                                            <p:strVal val="#ppt_x"/>
                                          </p:val>
                                        </p:tav>
                                        <p:tav tm="100000">
                                          <p:val>
                                            <p:strVal val="#ppt_x"/>
                                          </p:val>
                                        </p:tav>
                                      </p:tavLst>
                                    </p:anim>
                                    <p:anim calcmode="lin" valueType="num">
                                      <p:cBhvr>
                                        <p:cTn id="60" dur="1000" fill="hold"/>
                                        <p:tgtEl>
                                          <p:spTgt spid="4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1000"/>
                                        <p:tgtEl>
                                          <p:spTgt spid="41"/>
                                        </p:tgtEl>
                                      </p:cBhvr>
                                    </p:animEffect>
                                    <p:anim calcmode="lin" valueType="num">
                                      <p:cBhvr>
                                        <p:cTn id="64" dur="1000" fill="hold"/>
                                        <p:tgtEl>
                                          <p:spTgt spid="41"/>
                                        </p:tgtEl>
                                        <p:attrNameLst>
                                          <p:attrName>ppt_x</p:attrName>
                                        </p:attrNameLst>
                                      </p:cBhvr>
                                      <p:tavLst>
                                        <p:tav tm="0">
                                          <p:val>
                                            <p:strVal val="#ppt_x"/>
                                          </p:val>
                                        </p:tav>
                                        <p:tav tm="100000">
                                          <p:val>
                                            <p:strVal val="#ppt_x"/>
                                          </p:val>
                                        </p:tav>
                                      </p:tavLst>
                                    </p:anim>
                                    <p:anim calcmode="lin" valueType="num">
                                      <p:cBhvr>
                                        <p:cTn id="65" dur="1000" fill="hold"/>
                                        <p:tgtEl>
                                          <p:spTgt spid="4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fade">
                                      <p:cBhvr>
                                        <p:cTn id="68" dur="1000"/>
                                        <p:tgtEl>
                                          <p:spTgt spid="47"/>
                                        </p:tgtEl>
                                      </p:cBhvr>
                                    </p:animEffect>
                                    <p:anim calcmode="lin" valueType="num">
                                      <p:cBhvr>
                                        <p:cTn id="69" dur="1000" fill="hold"/>
                                        <p:tgtEl>
                                          <p:spTgt spid="47"/>
                                        </p:tgtEl>
                                        <p:attrNameLst>
                                          <p:attrName>ppt_x</p:attrName>
                                        </p:attrNameLst>
                                      </p:cBhvr>
                                      <p:tavLst>
                                        <p:tav tm="0">
                                          <p:val>
                                            <p:strVal val="#ppt_x"/>
                                          </p:val>
                                        </p:tav>
                                        <p:tav tm="100000">
                                          <p:val>
                                            <p:strVal val="#ppt_x"/>
                                          </p:val>
                                        </p:tav>
                                      </p:tavLst>
                                    </p:anim>
                                    <p:anim calcmode="lin" valueType="num">
                                      <p:cBhvr>
                                        <p:cTn id="70" dur="1000" fill="hold"/>
                                        <p:tgtEl>
                                          <p:spTgt spid="47"/>
                                        </p:tgtEl>
                                        <p:attrNameLst>
                                          <p:attrName>ppt_y</p:attrName>
                                        </p:attrNameLst>
                                      </p:cBhvr>
                                      <p:tavLst>
                                        <p:tav tm="0">
                                          <p:val>
                                            <p:strVal val="#ppt_y+.1"/>
                                          </p:val>
                                        </p:tav>
                                        <p:tav tm="100000">
                                          <p:val>
                                            <p:strVal val="#ppt_y"/>
                                          </p:val>
                                        </p:tav>
                                      </p:tavLst>
                                    </p:anim>
                                  </p:childTnLst>
                                </p:cTn>
                              </p:par>
                            </p:childTnLst>
                          </p:cTn>
                        </p:par>
                        <p:par>
                          <p:cTn id="71" fill="hold">
                            <p:stCondLst>
                              <p:cond delay="3000"/>
                            </p:stCondLst>
                            <p:childTnLst>
                              <p:par>
                                <p:cTn id="72" presetID="21" presetClass="entr" presetSubtype="1"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wheel(1)">
                                      <p:cBhvr>
                                        <p:cTn id="74" dur="2000"/>
                                        <p:tgtEl>
                                          <p:spTgt spid="31"/>
                                        </p:tgtEl>
                                      </p:cBhvr>
                                    </p:animEffect>
                                  </p:childTnLst>
                                </p:cTn>
                              </p:par>
                              <p:par>
                                <p:cTn id="75" presetID="21" presetClass="entr" presetSubtype="1"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wheel(1)">
                                      <p:cBhvr>
                                        <p:cTn id="77" dur="2000"/>
                                        <p:tgtEl>
                                          <p:spTgt spid="32"/>
                                        </p:tgtEl>
                                      </p:cBhvr>
                                    </p:animEffect>
                                  </p:childTnLst>
                                </p:cTn>
                              </p:par>
                              <p:par>
                                <p:cTn id="78" presetID="21" presetClass="entr" presetSubtype="1"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heel(1)">
                                      <p:cBhvr>
                                        <p:cTn id="80" dur="2000"/>
                                        <p:tgtEl>
                                          <p:spTgt spid="33"/>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heel(1)">
                                      <p:cBhvr>
                                        <p:cTn id="83" dur="2000"/>
                                        <p:tgtEl>
                                          <p:spTgt spid="30"/>
                                        </p:tgtEl>
                                      </p:cBhvr>
                                    </p:animEffect>
                                  </p:childTnLst>
                                </p:cTn>
                              </p:par>
                            </p:childTnLst>
                          </p:cTn>
                        </p:par>
                        <p:par>
                          <p:cTn id="84" fill="hold">
                            <p:stCondLst>
                              <p:cond delay="5000"/>
                            </p:stCondLst>
                            <p:childTnLst>
                              <p:par>
                                <p:cTn id="85" presetID="2" presetClass="entr" presetSubtype="2"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additive="base">
                                        <p:cTn id="87" dur="500" fill="hold"/>
                                        <p:tgtEl>
                                          <p:spTgt spid="35"/>
                                        </p:tgtEl>
                                        <p:attrNameLst>
                                          <p:attrName>ppt_x</p:attrName>
                                        </p:attrNameLst>
                                      </p:cBhvr>
                                      <p:tavLst>
                                        <p:tav tm="0">
                                          <p:val>
                                            <p:strVal val="1+#ppt_w/2"/>
                                          </p:val>
                                        </p:tav>
                                        <p:tav tm="100000">
                                          <p:val>
                                            <p:strVal val="#ppt_x"/>
                                          </p:val>
                                        </p:tav>
                                      </p:tavLst>
                                    </p:anim>
                                    <p:anim calcmode="lin" valueType="num">
                                      <p:cBhvr additive="base">
                                        <p:cTn id="88" dur="500" fill="hold"/>
                                        <p:tgtEl>
                                          <p:spTgt spid="35"/>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500" fill="hold"/>
                                        <p:tgtEl>
                                          <p:spTgt spid="34"/>
                                        </p:tgtEl>
                                        <p:attrNameLst>
                                          <p:attrName>ppt_x</p:attrName>
                                        </p:attrNameLst>
                                      </p:cBhvr>
                                      <p:tavLst>
                                        <p:tav tm="0">
                                          <p:val>
                                            <p:strVal val="1+#ppt_w/2"/>
                                          </p:val>
                                        </p:tav>
                                        <p:tav tm="100000">
                                          <p:val>
                                            <p:strVal val="#ppt_x"/>
                                          </p:val>
                                        </p:tav>
                                      </p:tavLst>
                                    </p:anim>
                                    <p:anim calcmode="lin" valueType="num">
                                      <p:cBhvr additive="base">
                                        <p:cTn id="92"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animBg="1"/>
      <p:bldP spid="37" grpId="0" animBg="1"/>
      <p:bldP spid="38" grpId="0"/>
      <p:bldP spid="39" grpId="0" animBg="1"/>
      <p:bldP spid="40" grpId="0" animBg="1"/>
      <p:bldP spid="41" grpId="0"/>
      <p:bldP spid="42" grpId="0" animBg="1"/>
      <p:bldP spid="43" grpId="0" animBg="1"/>
      <p:bldP spid="44" grpId="0"/>
      <p:bldP spid="45" grpId="0" animBg="1"/>
      <p:bldP spid="46" grpId="0" animBg="1"/>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006099" y="1828357"/>
            <a:ext cx="1512168" cy="151216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673405" y="1828357"/>
            <a:ext cx="1512168" cy="151216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359920" y="1828357"/>
            <a:ext cx="1512168" cy="1512168"/>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06099" y="3505572"/>
            <a:ext cx="1512168" cy="1512168"/>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673405" y="3505572"/>
            <a:ext cx="1512168" cy="1512168"/>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359920" y="3505572"/>
            <a:ext cx="1512168" cy="151216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4575943" y="3834270"/>
            <a:ext cx="1107996" cy="923330"/>
          </a:xfrm>
          <a:prstGeom prst="rect">
            <a:avLst/>
          </a:prstGeom>
          <a:noFill/>
        </p:spPr>
        <p:txBody>
          <a:bodyPr wrap="none" rtlCol="0">
            <a:spAutoFit/>
          </a:bodyPr>
          <a:lstStyle/>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部分作品</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展示</a:t>
            </a:r>
          </a:p>
        </p:txBody>
      </p:sp>
      <p:cxnSp>
        <p:nvCxnSpPr>
          <p:cNvPr id="16" name="肘形连接符 15"/>
          <p:cNvCxnSpPr/>
          <p:nvPr/>
        </p:nvCxnSpPr>
        <p:spPr>
          <a:xfrm rot="16200000" flipH="1">
            <a:off x="6304136" y="1900365"/>
            <a:ext cx="2880320" cy="2880320"/>
          </a:xfrm>
          <a:prstGeom prst="bentConnector3">
            <a:avLst/>
          </a:prstGeom>
          <a:ln w="571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bwMode="auto">
          <a:xfrm>
            <a:off x="6431832" y="2260405"/>
            <a:ext cx="2824633" cy="923330"/>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这里输入简单的文字概述这里输入简单文字概述简单的文字概述这里输入简单的文字概述这里输入简单</a:t>
            </a:r>
            <a:endParaRPr lang="zh-CN" altLang="en-US" sz="1200" dirty="0">
              <a:solidFill>
                <a:schemeClr val="bg1"/>
              </a:solidFill>
              <a:latin typeface="Calibri" panose="020F0502020204030204" pitchFamily="34" charset="0"/>
            </a:endParaRPr>
          </a:p>
        </p:txBody>
      </p:sp>
      <p:sp>
        <p:nvSpPr>
          <p:cNvPr id="18" name="矩形 17"/>
          <p:cNvSpPr/>
          <p:nvPr/>
        </p:nvSpPr>
        <p:spPr bwMode="auto">
          <a:xfrm>
            <a:off x="6448153" y="1900366"/>
            <a:ext cx="2020887" cy="369333"/>
          </a:xfrm>
          <a:prstGeom prst="rect">
            <a:avLst/>
          </a:prstGeom>
        </p:spPr>
        <p:txBody>
          <a:bodyPr>
            <a:spAutoFit/>
          </a:bodyPr>
          <a:lstStyle/>
          <a:p>
            <a:pPr>
              <a:defRPr/>
            </a:pPr>
            <a:r>
              <a:rPr lang="zh-CN" altLang="en-US" b="1" dirty="0">
                <a:solidFill>
                  <a:schemeClr val="bg1"/>
                </a:solidFill>
                <a:latin typeface="微软雅黑" panose="020B0503020204020204" pitchFamily="34" charset="-122"/>
                <a:ea typeface="微软雅黑" panose="020B0503020204020204" pitchFamily="34" charset="-122"/>
              </a:rPr>
              <a:t>输入相关</a:t>
            </a:r>
            <a:r>
              <a:rPr lang="en-US" altLang="zh-CN" b="1" dirty="0">
                <a:solidFill>
                  <a:schemeClr val="bg1"/>
                </a:solidFill>
                <a:latin typeface="微软雅黑" panose="020B0503020204020204" pitchFamily="34" charset="-122"/>
                <a:ea typeface="微软雅黑" panose="020B0503020204020204" pitchFamily="34" charset="-122"/>
              </a:rPr>
              <a:t>z</a:t>
            </a:r>
            <a:r>
              <a:rPr lang="zh-CN" altLang="en-US" b="1" dirty="0">
                <a:solidFill>
                  <a:schemeClr val="bg1"/>
                </a:solidFill>
                <a:latin typeface="微软雅黑" panose="020B0503020204020204" pitchFamily="34" charset="-122"/>
                <a:ea typeface="微软雅黑" panose="020B0503020204020204" pitchFamily="34" charset="-122"/>
              </a:rPr>
              <a:t>标题</a:t>
            </a:r>
          </a:p>
        </p:txBody>
      </p:sp>
      <p:sp>
        <p:nvSpPr>
          <p:cNvPr id="19" name="TextBox 18"/>
          <p:cNvSpPr txBox="1"/>
          <p:nvPr/>
        </p:nvSpPr>
        <p:spPr bwMode="auto">
          <a:xfrm>
            <a:off x="6304137" y="3929363"/>
            <a:ext cx="2824633" cy="923330"/>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这里输入简单的文字概述这里输入简单文字概述简单的文字概述这里输入简单的文字概述这里输入简单</a:t>
            </a:r>
            <a:endParaRPr lang="zh-CN" altLang="en-US" sz="1200" dirty="0">
              <a:solidFill>
                <a:schemeClr val="bg1"/>
              </a:solidFill>
              <a:latin typeface="Calibri" panose="020F0502020204030204" pitchFamily="34" charset="0"/>
            </a:endParaRPr>
          </a:p>
        </p:txBody>
      </p:sp>
      <p:sp>
        <p:nvSpPr>
          <p:cNvPr id="20" name="矩形 19"/>
          <p:cNvSpPr/>
          <p:nvPr/>
        </p:nvSpPr>
        <p:spPr bwMode="auto">
          <a:xfrm>
            <a:off x="6320458" y="3569324"/>
            <a:ext cx="2020887" cy="369333"/>
          </a:xfrm>
          <a:prstGeom prst="rect">
            <a:avLst/>
          </a:prstGeom>
        </p:spPr>
        <p:txBody>
          <a:bodyPr>
            <a:spAutoFit/>
          </a:bodyPr>
          <a:lstStyle/>
          <a:p>
            <a:pPr>
              <a:defRPr/>
            </a:pPr>
            <a:r>
              <a:rPr lang="zh-CN" altLang="en-US" b="1" dirty="0">
                <a:solidFill>
                  <a:schemeClr val="bg1"/>
                </a:solidFill>
                <a:latin typeface="微软雅黑" panose="020B0503020204020204" pitchFamily="34" charset="-122"/>
                <a:ea typeface="微软雅黑" panose="020B0503020204020204" pitchFamily="34" charset="-122"/>
              </a:rPr>
              <a:t>输入相关标题</a:t>
            </a:r>
          </a:p>
        </p:txBody>
      </p:sp>
      <p:cxnSp>
        <p:nvCxnSpPr>
          <p:cNvPr id="25" name="直接连接符 24"/>
          <p:cNvCxnSpPr/>
          <p:nvPr/>
        </p:nvCxnSpPr>
        <p:spPr>
          <a:xfrm>
            <a:off x="508000" y="913284"/>
            <a:ext cx="91440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346802" y="337220"/>
            <a:ext cx="1210588" cy="400110"/>
          </a:xfrm>
          <a:prstGeom prst="rect">
            <a:avLst/>
          </a:prstGeom>
          <a:no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个人作品</a:t>
            </a:r>
          </a:p>
        </p:txBody>
      </p:sp>
      <p:sp>
        <p:nvSpPr>
          <p:cNvPr id="27" name="八角星 26"/>
          <p:cNvSpPr/>
          <p:nvPr/>
        </p:nvSpPr>
        <p:spPr>
          <a:xfrm>
            <a:off x="759520" y="265212"/>
            <a:ext cx="571404" cy="571404"/>
          </a:xfrm>
          <a:prstGeom prst="star8">
            <a:avLst/>
          </a:prstGeom>
          <a:solidFill>
            <a:schemeClr val="bg1">
              <a:alpha val="50000"/>
            </a:schemeClr>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up)">
                                      <p:cBhvr>
                                        <p:cTn id="43" dur="500"/>
                                        <p:tgtEl>
                                          <p:spTgt spid="16"/>
                                        </p:tgtEl>
                                      </p:cBhvr>
                                    </p:animEffect>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anim calcmode="lin" valueType="num">
                                      <p:cBhvr>
                                        <p:cTn id="59" dur="1000" fill="hold"/>
                                        <p:tgtEl>
                                          <p:spTgt spid="20"/>
                                        </p:tgtEl>
                                        <p:attrNameLst>
                                          <p:attrName>ppt_x</p:attrName>
                                        </p:attrNameLst>
                                      </p:cBhvr>
                                      <p:tavLst>
                                        <p:tav tm="0">
                                          <p:val>
                                            <p:strVal val="#ppt_x"/>
                                          </p:val>
                                        </p:tav>
                                        <p:tav tm="100000">
                                          <p:val>
                                            <p:strVal val="#ppt_x"/>
                                          </p:val>
                                        </p:tav>
                                      </p:tavLst>
                                    </p:anim>
                                    <p:anim calcmode="lin" valueType="num">
                                      <p:cBhvr>
                                        <p:cTn id="60" dur="1000" fill="hold"/>
                                        <p:tgtEl>
                                          <p:spTgt spid="2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p:bldP spid="17" grpId="0"/>
      <p:bldP spid="18"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八角星 12"/>
          <p:cNvSpPr/>
          <p:nvPr/>
        </p:nvSpPr>
        <p:spPr>
          <a:xfrm>
            <a:off x="1911648" y="1561356"/>
            <a:ext cx="2664296" cy="2664296"/>
          </a:xfrm>
          <a:prstGeom prst="star8">
            <a:avLst/>
          </a:prstGeom>
          <a:solidFill>
            <a:schemeClr val="bg1">
              <a:alpha val="50000"/>
            </a:schemeClr>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587206" y="2170229"/>
            <a:ext cx="1313180" cy="1446550"/>
          </a:xfrm>
          <a:prstGeom prst="rect">
            <a:avLst/>
          </a:prstGeom>
          <a:noFill/>
        </p:spPr>
        <p:txBody>
          <a:bodyPr wrap="none" rtlCol="0">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竟聘</a:t>
            </a:r>
            <a:endParaRPr lang="en-US" altLang="zh-CN" sz="4400" b="1" dirty="0">
              <a:solidFill>
                <a:schemeClr val="bg1"/>
              </a:solidFill>
              <a:latin typeface="微软雅黑" panose="020B0503020204020204" pitchFamily="34" charset="-122"/>
              <a:ea typeface="微软雅黑" panose="020B0503020204020204" pitchFamily="34" charset="-122"/>
            </a:endParaRPr>
          </a:p>
          <a:p>
            <a:r>
              <a:rPr lang="zh-CN" altLang="en-US" sz="4400" b="1" dirty="0">
                <a:solidFill>
                  <a:schemeClr val="bg1"/>
                </a:solidFill>
                <a:latin typeface="微软雅黑" panose="020B0503020204020204" pitchFamily="34" charset="-122"/>
                <a:ea typeface="微软雅黑" panose="020B0503020204020204" pitchFamily="34" charset="-122"/>
              </a:rPr>
              <a:t>宣言</a:t>
            </a:r>
          </a:p>
        </p:txBody>
      </p:sp>
      <p:sp>
        <p:nvSpPr>
          <p:cNvPr id="12" name="TextBox 11"/>
          <p:cNvSpPr txBox="1"/>
          <p:nvPr/>
        </p:nvSpPr>
        <p:spPr>
          <a:xfrm>
            <a:off x="5224017" y="1808592"/>
            <a:ext cx="2954655" cy="2169825"/>
          </a:xfrm>
          <a:prstGeom prst="rect">
            <a:avLst/>
          </a:prstGeom>
          <a:noFill/>
        </p:spPr>
        <p:txBody>
          <a:bodyPr wrap="none" rtlCol="0">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在此输入你的竟聘宣言</a:t>
            </a:r>
            <a:endParaRPr lang="en-US" altLang="zh-CN"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最重要的是打动你的评审团</a:t>
            </a:r>
            <a:endParaRPr lang="en-US" altLang="zh-CN"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怎么说</a:t>
            </a:r>
            <a:endParaRPr lang="en-US" altLang="zh-CN"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如何说</a:t>
            </a:r>
            <a:endParaRPr lang="en-US" altLang="zh-CN"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要看你具体的工作岗位</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6" presetClass="emph" presetSubtype="0" fill="hold" grpId="1" nodeType="afterEffect">
                                  <p:stCondLst>
                                    <p:cond delay="0"/>
                                  </p:stCondLst>
                                  <p:childTnLst>
                                    <p:animEffect transition="out" filter="fade">
                                      <p:cBhvr>
                                        <p:cTn id="17" dur="500" tmFilter="0, 0; .2, .5; .8, .5; 1, 0"/>
                                        <p:tgtEl>
                                          <p:spTgt spid="13"/>
                                        </p:tgtEl>
                                      </p:cBhvr>
                                    </p:animEffect>
                                    <p:animScale>
                                      <p:cBhvr>
                                        <p:cTn id="18" dur="250" autoRev="1" fill="hold"/>
                                        <p:tgtEl>
                                          <p:spTgt spid="13"/>
                                        </p:tgtEl>
                                      </p:cBhvr>
                                      <p:by x="105000" y="105000"/>
                                    </p:animScale>
                                  </p:childTnLst>
                                </p:cTn>
                              </p:par>
                              <p:par>
                                <p:cTn id="19" presetID="42"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8"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508000" y="913284"/>
            <a:ext cx="91440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346802" y="337220"/>
            <a:ext cx="1210588" cy="400110"/>
          </a:xfrm>
          <a:prstGeom prst="rect">
            <a:avLst/>
          </a:prstGeom>
          <a:no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自我评价</a:t>
            </a:r>
          </a:p>
        </p:txBody>
      </p:sp>
      <p:sp>
        <p:nvSpPr>
          <p:cNvPr id="14" name="八角星 13"/>
          <p:cNvSpPr/>
          <p:nvPr/>
        </p:nvSpPr>
        <p:spPr>
          <a:xfrm>
            <a:off x="759520" y="265212"/>
            <a:ext cx="571404" cy="571404"/>
          </a:xfrm>
          <a:prstGeom prst="star8">
            <a:avLst/>
          </a:prstGeom>
          <a:solidFill>
            <a:schemeClr val="bg1">
              <a:alpha val="50000"/>
            </a:schemeClr>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91568" y="3674824"/>
            <a:ext cx="1512168" cy="1512168"/>
          </a:xfrm>
          <a:prstGeom prst="ellipse">
            <a:avLst/>
          </a:prstGeom>
          <a:solidFill>
            <a:schemeClr val="bg1">
              <a:alpha val="50000"/>
            </a:schemeClr>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919761" y="1623888"/>
            <a:ext cx="1919393" cy="1919393"/>
          </a:xfrm>
          <a:prstGeom prst="ellipse">
            <a:avLst/>
          </a:prstGeom>
          <a:solidFill>
            <a:schemeClr val="bg1">
              <a:alpha val="50000"/>
            </a:schemeClr>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823239" y="1241560"/>
            <a:ext cx="2297849" cy="2297849"/>
          </a:xfrm>
          <a:prstGeom prst="ellipse">
            <a:avLst/>
          </a:prstGeom>
          <a:solidFill>
            <a:schemeClr val="bg1">
              <a:alpha val="50000"/>
            </a:schemeClr>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7757539" y="3728004"/>
            <a:ext cx="1505761" cy="1505761"/>
          </a:xfrm>
          <a:prstGeom prst="ellipse">
            <a:avLst/>
          </a:prstGeom>
          <a:solidFill>
            <a:schemeClr val="bg1">
              <a:alpha val="50000"/>
            </a:schemeClr>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bwMode="auto">
          <a:xfrm>
            <a:off x="6232129" y="1782534"/>
            <a:ext cx="1615099" cy="1338828"/>
          </a:xfrm>
          <a:prstGeom prst="rect">
            <a:avLst/>
          </a:prstGeom>
          <a:noFill/>
        </p:spPr>
        <p:txBody>
          <a:bodyPr wrap="square">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这里输入简单的文字概述这里输入</a:t>
            </a:r>
          </a:p>
        </p:txBody>
      </p:sp>
      <p:sp>
        <p:nvSpPr>
          <p:cNvPr id="20" name="TextBox 19"/>
          <p:cNvSpPr txBox="1"/>
          <p:nvPr/>
        </p:nvSpPr>
        <p:spPr bwMode="auto">
          <a:xfrm>
            <a:off x="3270743" y="2121918"/>
            <a:ext cx="1351890" cy="923330"/>
          </a:xfrm>
          <a:prstGeom prst="rect">
            <a:avLst/>
          </a:prstGeom>
          <a:noFill/>
        </p:spPr>
        <p:txBody>
          <a:bodyPr wrap="square">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这里输入简单的文字概</a:t>
            </a:r>
          </a:p>
        </p:txBody>
      </p:sp>
      <p:sp>
        <p:nvSpPr>
          <p:cNvPr id="21" name="TextBox 20"/>
          <p:cNvSpPr txBox="1"/>
          <p:nvPr/>
        </p:nvSpPr>
        <p:spPr bwMode="auto">
          <a:xfrm>
            <a:off x="1361454" y="4021317"/>
            <a:ext cx="1198267" cy="923330"/>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a:t>
            </a:r>
            <a:endParaRPr lang="zh-CN" altLang="en-US" sz="1200" dirty="0">
              <a:solidFill>
                <a:schemeClr val="bg1"/>
              </a:solidFill>
              <a:latin typeface="Calibri" panose="020F0502020204030204" pitchFamily="34" charset="0"/>
            </a:endParaRPr>
          </a:p>
        </p:txBody>
      </p:sp>
      <p:sp>
        <p:nvSpPr>
          <p:cNvPr id="22" name="TextBox 21"/>
          <p:cNvSpPr txBox="1"/>
          <p:nvPr/>
        </p:nvSpPr>
        <p:spPr bwMode="auto">
          <a:xfrm>
            <a:off x="7911285" y="4019218"/>
            <a:ext cx="1198267" cy="923330"/>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a:t>
            </a:r>
            <a:endParaRPr lang="zh-CN" altLang="en-US" sz="1200" dirty="0">
              <a:solidFill>
                <a:schemeClr val="bg1"/>
              </a:solidFill>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500"/>
                            </p:stCondLst>
                            <p:childTnLst>
                              <p:par>
                                <p:cTn id="18" presetID="26" presetClass="emph" presetSubtype="0" fill="hold" grpId="1" nodeType="after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cTn>
                              </p:par>
                              <p:par>
                                <p:cTn id="21" presetID="26" presetClass="emph" presetSubtype="0" fill="hold" grpId="1" nodeType="withEffect">
                                  <p:stCondLst>
                                    <p:cond delay="0"/>
                                  </p:stCondLst>
                                  <p:childTnLst>
                                    <p:animEffect transition="out" filter="fade">
                                      <p:cBhvr>
                                        <p:cTn id="22" dur="500" tmFilter="0, 0; .2, .5; .8, .5; 1, 0"/>
                                        <p:tgtEl>
                                          <p:spTgt spid="16"/>
                                        </p:tgtEl>
                                      </p:cBhvr>
                                    </p:animEffect>
                                    <p:animScale>
                                      <p:cBhvr>
                                        <p:cTn id="23" dur="250" autoRev="1" fill="hold"/>
                                        <p:tgtEl>
                                          <p:spTgt spid="16"/>
                                        </p:tgtEl>
                                      </p:cBhvr>
                                      <p:by x="105000" y="105000"/>
                                    </p:animScale>
                                  </p:childTnLst>
                                </p:cTn>
                              </p:par>
                              <p:par>
                                <p:cTn id="24" presetID="26" presetClass="emph" presetSubtype="0" fill="hold" grpId="1" nodeType="withEffect">
                                  <p:stCondLst>
                                    <p:cond delay="0"/>
                                  </p:stCondLst>
                                  <p:childTnLst>
                                    <p:animEffect transition="out" filter="fade">
                                      <p:cBhvr>
                                        <p:cTn id="25" dur="500" tmFilter="0, 0; .2, .5; .8, .5; 1, 0"/>
                                        <p:tgtEl>
                                          <p:spTgt spid="17"/>
                                        </p:tgtEl>
                                      </p:cBhvr>
                                    </p:animEffect>
                                    <p:animScale>
                                      <p:cBhvr>
                                        <p:cTn id="26" dur="250" autoRev="1" fill="hold"/>
                                        <p:tgtEl>
                                          <p:spTgt spid="17"/>
                                        </p:tgtEl>
                                      </p:cBhvr>
                                      <p:by x="105000" y="105000"/>
                                    </p:animScale>
                                  </p:childTnLst>
                                </p:cTn>
                              </p:par>
                              <p:par>
                                <p:cTn id="27" presetID="26" presetClass="emph" presetSubtype="0" fill="hold" grpId="1" nodeType="withEffect">
                                  <p:stCondLst>
                                    <p:cond delay="0"/>
                                  </p:stCondLst>
                                  <p:childTnLst>
                                    <p:animEffect transition="out" filter="fade">
                                      <p:cBhvr>
                                        <p:cTn id="28" dur="500" tmFilter="0, 0; .2, .5; .8, .5; 1, 0"/>
                                        <p:tgtEl>
                                          <p:spTgt spid="18"/>
                                        </p:tgtEl>
                                      </p:cBhvr>
                                    </p:animEffect>
                                    <p:animScale>
                                      <p:cBhvr>
                                        <p:cTn id="29" dur="250" autoRev="1" fill="hold"/>
                                        <p:tgtEl>
                                          <p:spTgt spid="18"/>
                                        </p:tgtEl>
                                      </p:cBhvr>
                                      <p:by x="105000" y="105000"/>
                                    </p:animScale>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1000"/>
                                        <p:tgtEl>
                                          <p:spTgt spid="22"/>
                                        </p:tgtEl>
                                      </p:cBhvr>
                                    </p:animEffect>
                                    <p:anim calcmode="lin" valueType="num">
                                      <p:cBhvr>
                                        <p:cTn id="49" dur="1000" fill="hold"/>
                                        <p:tgtEl>
                                          <p:spTgt spid="22"/>
                                        </p:tgtEl>
                                        <p:attrNameLst>
                                          <p:attrName>ppt_x</p:attrName>
                                        </p:attrNameLst>
                                      </p:cBhvr>
                                      <p:tavLst>
                                        <p:tav tm="0">
                                          <p:val>
                                            <p:strVal val="#ppt_x"/>
                                          </p:val>
                                        </p:tav>
                                        <p:tav tm="100000">
                                          <p:val>
                                            <p:strVal val="#ppt_x"/>
                                          </p:val>
                                        </p:tav>
                                      </p:tavLst>
                                    </p:anim>
                                    <p:anim calcmode="lin" valueType="num">
                                      <p:cBhvr>
                                        <p:cTn id="5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P spid="19" grpId="0"/>
      <p:bldP spid="20"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直接连接符 50"/>
          <p:cNvCxnSpPr/>
          <p:nvPr/>
        </p:nvCxnSpPr>
        <p:spPr>
          <a:xfrm>
            <a:off x="508000" y="913284"/>
            <a:ext cx="91440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346803" y="337220"/>
            <a:ext cx="1723549" cy="400110"/>
          </a:xfrm>
          <a:prstGeom prst="rect">
            <a:avLst/>
          </a:prstGeom>
          <a:no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工作中的收获</a:t>
            </a:r>
          </a:p>
        </p:txBody>
      </p:sp>
      <p:sp>
        <p:nvSpPr>
          <p:cNvPr id="53" name="八角星 52"/>
          <p:cNvSpPr/>
          <p:nvPr/>
        </p:nvSpPr>
        <p:spPr>
          <a:xfrm>
            <a:off x="759520" y="265212"/>
            <a:ext cx="571404" cy="571404"/>
          </a:xfrm>
          <a:prstGeom prst="star8">
            <a:avLst/>
          </a:prstGeom>
          <a:solidFill>
            <a:schemeClr val="bg1">
              <a:alpha val="50000"/>
            </a:schemeClr>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六边形 53"/>
          <p:cNvSpPr/>
          <p:nvPr/>
        </p:nvSpPr>
        <p:spPr>
          <a:xfrm>
            <a:off x="1994398" y="2249886"/>
            <a:ext cx="465137" cy="401637"/>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55" name="六边形 54"/>
          <p:cNvSpPr/>
          <p:nvPr/>
        </p:nvSpPr>
        <p:spPr>
          <a:xfrm>
            <a:off x="3410448" y="3602436"/>
            <a:ext cx="465137" cy="401637"/>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56" name="六边形 55"/>
          <p:cNvSpPr/>
          <p:nvPr/>
        </p:nvSpPr>
        <p:spPr>
          <a:xfrm>
            <a:off x="4432798" y="3684986"/>
            <a:ext cx="465137" cy="401637"/>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57" name="六边形 56"/>
          <p:cNvSpPr/>
          <p:nvPr/>
        </p:nvSpPr>
        <p:spPr>
          <a:xfrm>
            <a:off x="5791698" y="2289573"/>
            <a:ext cx="301625" cy="258763"/>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58" name="六边形 57"/>
          <p:cNvSpPr/>
          <p:nvPr/>
        </p:nvSpPr>
        <p:spPr>
          <a:xfrm>
            <a:off x="5118597" y="2135586"/>
            <a:ext cx="442912" cy="382587"/>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59" name="六边形 58"/>
          <p:cNvSpPr/>
          <p:nvPr/>
        </p:nvSpPr>
        <p:spPr>
          <a:xfrm>
            <a:off x="3148510" y="1849835"/>
            <a:ext cx="182563" cy="157162"/>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60" name="六边形 59"/>
          <p:cNvSpPr/>
          <p:nvPr/>
        </p:nvSpPr>
        <p:spPr>
          <a:xfrm>
            <a:off x="4242298" y="3599260"/>
            <a:ext cx="204787" cy="177800"/>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61" name="六边形 60"/>
          <p:cNvSpPr/>
          <p:nvPr/>
        </p:nvSpPr>
        <p:spPr>
          <a:xfrm>
            <a:off x="5547222" y="2518172"/>
            <a:ext cx="214312" cy="184150"/>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62" name="六边形 61"/>
          <p:cNvSpPr/>
          <p:nvPr/>
        </p:nvSpPr>
        <p:spPr>
          <a:xfrm>
            <a:off x="2837360" y="2033986"/>
            <a:ext cx="358775" cy="307975"/>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63" name="六边形 62"/>
          <p:cNvSpPr/>
          <p:nvPr/>
        </p:nvSpPr>
        <p:spPr>
          <a:xfrm>
            <a:off x="6961684" y="3545286"/>
            <a:ext cx="444500" cy="382587"/>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64" name="六边形 63"/>
          <p:cNvSpPr/>
          <p:nvPr/>
        </p:nvSpPr>
        <p:spPr>
          <a:xfrm>
            <a:off x="7506198" y="3502423"/>
            <a:ext cx="320675" cy="276225"/>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65" name="六边形 64"/>
          <p:cNvSpPr/>
          <p:nvPr/>
        </p:nvSpPr>
        <p:spPr>
          <a:xfrm>
            <a:off x="7412535" y="3837385"/>
            <a:ext cx="212725" cy="184150"/>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66" name="六边形 65"/>
          <p:cNvSpPr/>
          <p:nvPr/>
        </p:nvSpPr>
        <p:spPr>
          <a:xfrm>
            <a:off x="2527798" y="2302273"/>
            <a:ext cx="301625" cy="258763"/>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grpSp>
        <p:nvGrpSpPr>
          <p:cNvPr id="67" name="组合 66"/>
          <p:cNvGrpSpPr/>
          <p:nvPr/>
        </p:nvGrpSpPr>
        <p:grpSpPr>
          <a:xfrm>
            <a:off x="1335585" y="2764235"/>
            <a:ext cx="2009775" cy="1733550"/>
            <a:chOff x="1620713" y="2772197"/>
            <a:chExt cx="2009775" cy="1733550"/>
          </a:xfrm>
        </p:grpSpPr>
        <p:sp>
          <p:nvSpPr>
            <p:cNvPr id="68" name="六边形 67"/>
            <p:cNvSpPr/>
            <p:nvPr/>
          </p:nvSpPr>
          <p:spPr>
            <a:xfrm>
              <a:off x="1620713" y="2772197"/>
              <a:ext cx="2009775" cy="1733550"/>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solidFill>
                  <a:sysClr val="windowText" lastClr="000000"/>
                </a:solidFill>
              </a:endParaRPr>
            </a:p>
          </p:txBody>
        </p:sp>
        <p:sp>
          <p:nvSpPr>
            <p:cNvPr id="69" name="TextBox 1"/>
            <p:cNvSpPr txBox="1">
              <a:spLocks noChangeArrowheads="1"/>
            </p:cNvSpPr>
            <p:nvPr/>
          </p:nvSpPr>
          <p:spPr bwMode="auto">
            <a:xfrm>
              <a:off x="1996951" y="3651672"/>
              <a:ext cx="1241425" cy="400050"/>
            </a:xfrm>
            <a:prstGeom prst="rect">
              <a:avLst/>
            </a:prstGeom>
            <a:noFill/>
            <a:ln w="9525">
              <a:noFill/>
              <a:miter lim="800000"/>
            </a:ln>
          </p:spPr>
          <p:txBody>
            <a:bodyPr>
              <a:spAutoFit/>
            </a:bodyPr>
            <a:lstStyle/>
            <a:p>
              <a:pPr algn="ctr"/>
              <a:r>
                <a:rPr lang="zh-CN" altLang="en-US" sz="2000" b="1" dirty="0">
                  <a:solidFill>
                    <a:schemeClr val="bg1"/>
                  </a:solidFill>
                  <a:ea typeface="微软雅黑" panose="020B0503020204020204" pitchFamily="34" charset="-122"/>
                </a:rPr>
                <a:t>收入增加</a:t>
              </a:r>
            </a:p>
          </p:txBody>
        </p:sp>
        <p:sp>
          <p:nvSpPr>
            <p:cNvPr id="70" name="流程图: 联系 2"/>
            <p:cNvSpPr/>
            <p:nvPr/>
          </p:nvSpPr>
          <p:spPr>
            <a:xfrm>
              <a:off x="2423988" y="3076997"/>
              <a:ext cx="406400" cy="401637"/>
            </a:xfrm>
            <a:custGeom>
              <a:avLst/>
              <a:gdLst/>
              <a:ahLst/>
              <a:cxnLst/>
              <a:rect l="l" t="t" r="r" b="b"/>
              <a:pathLst>
                <a:path w="802483" h="792958">
                  <a:moveTo>
                    <a:pt x="623890" y="697087"/>
                  </a:moveTo>
                  <a:lnTo>
                    <a:pt x="623890" y="764174"/>
                  </a:lnTo>
                  <a:cubicBezTo>
                    <a:pt x="581823" y="782953"/>
                    <a:pt x="533974" y="792958"/>
                    <a:pt x="483397" y="792958"/>
                  </a:cubicBezTo>
                  <a:cubicBezTo>
                    <a:pt x="429917" y="792958"/>
                    <a:pt x="379487" y="781771"/>
                    <a:pt x="335758" y="760851"/>
                  </a:cubicBezTo>
                  <a:lnTo>
                    <a:pt x="335758" y="700537"/>
                  </a:lnTo>
                  <a:cubicBezTo>
                    <a:pt x="376490" y="723218"/>
                    <a:pt x="424723" y="735769"/>
                    <a:pt x="476251" y="735769"/>
                  </a:cubicBezTo>
                  <a:cubicBezTo>
                    <a:pt x="530693" y="735769"/>
                    <a:pt x="581457" y="721758"/>
                    <a:pt x="623890" y="697087"/>
                  </a:cubicBezTo>
                  <a:close/>
                  <a:moveTo>
                    <a:pt x="302421" y="685181"/>
                  </a:moveTo>
                  <a:lnTo>
                    <a:pt x="302421" y="752268"/>
                  </a:lnTo>
                  <a:cubicBezTo>
                    <a:pt x="260354" y="771047"/>
                    <a:pt x="212505" y="781052"/>
                    <a:pt x="161928" y="781052"/>
                  </a:cubicBezTo>
                  <a:cubicBezTo>
                    <a:pt x="108448" y="781052"/>
                    <a:pt x="58018" y="769865"/>
                    <a:pt x="14289" y="748945"/>
                  </a:cubicBezTo>
                  <a:lnTo>
                    <a:pt x="14289" y="688631"/>
                  </a:lnTo>
                  <a:cubicBezTo>
                    <a:pt x="55021" y="711312"/>
                    <a:pt x="103254" y="723863"/>
                    <a:pt x="154782" y="723863"/>
                  </a:cubicBezTo>
                  <a:cubicBezTo>
                    <a:pt x="209224" y="723863"/>
                    <a:pt x="259988" y="709852"/>
                    <a:pt x="302421" y="685181"/>
                  </a:cubicBezTo>
                  <a:close/>
                  <a:moveTo>
                    <a:pt x="307183" y="628652"/>
                  </a:moveTo>
                  <a:lnTo>
                    <a:pt x="307183" y="678641"/>
                  </a:lnTo>
                  <a:cubicBezTo>
                    <a:pt x="265116" y="692634"/>
                    <a:pt x="217267" y="700089"/>
                    <a:pt x="166690" y="700089"/>
                  </a:cubicBezTo>
                  <a:cubicBezTo>
                    <a:pt x="113210" y="700089"/>
                    <a:pt x="62780" y="691753"/>
                    <a:pt x="19051" y="676165"/>
                  </a:cubicBezTo>
                  <a:lnTo>
                    <a:pt x="19051" y="631223"/>
                  </a:lnTo>
                  <a:cubicBezTo>
                    <a:pt x="59783" y="648123"/>
                    <a:pt x="108016" y="657475"/>
                    <a:pt x="159544" y="657475"/>
                  </a:cubicBezTo>
                  <a:cubicBezTo>
                    <a:pt x="213986" y="657475"/>
                    <a:pt x="264750" y="647035"/>
                    <a:pt x="307183" y="628652"/>
                  </a:cubicBezTo>
                  <a:close/>
                  <a:moveTo>
                    <a:pt x="623889" y="620887"/>
                  </a:moveTo>
                  <a:lnTo>
                    <a:pt x="623889" y="687974"/>
                  </a:lnTo>
                  <a:cubicBezTo>
                    <a:pt x="581822" y="706753"/>
                    <a:pt x="533973" y="716758"/>
                    <a:pt x="483396" y="716758"/>
                  </a:cubicBezTo>
                  <a:cubicBezTo>
                    <a:pt x="429916" y="716758"/>
                    <a:pt x="379486" y="705571"/>
                    <a:pt x="335757" y="684651"/>
                  </a:cubicBezTo>
                  <a:lnTo>
                    <a:pt x="335757" y="624337"/>
                  </a:lnTo>
                  <a:cubicBezTo>
                    <a:pt x="376489" y="647018"/>
                    <a:pt x="424722" y="659569"/>
                    <a:pt x="476250" y="659569"/>
                  </a:cubicBezTo>
                  <a:cubicBezTo>
                    <a:pt x="530692" y="659569"/>
                    <a:pt x="581456" y="645558"/>
                    <a:pt x="623889" y="620887"/>
                  </a:cubicBezTo>
                  <a:close/>
                  <a:moveTo>
                    <a:pt x="628652" y="552453"/>
                  </a:moveTo>
                  <a:lnTo>
                    <a:pt x="628652" y="602442"/>
                  </a:lnTo>
                  <a:cubicBezTo>
                    <a:pt x="586585" y="616435"/>
                    <a:pt x="538736" y="623890"/>
                    <a:pt x="488159" y="623890"/>
                  </a:cubicBezTo>
                  <a:cubicBezTo>
                    <a:pt x="434679" y="623890"/>
                    <a:pt x="384249" y="615554"/>
                    <a:pt x="340520" y="599966"/>
                  </a:cubicBezTo>
                  <a:lnTo>
                    <a:pt x="340520" y="555024"/>
                  </a:lnTo>
                  <a:cubicBezTo>
                    <a:pt x="381252" y="571924"/>
                    <a:pt x="429485" y="581276"/>
                    <a:pt x="481013" y="581276"/>
                  </a:cubicBezTo>
                  <a:cubicBezTo>
                    <a:pt x="535455" y="581276"/>
                    <a:pt x="586219" y="570836"/>
                    <a:pt x="628652" y="552453"/>
                  </a:cubicBezTo>
                  <a:close/>
                  <a:moveTo>
                    <a:pt x="304802" y="537544"/>
                  </a:moveTo>
                  <a:lnTo>
                    <a:pt x="304802" y="604631"/>
                  </a:lnTo>
                  <a:cubicBezTo>
                    <a:pt x="262735" y="623410"/>
                    <a:pt x="214886" y="633415"/>
                    <a:pt x="164309" y="633415"/>
                  </a:cubicBezTo>
                  <a:cubicBezTo>
                    <a:pt x="110829" y="633415"/>
                    <a:pt x="60399" y="622228"/>
                    <a:pt x="16670" y="601308"/>
                  </a:cubicBezTo>
                  <a:lnTo>
                    <a:pt x="16670" y="540994"/>
                  </a:lnTo>
                  <a:cubicBezTo>
                    <a:pt x="57402" y="563675"/>
                    <a:pt x="105635" y="576226"/>
                    <a:pt x="157163" y="576226"/>
                  </a:cubicBezTo>
                  <a:cubicBezTo>
                    <a:pt x="211605" y="576226"/>
                    <a:pt x="262369" y="562215"/>
                    <a:pt x="304802" y="537544"/>
                  </a:cubicBezTo>
                  <a:close/>
                  <a:moveTo>
                    <a:pt x="304802" y="463725"/>
                  </a:moveTo>
                  <a:lnTo>
                    <a:pt x="304802" y="530812"/>
                  </a:lnTo>
                  <a:cubicBezTo>
                    <a:pt x="262735" y="549591"/>
                    <a:pt x="214886" y="559596"/>
                    <a:pt x="164309" y="559596"/>
                  </a:cubicBezTo>
                  <a:cubicBezTo>
                    <a:pt x="110829" y="559596"/>
                    <a:pt x="60399" y="548409"/>
                    <a:pt x="16670" y="527489"/>
                  </a:cubicBezTo>
                  <a:lnTo>
                    <a:pt x="16670" y="467175"/>
                  </a:lnTo>
                  <a:cubicBezTo>
                    <a:pt x="57402" y="489856"/>
                    <a:pt x="105635" y="502407"/>
                    <a:pt x="157163" y="502407"/>
                  </a:cubicBezTo>
                  <a:cubicBezTo>
                    <a:pt x="211605" y="502407"/>
                    <a:pt x="262369" y="488396"/>
                    <a:pt x="304802" y="463725"/>
                  </a:cubicBezTo>
                  <a:close/>
                  <a:moveTo>
                    <a:pt x="488048" y="409575"/>
                  </a:moveTo>
                  <a:cubicBezTo>
                    <a:pt x="421116" y="409575"/>
                    <a:pt x="364585" y="426817"/>
                    <a:pt x="349612" y="452315"/>
                  </a:cubicBezTo>
                  <a:cubicBezTo>
                    <a:pt x="386630" y="474468"/>
                    <a:pt x="430121" y="485776"/>
                    <a:pt x="476252" y="485776"/>
                  </a:cubicBezTo>
                  <a:cubicBezTo>
                    <a:pt x="528922" y="485776"/>
                    <a:pt x="578149" y="471035"/>
                    <a:pt x="619362" y="444393"/>
                  </a:cubicBezTo>
                  <a:cubicBezTo>
                    <a:pt x="597925" y="422961"/>
                    <a:pt x="547026" y="409575"/>
                    <a:pt x="488048" y="409575"/>
                  </a:cubicBezTo>
                  <a:close/>
                  <a:moveTo>
                    <a:pt x="485776" y="385763"/>
                  </a:moveTo>
                  <a:cubicBezTo>
                    <a:pt x="567315" y="385763"/>
                    <a:pt x="633414" y="411350"/>
                    <a:pt x="633414" y="442913"/>
                  </a:cubicBezTo>
                  <a:lnTo>
                    <a:pt x="628341" y="452641"/>
                  </a:lnTo>
                  <a:lnTo>
                    <a:pt x="623891" y="448554"/>
                  </a:lnTo>
                  <a:lnTo>
                    <a:pt x="623891" y="517706"/>
                  </a:lnTo>
                  <a:cubicBezTo>
                    <a:pt x="581824" y="538816"/>
                    <a:pt x="533975" y="550063"/>
                    <a:pt x="483398" y="550063"/>
                  </a:cubicBezTo>
                  <a:cubicBezTo>
                    <a:pt x="429918" y="550063"/>
                    <a:pt x="379488" y="537487"/>
                    <a:pt x="335759" y="513971"/>
                  </a:cubicBezTo>
                  <a:lnTo>
                    <a:pt x="335759" y="446171"/>
                  </a:lnTo>
                  <a:lnTo>
                    <a:pt x="341065" y="448524"/>
                  </a:lnTo>
                  <a:cubicBezTo>
                    <a:pt x="338448" y="447203"/>
                    <a:pt x="338138" y="445072"/>
                    <a:pt x="338138" y="442913"/>
                  </a:cubicBezTo>
                  <a:cubicBezTo>
                    <a:pt x="338138" y="411350"/>
                    <a:pt x="404238" y="385763"/>
                    <a:pt x="485776" y="385763"/>
                  </a:cubicBezTo>
                  <a:close/>
                  <a:moveTo>
                    <a:pt x="304802" y="382762"/>
                  </a:moveTo>
                  <a:lnTo>
                    <a:pt x="304802" y="449849"/>
                  </a:lnTo>
                  <a:cubicBezTo>
                    <a:pt x="262735" y="468628"/>
                    <a:pt x="214886" y="478633"/>
                    <a:pt x="164309" y="478633"/>
                  </a:cubicBezTo>
                  <a:cubicBezTo>
                    <a:pt x="110829" y="478633"/>
                    <a:pt x="60399" y="467446"/>
                    <a:pt x="16670" y="446526"/>
                  </a:cubicBezTo>
                  <a:lnTo>
                    <a:pt x="16670" y="386212"/>
                  </a:lnTo>
                  <a:cubicBezTo>
                    <a:pt x="57402" y="408893"/>
                    <a:pt x="105635" y="421444"/>
                    <a:pt x="157163" y="421444"/>
                  </a:cubicBezTo>
                  <a:cubicBezTo>
                    <a:pt x="211605" y="421444"/>
                    <a:pt x="262369" y="407433"/>
                    <a:pt x="304802" y="382762"/>
                  </a:cubicBezTo>
                  <a:close/>
                  <a:moveTo>
                    <a:pt x="300040" y="297037"/>
                  </a:moveTo>
                  <a:lnTo>
                    <a:pt x="300040" y="372450"/>
                  </a:lnTo>
                  <a:cubicBezTo>
                    <a:pt x="257973" y="393560"/>
                    <a:pt x="210124" y="404807"/>
                    <a:pt x="159547" y="404807"/>
                  </a:cubicBezTo>
                  <a:cubicBezTo>
                    <a:pt x="106067" y="404807"/>
                    <a:pt x="55637" y="392231"/>
                    <a:pt x="11908" y="368715"/>
                  </a:cubicBezTo>
                  <a:lnTo>
                    <a:pt x="11908" y="300915"/>
                  </a:lnTo>
                  <a:cubicBezTo>
                    <a:pt x="52640" y="326411"/>
                    <a:pt x="100873" y="340520"/>
                    <a:pt x="152401" y="340520"/>
                  </a:cubicBezTo>
                  <a:cubicBezTo>
                    <a:pt x="206843" y="340520"/>
                    <a:pt x="257607" y="324770"/>
                    <a:pt x="300040" y="297037"/>
                  </a:cubicBezTo>
                  <a:close/>
                  <a:moveTo>
                    <a:pt x="557216" y="232744"/>
                  </a:moveTo>
                  <a:lnTo>
                    <a:pt x="557216" y="299831"/>
                  </a:lnTo>
                  <a:cubicBezTo>
                    <a:pt x="515149" y="318610"/>
                    <a:pt x="467300" y="328615"/>
                    <a:pt x="416723" y="328615"/>
                  </a:cubicBezTo>
                  <a:lnTo>
                    <a:pt x="347665" y="321298"/>
                  </a:lnTo>
                  <a:lnTo>
                    <a:pt x="347665" y="263834"/>
                  </a:lnTo>
                  <a:cubicBezTo>
                    <a:pt x="367357" y="269262"/>
                    <a:pt x="388183" y="271426"/>
                    <a:pt x="409577" y="271426"/>
                  </a:cubicBezTo>
                  <a:cubicBezTo>
                    <a:pt x="464019" y="271426"/>
                    <a:pt x="514783" y="257415"/>
                    <a:pt x="557216" y="232744"/>
                  </a:cubicBezTo>
                  <a:close/>
                  <a:moveTo>
                    <a:pt x="154782" y="228602"/>
                  </a:moveTo>
                  <a:cubicBezTo>
                    <a:pt x="240266" y="228602"/>
                    <a:pt x="309564" y="254189"/>
                    <a:pt x="309564" y="285752"/>
                  </a:cubicBezTo>
                  <a:lnTo>
                    <a:pt x="304245" y="295480"/>
                  </a:lnTo>
                  <a:cubicBezTo>
                    <a:pt x="287819" y="270012"/>
                    <a:pt x="228058" y="252414"/>
                    <a:pt x="157164" y="252414"/>
                  </a:cubicBezTo>
                  <a:cubicBezTo>
                    <a:pt x="81891" y="252414"/>
                    <a:pt x="19167" y="272254"/>
                    <a:pt x="7701" y="299836"/>
                  </a:cubicBezTo>
                  <a:cubicBezTo>
                    <a:pt x="2019" y="296352"/>
                    <a:pt x="0" y="291139"/>
                    <a:pt x="0" y="285752"/>
                  </a:cubicBezTo>
                  <a:cubicBezTo>
                    <a:pt x="0" y="254189"/>
                    <a:pt x="69298" y="228602"/>
                    <a:pt x="154782" y="228602"/>
                  </a:cubicBezTo>
                  <a:close/>
                  <a:moveTo>
                    <a:pt x="559595" y="166690"/>
                  </a:moveTo>
                  <a:lnTo>
                    <a:pt x="559595" y="216679"/>
                  </a:lnTo>
                  <a:cubicBezTo>
                    <a:pt x="517528" y="230672"/>
                    <a:pt x="469679" y="238127"/>
                    <a:pt x="419102" y="238127"/>
                  </a:cubicBezTo>
                  <a:cubicBezTo>
                    <a:pt x="365622" y="238127"/>
                    <a:pt x="315192" y="229791"/>
                    <a:pt x="271463" y="214203"/>
                  </a:cubicBezTo>
                  <a:lnTo>
                    <a:pt x="271463" y="169261"/>
                  </a:lnTo>
                  <a:cubicBezTo>
                    <a:pt x="312195" y="186161"/>
                    <a:pt x="360428" y="195513"/>
                    <a:pt x="411956" y="195513"/>
                  </a:cubicBezTo>
                  <a:cubicBezTo>
                    <a:pt x="466398" y="195513"/>
                    <a:pt x="517162" y="185073"/>
                    <a:pt x="559595" y="166690"/>
                  </a:cubicBezTo>
                  <a:close/>
                  <a:moveTo>
                    <a:pt x="722471" y="97633"/>
                  </a:moveTo>
                  <a:lnTo>
                    <a:pt x="802483" y="246702"/>
                  </a:lnTo>
                  <a:lnTo>
                    <a:pt x="762477" y="246702"/>
                  </a:lnTo>
                  <a:lnTo>
                    <a:pt x="762477" y="704852"/>
                  </a:lnTo>
                  <a:lnTo>
                    <a:pt x="682465" y="704852"/>
                  </a:lnTo>
                  <a:lnTo>
                    <a:pt x="682465" y="246702"/>
                  </a:lnTo>
                  <a:lnTo>
                    <a:pt x="642459" y="246702"/>
                  </a:lnTo>
                  <a:close/>
                  <a:moveTo>
                    <a:pt x="418991" y="23812"/>
                  </a:moveTo>
                  <a:cubicBezTo>
                    <a:pt x="352059" y="23812"/>
                    <a:pt x="295528" y="41054"/>
                    <a:pt x="280555" y="66552"/>
                  </a:cubicBezTo>
                  <a:cubicBezTo>
                    <a:pt x="317573" y="88704"/>
                    <a:pt x="361064" y="100013"/>
                    <a:pt x="407195" y="100013"/>
                  </a:cubicBezTo>
                  <a:cubicBezTo>
                    <a:pt x="459865" y="100013"/>
                    <a:pt x="509092" y="85272"/>
                    <a:pt x="550305" y="58630"/>
                  </a:cubicBezTo>
                  <a:cubicBezTo>
                    <a:pt x="528868" y="37198"/>
                    <a:pt x="477969" y="23812"/>
                    <a:pt x="418991" y="23812"/>
                  </a:cubicBezTo>
                  <a:close/>
                  <a:moveTo>
                    <a:pt x="416719" y="0"/>
                  </a:moveTo>
                  <a:cubicBezTo>
                    <a:pt x="498258" y="0"/>
                    <a:pt x="564357" y="25587"/>
                    <a:pt x="564357" y="57150"/>
                  </a:cubicBezTo>
                  <a:lnTo>
                    <a:pt x="559284" y="66878"/>
                  </a:lnTo>
                  <a:lnTo>
                    <a:pt x="554834" y="62791"/>
                  </a:lnTo>
                  <a:lnTo>
                    <a:pt x="554834" y="131943"/>
                  </a:lnTo>
                  <a:cubicBezTo>
                    <a:pt x="512767" y="153053"/>
                    <a:pt x="464918" y="164300"/>
                    <a:pt x="414341" y="164300"/>
                  </a:cubicBezTo>
                  <a:cubicBezTo>
                    <a:pt x="360861" y="164300"/>
                    <a:pt x="310431" y="151724"/>
                    <a:pt x="266702" y="128208"/>
                  </a:cubicBezTo>
                  <a:lnTo>
                    <a:pt x="266702" y="60408"/>
                  </a:lnTo>
                  <a:lnTo>
                    <a:pt x="272008" y="62761"/>
                  </a:lnTo>
                  <a:cubicBezTo>
                    <a:pt x="269391" y="61440"/>
                    <a:pt x="269081" y="59309"/>
                    <a:pt x="269081" y="57150"/>
                  </a:cubicBezTo>
                  <a:cubicBezTo>
                    <a:pt x="269081" y="25587"/>
                    <a:pt x="335181" y="0"/>
                    <a:pt x="416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grpSp>
      <p:grpSp>
        <p:nvGrpSpPr>
          <p:cNvPr id="71" name="组合 70"/>
          <p:cNvGrpSpPr/>
          <p:nvPr/>
        </p:nvGrpSpPr>
        <p:grpSpPr>
          <a:xfrm>
            <a:off x="3094535" y="1713310"/>
            <a:ext cx="2011363" cy="1733550"/>
            <a:chOff x="3379663" y="1721272"/>
            <a:chExt cx="2011363" cy="1733550"/>
          </a:xfrm>
        </p:grpSpPr>
        <p:sp>
          <p:nvSpPr>
            <p:cNvPr id="72" name="六边形 71"/>
            <p:cNvSpPr/>
            <p:nvPr/>
          </p:nvSpPr>
          <p:spPr>
            <a:xfrm>
              <a:off x="3379663" y="1721272"/>
              <a:ext cx="2011363" cy="1733550"/>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73" name="矩形 45"/>
            <p:cNvSpPr/>
            <p:nvPr/>
          </p:nvSpPr>
          <p:spPr>
            <a:xfrm>
              <a:off x="4205163" y="2065759"/>
              <a:ext cx="385763" cy="388938"/>
            </a:xfrm>
            <a:custGeom>
              <a:avLst/>
              <a:gdLst/>
              <a:ahLst/>
              <a:cxnLst/>
              <a:rect l="l" t="t" r="r" b="b"/>
              <a:pathLst>
                <a:path w="752475" h="755648">
                  <a:moveTo>
                    <a:pt x="60325" y="0"/>
                  </a:moveTo>
                  <a:cubicBezTo>
                    <a:pt x="86342" y="0"/>
                    <a:pt x="108512" y="16470"/>
                    <a:pt x="116492" y="39730"/>
                  </a:cubicBezTo>
                  <a:lnTo>
                    <a:pt x="251669" y="169806"/>
                  </a:lnTo>
                  <a:lnTo>
                    <a:pt x="654050" y="15875"/>
                  </a:lnTo>
                  <a:lnTo>
                    <a:pt x="749300" y="88900"/>
                  </a:lnTo>
                  <a:lnTo>
                    <a:pt x="420437" y="332205"/>
                  </a:lnTo>
                  <a:lnTo>
                    <a:pt x="574416" y="480374"/>
                  </a:lnTo>
                  <a:lnTo>
                    <a:pt x="752475" y="469900"/>
                  </a:lnTo>
                  <a:lnTo>
                    <a:pt x="742950" y="565150"/>
                  </a:lnTo>
                  <a:lnTo>
                    <a:pt x="609861" y="596204"/>
                  </a:lnTo>
                  <a:lnTo>
                    <a:pt x="552451" y="749298"/>
                  </a:lnTo>
                  <a:lnTo>
                    <a:pt x="473076" y="755648"/>
                  </a:lnTo>
                  <a:lnTo>
                    <a:pt x="486660" y="572267"/>
                  </a:lnTo>
                  <a:lnTo>
                    <a:pt x="331516" y="416116"/>
                  </a:lnTo>
                  <a:lnTo>
                    <a:pt x="98425" y="752475"/>
                  </a:lnTo>
                  <a:lnTo>
                    <a:pt x="6350" y="660400"/>
                  </a:lnTo>
                  <a:lnTo>
                    <a:pt x="172156" y="255721"/>
                  </a:lnTo>
                  <a:lnTo>
                    <a:pt x="25948" y="108564"/>
                  </a:lnTo>
                  <a:cubicBezTo>
                    <a:pt x="9989" y="98516"/>
                    <a:pt x="0" y="80587"/>
                    <a:pt x="0" y="60325"/>
                  </a:cubicBezTo>
                  <a:cubicBezTo>
                    <a:pt x="0" y="27008"/>
                    <a:pt x="27008" y="0"/>
                    <a:pt x="603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74" name="TextBox 8"/>
            <p:cNvSpPr txBox="1">
              <a:spLocks noChangeArrowheads="1"/>
            </p:cNvSpPr>
            <p:nvPr/>
          </p:nvSpPr>
          <p:spPr bwMode="auto">
            <a:xfrm>
              <a:off x="3824163" y="2572172"/>
              <a:ext cx="1139825" cy="707886"/>
            </a:xfrm>
            <a:prstGeom prst="rect">
              <a:avLst/>
            </a:prstGeom>
            <a:noFill/>
            <a:ln w="9525">
              <a:noFill/>
              <a:miter lim="800000"/>
            </a:ln>
          </p:spPr>
          <p:txBody>
            <a:bodyPr>
              <a:spAutoFit/>
            </a:bodyPr>
            <a:lstStyle/>
            <a:p>
              <a:pPr algn="ctr"/>
              <a:r>
                <a:rPr lang="zh-CN" altLang="en-US" sz="2000" b="1" dirty="0">
                  <a:solidFill>
                    <a:schemeClr val="bg1"/>
                  </a:solidFill>
                  <a:ea typeface="微软雅黑" panose="020B0503020204020204" pitchFamily="34" charset="-122"/>
                </a:rPr>
                <a:t>增加</a:t>
              </a:r>
              <a:endParaRPr lang="en-US" altLang="zh-CN" sz="2000" b="1" dirty="0">
                <a:solidFill>
                  <a:schemeClr val="bg1"/>
                </a:solidFill>
                <a:ea typeface="微软雅黑" panose="020B0503020204020204" pitchFamily="34" charset="-122"/>
              </a:endParaRPr>
            </a:p>
            <a:p>
              <a:pPr algn="ctr"/>
              <a:r>
                <a:rPr lang="zh-CN" altLang="en-US" sz="2000" b="1" dirty="0">
                  <a:solidFill>
                    <a:schemeClr val="bg1"/>
                  </a:solidFill>
                  <a:ea typeface="微软雅黑" panose="020B0503020204020204" pitchFamily="34" charset="-122"/>
                </a:rPr>
                <a:t>视野</a:t>
              </a:r>
            </a:p>
          </p:txBody>
        </p:sp>
      </p:grpSp>
      <p:grpSp>
        <p:nvGrpSpPr>
          <p:cNvPr id="75" name="组合 74"/>
          <p:cNvGrpSpPr/>
          <p:nvPr/>
        </p:nvGrpSpPr>
        <p:grpSpPr>
          <a:xfrm>
            <a:off x="4901110" y="2772172"/>
            <a:ext cx="2011363" cy="1733550"/>
            <a:chOff x="5186238" y="2780134"/>
            <a:chExt cx="2011363" cy="1733550"/>
          </a:xfrm>
        </p:grpSpPr>
        <p:sp>
          <p:nvSpPr>
            <p:cNvPr id="76" name="六边形 75"/>
            <p:cNvSpPr/>
            <p:nvPr/>
          </p:nvSpPr>
          <p:spPr>
            <a:xfrm>
              <a:off x="5186238" y="2780134"/>
              <a:ext cx="2011363" cy="1733550"/>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77" name="圆角矩形 51"/>
            <p:cNvSpPr/>
            <p:nvPr/>
          </p:nvSpPr>
          <p:spPr>
            <a:xfrm flipH="1">
              <a:off x="5965701" y="3110334"/>
              <a:ext cx="434975" cy="390525"/>
            </a:xfrm>
            <a:custGeom>
              <a:avLst/>
              <a:gdLst/>
              <a:ahLst/>
              <a:cxnLst/>
              <a:rect l="l" t="t" r="r" b="b"/>
              <a:pathLst>
                <a:path w="833438" h="744826">
                  <a:moveTo>
                    <a:pt x="735803" y="200026"/>
                  </a:moveTo>
                  <a:lnTo>
                    <a:pt x="588168" y="200026"/>
                  </a:lnTo>
                  <a:lnTo>
                    <a:pt x="588168" y="459582"/>
                  </a:lnTo>
                  <a:lnTo>
                    <a:pt x="280988" y="459582"/>
                  </a:lnTo>
                  <a:lnTo>
                    <a:pt x="280988" y="516729"/>
                  </a:lnTo>
                  <a:cubicBezTo>
                    <a:pt x="280988" y="570651"/>
                    <a:pt x="324701" y="614364"/>
                    <a:pt x="378623" y="614364"/>
                  </a:cubicBezTo>
                  <a:lnTo>
                    <a:pt x="591312" y="614364"/>
                  </a:lnTo>
                  <a:lnTo>
                    <a:pt x="712338" y="744826"/>
                  </a:lnTo>
                  <a:lnTo>
                    <a:pt x="704983" y="614364"/>
                  </a:lnTo>
                  <a:lnTo>
                    <a:pt x="735803" y="614364"/>
                  </a:lnTo>
                  <a:cubicBezTo>
                    <a:pt x="789725" y="614364"/>
                    <a:pt x="833438" y="570651"/>
                    <a:pt x="833438" y="516729"/>
                  </a:cubicBezTo>
                  <a:lnTo>
                    <a:pt x="833438" y="297661"/>
                  </a:lnTo>
                  <a:cubicBezTo>
                    <a:pt x="833438" y="243739"/>
                    <a:pt x="789725" y="200026"/>
                    <a:pt x="735803" y="200026"/>
                  </a:cubicBezTo>
                  <a:close/>
                  <a:moveTo>
                    <a:pt x="454815" y="0"/>
                  </a:moveTo>
                  <a:lnTo>
                    <a:pt x="97635" y="0"/>
                  </a:lnTo>
                  <a:cubicBezTo>
                    <a:pt x="43713" y="0"/>
                    <a:pt x="0" y="43713"/>
                    <a:pt x="0" y="97635"/>
                  </a:cubicBezTo>
                  <a:lnTo>
                    <a:pt x="0" y="316703"/>
                  </a:lnTo>
                  <a:cubicBezTo>
                    <a:pt x="0" y="370625"/>
                    <a:pt x="43713" y="414338"/>
                    <a:pt x="97635" y="414338"/>
                  </a:cubicBezTo>
                  <a:lnTo>
                    <a:pt x="128455" y="414338"/>
                  </a:lnTo>
                  <a:lnTo>
                    <a:pt x="121100" y="544800"/>
                  </a:lnTo>
                  <a:lnTo>
                    <a:pt x="242126" y="414338"/>
                  </a:lnTo>
                  <a:lnTo>
                    <a:pt x="454815" y="414338"/>
                  </a:lnTo>
                  <a:cubicBezTo>
                    <a:pt x="508737" y="414338"/>
                    <a:pt x="552450" y="370625"/>
                    <a:pt x="552450" y="316703"/>
                  </a:cubicBezTo>
                  <a:lnTo>
                    <a:pt x="552450" y="97635"/>
                  </a:lnTo>
                  <a:cubicBezTo>
                    <a:pt x="552450" y="43713"/>
                    <a:pt x="508737" y="0"/>
                    <a:pt x="4548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78" name="TextBox 11"/>
            <p:cNvSpPr txBox="1">
              <a:spLocks noChangeArrowheads="1"/>
            </p:cNvSpPr>
            <p:nvPr/>
          </p:nvSpPr>
          <p:spPr bwMode="auto">
            <a:xfrm>
              <a:off x="5570413" y="3642147"/>
              <a:ext cx="1243013" cy="400050"/>
            </a:xfrm>
            <a:prstGeom prst="rect">
              <a:avLst/>
            </a:prstGeom>
            <a:noFill/>
            <a:ln w="9525">
              <a:noFill/>
              <a:miter lim="800000"/>
            </a:ln>
          </p:spPr>
          <p:txBody>
            <a:bodyPr>
              <a:spAutoFit/>
            </a:bodyPr>
            <a:lstStyle/>
            <a:p>
              <a:pPr algn="ctr"/>
              <a:r>
                <a:rPr lang="zh-CN" altLang="en-US" sz="2000" b="1" dirty="0">
                  <a:solidFill>
                    <a:schemeClr val="bg1"/>
                  </a:solidFill>
                  <a:ea typeface="微软雅黑" panose="020B0503020204020204" pitchFamily="34" charset="-122"/>
                </a:rPr>
                <a:t>新的朋友</a:t>
              </a:r>
            </a:p>
          </p:txBody>
        </p:sp>
      </p:grpSp>
      <p:grpSp>
        <p:nvGrpSpPr>
          <p:cNvPr id="79" name="组合 78"/>
          <p:cNvGrpSpPr/>
          <p:nvPr/>
        </p:nvGrpSpPr>
        <p:grpSpPr>
          <a:xfrm>
            <a:off x="6669585" y="1705372"/>
            <a:ext cx="2009775" cy="1733550"/>
            <a:chOff x="6954713" y="1713334"/>
            <a:chExt cx="2009775" cy="1733550"/>
          </a:xfrm>
        </p:grpSpPr>
        <p:sp>
          <p:nvSpPr>
            <p:cNvPr id="80" name="六边形 79"/>
            <p:cNvSpPr/>
            <p:nvPr/>
          </p:nvSpPr>
          <p:spPr>
            <a:xfrm>
              <a:off x="6954713" y="1713334"/>
              <a:ext cx="2009775" cy="1733550"/>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81" name="流程图: 联系 56"/>
            <p:cNvSpPr/>
            <p:nvPr/>
          </p:nvSpPr>
          <p:spPr>
            <a:xfrm>
              <a:off x="7797676" y="1992734"/>
              <a:ext cx="303212" cy="422275"/>
            </a:xfrm>
            <a:custGeom>
              <a:avLst/>
              <a:gdLst/>
              <a:ahLst/>
              <a:cxnLst/>
              <a:rect l="l" t="t" r="r" b="b"/>
              <a:pathLst>
                <a:path w="595312" h="826293">
                  <a:moveTo>
                    <a:pt x="296986" y="34194"/>
                  </a:moveTo>
                  <a:cubicBezTo>
                    <a:pt x="150533" y="34194"/>
                    <a:pt x="31810" y="152917"/>
                    <a:pt x="31810" y="299370"/>
                  </a:cubicBezTo>
                  <a:cubicBezTo>
                    <a:pt x="31810" y="404714"/>
                    <a:pt x="93237" y="495710"/>
                    <a:pt x="182627" y="537660"/>
                  </a:cubicBezTo>
                  <a:lnTo>
                    <a:pt x="184845" y="545529"/>
                  </a:lnTo>
                  <a:lnTo>
                    <a:pt x="186214" y="545304"/>
                  </a:lnTo>
                  <a:lnTo>
                    <a:pt x="192968" y="574347"/>
                  </a:lnTo>
                  <a:lnTo>
                    <a:pt x="193290" y="575489"/>
                  </a:lnTo>
                  <a:lnTo>
                    <a:pt x="193226" y="575453"/>
                  </a:lnTo>
                  <a:lnTo>
                    <a:pt x="210026" y="647697"/>
                  </a:lnTo>
                  <a:lnTo>
                    <a:pt x="208599" y="648045"/>
                  </a:lnTo>
                  <a:lnTo>
                    <a:pt x="273368" y="647283"/>
                  </a:lnTo>
                  <a:lnTo>
                    <a:pt x="273368" y="514349"/>
                  </a:lnTo>
                  <a:lnTo>
                    <a:pt x="319087" y="514349"/>
                  </a:lnTo>
                  <a:lnTo>
                    <a:pt x="319087" y="646745"/>
                  </a:lnTo>
                  <a:lnTo>
                    <a:pt x="390552" y="645904"/>
                  </a:lnTo>
                  <a:lnTo>
                    <a:pt x="388142" y="645316"/>
                  </a:lnTo>
                  <a:lnTo>
                    <a:pt x="404872" y="573378"/>
                  </a:lnTo>
                  <a:cubicBezTo>
                    <a:pt x="403310" y="574897"/>
                    <a:pt x="401432" y="575587"/>
                    <a:pt x="399545" y="576258"/>
                  </a:cubicBezTo>
                  <a:lnTo>
                    <a:pt x="407038" y="539998"/>
                  </a:lnTo>
                  <a:cubicBezTo>
                    <a:pt x="498685" y="498719"/>
                    <a:pt x="562162" y="406458"/>
                    <a:pt x="562162" y="299370"/>
                  </a:cubicBezTo>
                  <a:cubicBezTo>
                    <a:pt x="562162" y="152917"/>
                    <a:pt x="443439" y="34194"/>
                    <a:pt x="296986" y="34194"/>
                  </a:cubicBezTo>
                  <a:close/>
                  <a:moveTo>
                    <a:pt x="297656" y="0"/>
                  </a:moveTo>
                  <a:cubicBezTo>
                    <a:pt x="462047" y="0"/>
                    <a:pt x="595312" y="133265"/>
                    <a:pt x="595312" y="297656"/>
                  </a:cubicBezTo>
                  <a:cubicBezTo>
                    <a:pt x="595312" y="410299"/>
                    <a:pt x="532742" y="508329"/>
                    <a:pt x="438573" y="555157"/>
                  </a:cubicBezTo>
                  <a:lnTo>
                    <a:pt x="407666" y="650078"/>
                  </a:lnTo>
                  <a:lnTo>
                    <a:pt x="400101" y="648233"/>
                  </a:lnTo>
                  <a:lnTo>
                    <a:pt x="400275" y="656999"/>
                  </a:lnTo>
                  <a:cubicBezTo>
                    <a:pt x="400123" y="656041"/>
                    <a:pt x="399871" y="650619"/>
                    <a:pt x="399829" y="651730"/>
                  </a:cubicBezTo>
                  <a:lnTo>
                    <a:pt x="400052" y="662936"/>
                  </a:lnTo>
                  <a:lnTo>
                    <a:pt x="319087" y="662936"/>
                  </a:lnTo>
                  <a:lnTo>
                    <a:pt x="319087" y="675380"/>
                  </a:lnTo>
                  <a:cubicBezTo>
                    <a:pt x="367743" y="678023"/>
                    <a:pt x="404813" y="696667"/>
                    <a:pt x="404813" y="719137"/>
                  </a:cubicBezTo>
                  <a:cubicBezTo>
                    <a:pt x="404813" y="733486"/>
                    <a:pt x="389698" y="746274"/>
                    <a:pt x="365852" y="753802"/>
                  </a:cubicBezTo>
                  <a:lnTo>
                    <a:pt x="302422" y="826293"/>
                  </a:lnTo>
                  <a:lnTo>
                    <a:pt x="238994" y="753805"/>
                  </a:lnTo>
                  <a:cubicBezTo>
                    <a:pt x="215144" y="746277"/>
                    <a:pt x="200025" y="733487"/>
                    <a:pt x="200025" y="719137"/>
                  </a:cubicBezTo>
                  <a:cubicBezTo>
                    <a:pt x="200025" y="698623"/>
                    <a:pt x="230920" y="681299"/>
                    <a:pt x="273368" y="676485"/>
                  </a:cubicBezTo>
                  <a:lnTo>
                    <a:pt x="273368" y="662936"/>
                  </a:lnTo>
                  <a:lnTo>
                    <a:pt x="197645" y="662936"/>
                  </a:lnTo>
                  <a:lnTo>
                    <a:pt x="197645" y="650717"/>
                  </a:lnTo>
                  <a:lnTo>
                    <a:pt x="190502" y="652459"/>
                  </a:lnTo>
                  <a:lnTo>
                    <a:pt x="159343" y="556762"/>
                  </a:lnTo>
                  <a:cubicBezTo>
                    <a:pt x="63794" y="510234"/>
                    <a:pt x="0" y="411395"/>
                    <a:pt x="0" y="297656"/>
                  </a:cubicBezTo>
                  <a:cubicBezTo>
                    <a:pt x="0" y="133265"/>
                    <a:pt x="133265" y="0"/>
                    <a:pt x="29765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solidFill>
                  <a:srgbClr val="FFFFFF"/>
                </a:solidFill>
              </a:endParaRPr>
            </a:p>
          </p:txBody>
        </p:sp>
        <p:sp>
          <p:nvSpPr>
            <p:cNvPr id="82" name="TextBox 4"/>
            <p:cNvSpPr txBox="1">
              <a:spLocks noChangeArrowheads="1"/>
            </p:cNvSpPr>
            <p:nvPr/>
          </p:nvSpPr>
          <p:spPr bwMode="auto">
            <a:xfrm>
              <a:off x="7805613" y="1978447"/>
              <a:ext cx="241300" cy="369887"/>
            </a:xfrm>
            <a:prstGeom prst="rect">
              <a:avLst/>
            </a:prstGeom>
            <a:noFill/>
            <a:ln w="9525">
              <a:noFill/>
              <a:miter lim="800000"/>
            </a:ln>
          </p:spPr>
          <p:txBody>
            <a:bodyPr>
              <a:spAutoFit/>
            </a:bodyPr>
            <a:lstStyle/>
            <a:p>
              <a:r>
                <a:rPr lang="en-US" altLang="zh-CN" b="1" dirty="0">
                  <a:solidFill>
                    <a:schemeClr val="bg1"/>
                  </a:solidFill>
                  <a:ea typeface="微软雅黑" panose="020B0503020204020204" pitchFamily="34" charset="-122"/>
                </a:rPr>
                <a:t>$</a:t>
              </a:r>
              <a:endParaRPr lang="zh-CN" altLang="en-US" b="1" dirty="0">
                <a:solidFill>
                  <a:schemeClr val="bg1"/>
                </a:solidFill>
                <a:ea typeface="微软雅黑" panose="020B0503020204020204" pitchFamily="34" charset="-122"/>
              </a:endParaRPr>
            </a:p>
          </p:txBody>
        </p:sp>
        <p:sp>
          <p:nvSpPr>
            <p:cNvPr id="83" name="TextBox 12"/>
            <p:cNvSpPr txBox="1">
              <a:spLocks noChangeArrowheads="1"/>
            </p:cNvSpPr>
            <p:nvPr/>
          </p:nvSpPr>
          <p:spPr bwMode="auto">
            <a:xfrm>
              <a:off x="7335713" y="2570584"/>
              <a:ext cx="1241425" cy="400050"/>
            </a:xfrm>
            <a:prstGeom prst="rect">
              <a:avLst/>
            </a:prstGeom>
            <a:noFill/>
            <a:ln w="9525">
              <a:noFill/>
              <a:miter lim="800000"/>
            </a:ln>
          </p:spPr>
          <p:txBody>
            <a:bodyPr>
              <a:spAutoFit/>
            </a:bodyPr>
            <a:lstStyle/>
            <a:p>
              <a:pPr algn="ctr"/>
              <a:r>
                <a:rPr lang="zh-CN" altLang="en-US" sz="2000" b="1" dirty="0">
                  <a:solidFill>
                    <a:schemeClr val="bg1"/>
                  </a:solidFill>
                  <a:ea typeface="微软雅黑" panose="020B0503020204020204" pitchFamily="34" charset="-122"/>
                </a:rPr>
                <a:t>新的观点</a:t>
              </a: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p:cTn id="13" dur="500" fill="hold"/>
                                        <p:tgtEl>
                                          <p:spTgt spid="71"/>
                                        </p:tgtEl>
                                        <p:attrNameLst>
                                          <p:attrName>ppt_w</p:attrName>
                                        </p:attrNameLst>
                                      </p:cBhvr>
                                      <p:tavLst>
                                        <p:tav tm="0">
                                          <p:val>
                                            <p:fltVal val="0"/>
                                          </p:val>
                                        </p:tav>
                                        <p:tav tm="100000">
                                          <p:val>
                                            <p:strVal val="#ppt_w"/>
                                          </p:val>
                                        </p:tav>
                                      </p:tavLst>
                                    </p:anim>
                                    <p:anim calcmode="lin" valueType="num">
                                      <p:cBhvr>
                                        <p:cTn id="14" dur="500" fill="hold"/>
                                        <p:tgtEl>
                                          <p:spTgt spid="71"/>
                                        </p:tgtEl>
                                        <p:attrNameLst>
                                          <p:attrName>ppt_h</p:attrName>
                                        </p:attrNameLst>
                                      </p:cBhvr>
                                      <p:tavLst>
                                        <p:tav tm="0">
                                          <p:val>
                                            <p:fltVal val="0"/>
                                          </p:val>
                                        </p:tav>
                                        <p:tav tm="100000">
                                          <p:val>
                                            <p:strVal val="#ppt_h"/>
                                          </p:val>
                                        </p:tav>
                                      </p:tavLst>
                                    </p:anim>
                                    <p:animEffect transition="in" filter="fade">
                                      <p:cBhvr>
                                        <p:cTn id="15" dur="500"/>
                                        <p:tgtEl>
                                          <p:spTgt spid="7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 calcmode="lin" valueType="num">
                                      <p:cBhvr>
                                        <p:cTn id="19" dur="500" fill="hold"/>
                                        <p:tgtEl>
                                          <p:spTgt spid="75"/>
                                        </p:tgtEl>
                                        <p:attrNameLst>
                                          <p:attrName>ppt_w</p:attrName>
                                        </p:attrNameLst>
                                      </p:cBhvr>
                                      <p:tavLst>
                                        <p:tav tm="0">
                                          <p:val>
                                            <p:fltVal val="0"/>
                                          </p:val>
                                        </p:tav>
                                        <p:tav tm="100000">
                                          <p:val>
                                            <p:strVal val="#ppt_w"/>
                                          </p:val>
                                        </p:tav>
                                      </p:tavLst>
                                    </p:anim>
                                    <p:anim calcmode="lin" valueType="num">
                                      <p:cBhvr>
                                        <p:cTn id="20" dur="500" fill="hold"/>
                                        <p:tgtEl>
                                          <p:spTgt spid="75"/>
                                        </p:tgtEl>
                                        <p:attrNameLst>
                                          <p:attrName>ppt_h</p:attrName>
                                        </p:attrNameLst>
                                      </p:cBhvr>
                                      <p:tavLst>
                                        <p:tav tm="0">
                                          <p:val>
                                            <p:fltVal val="0"/>
                                          </p:val>
                                        </p:tav>
                                        <p:tav tm="100000">
                                          <p:val>
                                            <p:strVal val="#ppt_h"/>
                                          </p:val>
                                        </p:tav>
                                      </p:tavLst>
                                    </p:anim>
                                    <p:animEffect transition="in" filter="fade">
                                      <p:cBhvr>
                                        <p:cTn id="21" dur="500"/>
                                        <p:tgtEl>
                                          <p:spTgt spid="7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79"/>
                                        </p:tgtEl>
                                        <p:attrNameLst>
                                          <p:attrName>style.visibility</p:attrName>
                                        </p:attrNameLst>
                                      </p:cBhvr>
                                      <p:to>
                                        <p:strVal val="visible"/>
                                      </p:to>
                                    </p:set>
                                    <p:anim calcmode="lin" valueType="num">
                                      <p:cBhvr>
                                        <p:cTn id="25" dur="500" fill="hold"/>
                                        <p:tgtEl>
                                          <p:spTgt spid="79"/>
                                        </p:tgtEl>
                                        <p:attrNameLst>
                                          <p:attrName>ppt_w</p:attrName>
                                        </p:attrNameLst>
                                      </p:cBhvr>
                                      <p:tavLst>
                                        <p:tav tm="0">
                                          <p:val>
                                            <p:fltVal val="0"/>
                                          </p:val>
                                        </p:tav>
                                        <p:tav tm="100000">
                                          <p:val>
                                            <p:strVal val="#ppt_w"/>
                                          </p:val>
                                        </p:tav>
                                      </p:tavLst>
                                    </p:anim>
                                    <p:anim calcmode="lin" valueType="num">
                                      <p:cBhvr>
                                        <p:cTn id="26" dur="500" fill="hold"/>
                                        <p:tgtEl>
                                          <p:spTgt spid="79"/>
                                        </p:tgtEl>
                                        <p:attrNameLst>
                                          <p:attrName>ppt_h</p:attrName>
                                        </p:attrNameLst>
                                      </p:cBhvr>
                                      <p:tavLst>
                                        <p:tav tm="0">
                                          <p:val>
                                            <p:fltVal val="0"/>
                                          </p:val>
                                        </p:tav>
                                        <p:tav tm="100000">
                                          <p:val>
                                            <p:strVal val="#ppt_h"/>
                                          </p:val>
                                        </p:tav>
                                      </p:tavLst>
                                    </p:anim>
                                    <p:animEffect transition="in" filter="fade">
                                      <p:cBhvr>
                                        <p:cTn id="27" dur="500"/>
                                        <p:tgtEl>
                                          <p:spTgt spid="79"/>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down)">
                                      <p:cBhvr>
                                        <p:cTn id="40" dur="500"/>
                                        <p:tgtEl>
                                          <p:spTgt spid="5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500"/>
                                        <p:tgtEl>
                                          <p:spTgt spid="6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wipe(down)">
                                      <p:cBhvr>
                                        <p:cTn id="46" dur="500"/>
                                        <p:tgtEl>
                                          <p:spTgt spid="6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wipe(down)">
                                      <p:cBhvr>
                                        <p:cTn id="49" dur="500"/>
                                        <p:tgtEl>
                                          <p:spTgt spid="59"/>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wipe(down)">
                                      <p:cBhvr>
                                        <p:cTn id="52" dur="500"/>
                                        <p:tgtEl>
                                          <p:spTgt spid="6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down)">
                                      <p:cBhvr>
                                        <p:cTn id="55" dur="500"/>
                                        <p:tgtEl>
                                          <p:spTgt spid="64"/>
                                        </p:tgtEl>
                                      </p:cBhvr>
                                    </p:animEffect>
                                  </p:childTnLst>
                                </p:cTn>
                              </p:par>
                            </p:childTnLst>
                          </p:cTn>
                        </p:par>
                        <p:par>
                          <p:cTn id="56" fill="hold">
                            <p:stCondLst>
                              <p:cond delay="2500"/>
                            </p:stCondLst>
                            <p:childTnLst>
                              <p:par>
                                <p:cTn id="57" presetID="2" presetClass="entr" presetSubtype="8"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additive="base">
                                        <p:cTn id="59" dur="500" fill="hold"/>
                                        <p:tgtEl>
                                          <p:spTgt spid="62"/>
                                        </p:tgtEl>
                                        <p:attrNameLst>
                                          <p:attrName>ppt_x</p:attrName>
                                        </p:attrNameLst>
                                      </p:cBhvr>
                                      <p:tavLst>
                                        <p:tav tm="0">
                                          <p:val>
                                            <p:strVal val="0-#ppt_w/2"/>
                                          </p:val>
                                        </p:tav>
                                        <p:tav tm="100000">
                                          <p:val>
                                            <p:strVal val="#ppt_x"/>
                                          </p:val>
                                        </p:tav>
                                      </p:tavLst>
                                    </p:anim>
                                    <p:anim calcmode="lin" valueType="num">
                                      <p:cBhvr additive="base">
                                        <p:cTn id="60" dur="500" fill="hold"/>
                                        <p:tgtEl>
                                          <p:spTgt spid="62"/>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500" fill="hold"/>
                                        <p:tgtEl>
                                          <p:spTgt spid="56"/>
                                        </p:tgtEl>
                                        <p:attrNameLst>
                                          <p:attrName>ppt_x</p:attrName>
                                        </p:attrNameLst>
                                      </p:cBhvr>
                                      <p:tavLst>
                                        <p:tav tm="0">
                                          <p:val>
                                            <p:strVal val="0-#ppt_w/2"/>
                                          </p:val>
                                        </p:tav>
                                        <p:tav tm="100000">
                                          <p:val>
                                            <p:strVal val="#ppt_x"/>
                                          </p:val>
                                        </p:tav>
                                      </p:tavLst>
                                    </p:anim>
                                    <p:anim calcmode="lin" valueType="num">
                                      <p:cBhvr additive="base">
                                        <p:cTn id="64" dur="500" fill="hold"/>
                                        <p:tgtEl>
                                          <p:spTgt spid="5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additive="base">
                                        <p:cTn id="67" dur="500" fill="hold"/>
                                        <p:tgtEl>
                                          <p:spTgt spid="61"/>
                                        </p:tgtEl>
                                        <p:attrNameLst>
                                          <p:attrName>ppt_x</p:attrName>
                                        </p:attrNameLst>
                                      </p:cBhvr>
                                      <p:tavLst>
                                        <p:tav tm="0">
                                          <p:val>
                                            <p:strVal val="0-#ppt_w/2"/>
                                          </p:val>
                                        </p:tav>
                                        <p:tav tm="100000">
                                          <p:val>
                                            <p:strVal val="#ppt_x"/>
                                          </p:val>
                                        </p:tav>
                                      </p:tavLst>
                                    </p:anim>
                                    <p:anim calcmode="lin" valueType="num">
                                      <p:cBhvr additive="base">
                                        <p:cTn id="68" dur="500" fill="hold"/>
                                        <p:tgtEl>
                                          <p:spTgt spid="61"/>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500" fill="hold"/>
                                        <p:tgtEl>
                                          <p:spTgt spid="65"/>
                                        </p:tgtEl>
                                        <p:attrNameLst>
                                          <p:attrName>ppt_x</p:attrName>
                                        </p:attrNameLst>
                                      </p:cBhvr>
                                      <p:tavLst>
                                        <p:tav tm="0">
                                          <p:val>
                                            <p:strVal val="0-#ppt_w/2"/>
                                          </p:val>
                                        </p:tav>
                                        <p:tav tm="100000">
                                          <p:val>
                                            <p:strVal val="#ppt_x"/>
                                          </p:val>
                                        </p:tav>
                                      </p:tavLst>
                                    </p:anim>
                                    <p:anim calcmode="lin" valueType="num">
                                      <p:cBhvr additive="base">
                                        <p:cTn id="72"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508000" y="913284"/>
            <a:ext cx="91440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346802" y="337220"/>
            <a:ext cx="1210588" cy="400110"/>
          </a:xfrm>
          <a:prstGeom prst="rect">
            <a:avLst/>
          </a:prstGeom>
          <a:no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自我定位</a:t>
            </a:r>
          </a:p>
        </p:txBody>
      </p:sp>
      <p:sp>
        <p:nvSpPr>
          <p:cNvPr id="18" name="八角星 17"/>
          <p:cNvSpPr/>
          <p:nvPr/>
        </p:nvSpPr>
        <p:spPr>
          <a:xfrm>
            <a:off x="759520" y="265212"/>
            <a:ext cx="571404" cy="571404"/>
          </a:xfrm>
          <a:prstGeom prst="star8">
            <a:avLst/>
          </a:prstGeom>
          <a:solidFill>
            <a:schemeClr val="bg1">
              <a:alpha val="50000"/>
            </a:schemeClr>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5150652" y="3851738"/>
            <a:ext cx="2173288" cy="584200"/>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600" dirty="0">
                <a:solidFill>
                  <a:schemeClr val="bg1"/>
                </a:solidFill>
                <a:latin typeface="微软雅黑" panose="020B0503020204020204" pitchFamily="34" charset="-122"/>
                <a:ea typeface="微软雅黑" panose="020B0503020204020204" pitchFamily="34" charset="-122"/>
              </a:rPr>
              <a:t>点击此处输入文字</a:t>
            </a:r>
            <a:endParaRPr lang="en-US" altLang="zh-CN" sz="1600" dirty="0">
              <a:solidFill>
                <a:schemeClr val="bg1"/>
              </a:solidFill>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sz="1600" dirty="0">
                <a:solidFill>
                  <a:schemeClr val="bg1"/>
                </a:solidFill>
                <a:latin typeface="微软雅黑" panose="020B0503020204020204" pitchFamily="34" charset="-122"/>
                <a:ea typeface="微软雅黑" panose="020B0503020204020204" pitchFamily="34" charset="-122"/>
              </a:rPr>
              <a:t>点击此处输入文字</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2739796" y="4443636"/>
            <a:ext cx="2378075" cy="646113"/>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b="1" dirty="0">
                <a:solidFill>
                  <a:schemeClr val="bg1"/>
                </a:solidFill>
                <a:latin typeface="微软雅黑" panose="020B0503020204020204" pitchFamily="34" charset="-122"/>
                <a:ea typeface="微软雅黑" panose="020B0503020204020204" pitchFamily="34" charset="-122"/>
              </a:rPr>
              <a:t>点击此处输入文字</a:t>
            </a:r>
            <a:endParaRPr lang="en-US" altLang="zh-CN" b="1" dirty="0">
              <a:solidFill>
                <a:schemeClr val="bg1"/>
              </a:solidFill>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b="1" dirty="0">
                <a:solidFill>
                  <a:schemeClr val="bg1"/>
                </a:solidFill>
                <a:latin typeface="微软雅黑" panose="020B0503020204020204" pitchFamily="34" charset="-122"/>
                <a:ea typeface="微软雅黑" panose="020B0503020204020204" pitchFamily="34" charset="-122"/>
              </a:rPr>
              <a:t>点击此处输入文字</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7270825" y="2996834"/>
            <a:ext cx="1966913" cy="523875"/>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400" dirty="0">
                <a:solidFill>
                  <a:schemeClr val="bg1"/>
                </a:solidFill>
                <a:latin typeface="微软雅黑" panose="020B0503020204020204" pitchFamily="34" charset="-122"/>
                <a:ea typeface="微软雅黑" panose="020B0503020204020204" pitchFamily="34" charset="-122"/>
              </a:rPr>
              <a:t>点击此处输入文字</a:t>
            </a:r>
            <a:endParaRPr lang="en-US" altLang="zh-CN" sz="1400" dirty="0">
              <a:solidFill>
                <a:schemeClr val="bg1"/>
              </a:solidFill>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sz="1400" dirty="0">
                <a:solidFill>
                  <a:schemeClr val="bg1"/>
                </a:solidFill>
                <a:latin typeface="微软雅黑" panose="020B0503020204020204" pitchFamily="34" charset="-122"/>
                <a:ea typeface="微软雅黑" panose="020B0503020204020204" pitchFamily="34" charset="-122"/>
              </a:rPr>
              <a:t>点击此处输入文字</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1225069" y="2112417"/>
            <a:ext cx="1944688" cy="2447925"/>
            <a:chOff x="681032" y="1902140"/>
            <a:chExt cx="1944688" cy="2447925"/>
          </a:xfrm>
        </p:grpSpPr>
        <p:sp>
          <p:nvSpPr>
            <p:cNvPr id="24" name="椭圆​​ 2"/>
            <p:cNvSpPr/>
            <p:nvPr/>
          </p:nvSpPr>
          <p:spPr>
            <a:xfrm>
              <a:off x="681032" y="1902140"/>
              <a:ext cx="1944688" cy="2447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noFill/>
            <a:ln>
              <a:solidFill>
                <a:schemeClr val="bg1"/>
              </a:solidFill>
            </a:ln>
          </p:spPr>
          <p:txBody>
            <a:bodyPr wrap="none" anchor="ctr"/>
            <a:lstStyle/>
            <a:p>
              <a:pPr fontAlgn="base">
                <a:spcBef>
                  <a:spcPct val="0"/>
                </a:spcBef>
                <a:spcAft>
                  <a:spcPct val="0"/>
                </a:spcAft>
              </a:pPr>
              <a:endParaRPr lang="zh-CN" altLang="en-US" kern="0" dirty="0">
                <a:solidFill>
                  <a:srgbClr val="E46C0A"/>
                </a:solidFill>
                <a:latin typeface="Arial" panose="020B0604020202020204" pitchFamily="34" charset="0"/>
                <a:ea typeface="华文细黑" panose="02010600040101010101" pitchFamily="2" charset="-122"/>
              </a:endParaRPr>
            </a:p>
          </p:txBody>
        </p:sp>
        <p:sp>
          <p:nvSpPr>
            <p:cNvPr id="25" name="矩形​​ 16"/>
            <p:cNvSpPr>
              <a:spLocks noChangeArrowheads="1"/>
            </p:cNvSpPr>
            <p:nvPr/>
          </p:nvSpPr>
          <p:spPr bwMode="auto">
            <a:xfrm>
              <a:off x="1087761" y="2412848"/>
              <a:ext cx="11079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cs typeface="Arial Unicode MS" pitchFamily="34" charset="-122"/>
                </a:rPr>
                <a:t>点击录</a:t>
              </a:r>
              <a:endParaRPr lang="en-US" altLang="zh-CN" sz="2400" b="1" kern="0" dirty="0">
                <a:solidFill>
                  <a:schemeClr val="bg1"/>
                </a:solidFill>
                <a:latin typeface="微软雅黑" panose="020B0503020204020204" pitchFamily="34" charset="-122"/>
                <a:ea typeface="微软雅黑" panose="020B0503020204020204" pitchFamily="34" charset="-122"/>
                <a:cs typeface="Arial Unicode MS" pitchFamily="34" charset="-122"/>
              </a:endParaRPr>
            </a:p>
            <a:p>
              <a:pPr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cs typeface="Arial Unicode MS" pitchFamily="34" charset="-122"/>
                </a:rPr>
                <a:t>入内容</a:t>
              </a:r>
            </a:p>
          </p:txBody>
        </p:sp>
      </p:grpSp>
      <p:grpSp>
        <p:nvGrpSpPr>
          <p:cNvPr id="26" name="组合 25"/>
          <p:cNvGrpSpPr/>
          <p:nvPr/>
        </p:nvGrpSpPr>
        <p:grpSpPr>
          <a:xfrm>
            <a:off x="4465578" y="1763186"/>
            <a:ext cx="1439862" cy="1812925"/>
            <a:chOff x="3146420" y="1529078"/>
            <a:chExt cx="1439862" cy="1812925"/>
          </a:xfrm>
        </p:grpSpPr>
        <p:sp>
          <p:nvSpPr>
            <p:cNvPr id="27" name="椭圆​​ 2"/>
            <p:cNvSpPr/>
            <p:nvPr/>
          </p:nvSpPr>
          <p:spPr>
            <a:xfrm>
              <a:off x="3146420" y="1529078"/>
              <a:ext cx="1439862" cy="1812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noFill/>
            <a:ln>
              <a:solidFill>
                <a:schemeClr val="bg1"/>
              </a:solidFill>
            </a:ln>
          </p:spPr>
          <p:txBody>
            <a:bodyPr wrap="none" anchor="ctr"/>
            <a:lstStyle/>
            <a:p>
              <a:pPr fontAlgn="base">
                <a:spcBef>
                  <a:spcPct val="0"/>
                </a:spcBef>
                <a:spcAft>
                  <a:spcPct val="0"/>
                </a:spcAft>
              </a:pPr>
              <a:endParaRPr lang="zh-CN" altLang="en-US" kern="0">
                <a:solidFill>
                  <a:srgbClr val="000000"/>
                </a:solidFill>
                <a:latin typeface="Arial" panose="020B0604020202020204" pitchFamily="34" charset="0"/>
                <a:ea typeface="华文细黑" panose="02010600040101010101" pitchFamily="2" charset="-122"/>
              </a:endParaRPr>
            </a:p>
          </p:txBody>
        </p:sp>
        <p:sp>
          <p:nvSpPr>
            <p:cNvPr id="28" name="矩形​​ 17"/>
            <p:cNvSpPr>
              <a:spLocks noChangeArrowheads="1"/>
            </p:cNvSpPr>
            <p:nvPr/>
          </p:nvSpPr>
          <p:spPr bwMode="auto">
            <a:xfrm>
              <a:off x="3360312" y="1855757"/>
              <a:ext cx="9541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2000" b="1" kern="0" dirty="0">
                  <a:solidFill>
                    <a:schemeClr val="bg1"/>
                  </a:solidFill>
                  <a:latin typeface="微软雅黑" panose="020B0503020204020204" pitchFamily="34" charset="-122"/>
                  <a:ea typeface="微软雅黑" panose="020B0503020204020204" pitchFamily="34" charset="-122"/>
                  <a:cs typeface="Arial Unicode MS" pitchFamily="34" charset="-122"/>
                </a:rPr>
                <a:t>点击录</a:t>
              </a:r>
              <a:endParaRPr lang="en-US" altLang="zh-CN" sz="2000" b="1" kern="0" dirty="0">
                <a:solidFill>
                  <a:schemeClr val="bg1"/>
                </a:solidFill>
                <a:latin typeface="微软雅黑" panose="020B0503020204020204" pitchFamily="34" charset="-122"/>
                <a:ea typeface="微软雅黑" panose="020B0503020204020204" pitchFamily="34" charset="-122"/>
                <a:cs typeface="Arial Unicode MS" pitchFamily="34" charset="-122"/>
              </a:endParaRPr>
            </a:p>
            <a:p>
              <a:pPr algn="ctr" fontAlgn="base">
                <a:spcBef>
                  <a:spcPct val="0"/>
                </a:spcBef>
                <a:spcAft>
                  <a:spcPct val="0"/>
                </a:spcAft>
              </a:pPr>
              <a:r>
                <a:rPr lang="zh-CN" altLang="en-US" sz="2000" b="1" kern="0" dirty="0">
                  <a:solidFill>
                    <a:schemeClr val="bg1"/>
                  </a:solidFill>
                  <a:latin typeface="微软雅黑" panose="020B0503020204020204" pitchFamily="34" charset="-122"/>
                  <a:ea typeface="微软雅黑" panose="020B0503020204020204" pitchFamily="34" charset="-122"/>
                  <a:cs typeface="Arial Unicode MS" pitchFamily="34" charset="-122"/>
                </a:rPr>
                <a:t>入内容</a:t>
              </a:r>
            </a:p>
          </p:txBody>
        </p:sp>
      </p:grpSp>
      <p:grpSp>
        <p:nvGrpSpPr>
          <p:cNvPr id="29" name="组合 28"/>
          <p:cNvGrpSpPr/>
          <p:nvPr/>
        </p:nvGrpSpPr>
        <p:grpSpPr>
          <a:xfrm>
            <a:off x="7323941" y="1449985"/>
            <a:ext cx="1012825" cy="1274762"/>
            <a:chOff x="5073645" y="1252853"/>
            <a:chExt cx="1012825" cy="1274762"/>
          </a:xfrm>
        </p:grpSpPr>
        <p:sp>
          <p:nvSpPr>
            <p:cNvPr id="30" name="椭圆​​ 2"/>
            <p:cNvSpPr/>
            <p:nvPr/>
          </p:nvSpPr>
          <p:spPr>
            <a:xfrm>
              <a:off x="5073645" y="1252853"/>
              <a:ext cx="1012825" cy="1274762"/>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noFill/>
            <a:ln>
              <a:solidFill>
                <a:schemeClr val="bg1"/>
              </a:solidFill>
            </a:ln>
          </p:spPr>
          <p:txBody>
            <a:bodyPr wrap="none" anchor="ctr"/>
            <a:lstStyle/>
            <a:p>
              <a:pPr fontAlgn="base">
                <a:spcBef>
                  <a:spcPct val="0"/>
                </a:spcBef>
                <a:spcAft>
                  <a:spcPct val="0"/>
                </a:spcAft>
              </a:pPr>
              <a:endParaRPr lang="zh-CN" altLang="en-US" kern="0">
                <a:solidFill>
                  <a:srgbClr val="000000"/>
                </a:solidFill>
                <a:latin typeface="Arial" panose="020B0604020202020204" pitchFamily="34" charset="0"/>
                <a:ea typeface="华文细黑" panose="02010600040101010101" pitchFamily="2" charset="-122"/>
              </a:endParaRPr>
            </a:p>
          </p:txBody>
        </p:sp>
        <p:sp>
          <p:nvSpPr>
            <p:cNvPr id="31" name="矩形​​ 18"/>
            <p:cNvSpPr>
              <a:spLocks noChangeArrowheads="1"/>
            </p:cNvSpPr>
            <p:nvPr/>
          </p:nvSpPr>
          <p:spPr bwMode="auto">
            <a:xfrm>
              <a:off x="5179154" y="1463486"/>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1600" b="1" kern="0" dirty="0">
                  <a:solidFill>
                    <a:schemeClr val="bg1"/>
                  </a:solidFill>
                  <a:latin typeface="微软雅黑" panose="020B0503020204020204" pitchFamily="34" charset="-122"/>
                  <a:ea typeface="微软雅黑" panose="020B0503020204020204" pitchFamily="34" charset="-122"/>
                  <a:cs typeface="Arial Unicode MS" pitchFamily="34" charset="-122"/>
                </a:rPr>
                <a:t>点击录</a:t>
              </a:r>
              <a:endParaRPr lang="en-US" altLang="zh-CN" sz="1600" b="1" kern="0" dirty="0">
                <a:solidFill>
                  <a:schemeClr val="bg1"/>
                </a:solidFill>
                <a:latin typeface="微软雅黑" panose="020B0503020204020204" pitchFamily="34" charset="-122"/>
                <a:ea typeface="微软雅黑" panose="020B0503020204020204" pitchFamily="34" charset="-122"/>
                <a:cs typeface="Arial Unicode MS" pitchFamily="34" charset="-122"/>
              </a:endParaRPr>
            </a:p>
            <a:p>
              <a:pPr algn="ctr" fontAlgn="base">
                <a:spcBef>
                  <a:spcPct val="0"/>
                </a:spcBef>
                <a:spcAft>
                  <a:spcPct val="0"/>
                </a:spcAft>
              </a:pPr>
              <a:r>
                <a:rPr lang="zh-CN" altLang="en-US" sz="1600" b="1" kern="0" dirty="0">
                  <a:solidFill>
                    <a:schemeClr val="bg1"/>
                  </a:solidFill>
                  <a:latin typeface="微软雅黑" panose="020B0503020204020204" pitchFamily="34" charset="-122"/>
                  <a:ea typeface="微软雅黑" panose="020B0503020204020204" pitchFamily="34" charset="-122"/>
                  <a:cs typeface="Arial Unicode MS" pitchFamily="34" charset="-122"/>
                </a:rPr>
                <a:t>入内容</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362">
                                          <p:stCondLst>
                                            <p:cond delay="0"/>
                                          </p:stCondLst>
                                        </p:cTn>
                                        <p:tgtEl>
                                          <p:spTgt spid="22"/>
                                        </p:tgtEl>
                                      </p:cBhvr>
                                    </p:animEffect>
                                    <p:anim calcmode="lin" valueType="num">
                                      <p:cBhvr>
                                        <p:cTn id="8" dur="1139"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22"/>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22"/>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22"/>
                                        </p:tgtEl>
                                        <p:attrNameLst>
                                          <p:attrName>ppt_y</p:attrName>
                                        </p:attrNameLst>
                                      </p:cBhvr>
                                      <p:tavLst>
                                        <p:tav tm="0" fmla="#ppt_y-sin(pi*$)/81">
                                          <p:val>
                                            <p:fltVal val="0"/>
                                          </p:val>
                                        </p:tav>
                                        <p:tav tm="100000">
                                          <p:val>
                                            <p:fltVal val="1"/>
                                          </p:val>
                                        </p:tav>
                                      </p:tavLst>
                                    </p:anim>
                                    <p:animScale>
                                      <p:cBhvr>
                                        <p:cTn id="13" dur="16">
                                          <p:stCondLst>
                                            <p:cond delay="406"/>
                                          </p:stCondLst>
                                        </p:cTn>
                                        <p:tgtEl>
                                          <p:spTgt spid="22"/>
                                        </p:tgtEl>
                                      </p:cBhvr>
                                      <p:to x="100000" y="60000"/>
                                    </p:animScale>
                                    <p:animScale>
                                      <p:cBhvr>
                                        <p:cTn id="14" dur="104" decel="50000">
                                          <p:stCondLst>
                                            <p:cond delay="423"/>
                                          </p:stCondLst>
                                        </p:cTn>
                                        <p:tgtEl>
                                          <p:spTgt spid="22"/>
                                        </p:tgtEl>
                                      </p:cBhvr>
                                      <p:to x="100000" y="100000"/>
                                    </p:animScale>
                                    <p:animScale>
                                      <p:cBhvr>
                                        <p:cTn id="15" dur="16">
                                          <p:stCondLst>
                                            <p:cond delay="820"/>
                                          </p:stCondLst>
                                        </p:cTn>
                                        <p:tgtEl>
                                          <p:spTgt spid="22"/>
                                        </p:tgtEl>
                                      </p:cBhvr>
                                      <p:to x="100000" y="80000"/>
                                    </p:animScale>
                                    <p:animScale>
                                      <p:cBhvr>
                                        <p:cTn id="16" dur="104" decel="50000">
                                          <p:stCondLst>
                                            <p:cond delay="836"/>
                                          </p:stCondLst>
                                        </p:cTn>
                                        <p:tgtEl>
                                          <p:spTgt spid="22"/>
                                        </p:tgtEl>
                                      </p:cBhvr>
                                      <p:to x="100000" y="100000"/>
                                    </p:animScale>
                                    <p:animScale>
                                      <p:cBhvr>
                                        <p:cTn id="17" dur="16">
                                          <p:stCondLst>
                                            <p:cond delay="1026"/>
                                          </p:stCondLst>
                                        </p:cTn>
                                        <p:tgtEl>
                                          <p:spTgt spid="22"/>
                                        </p:tgtEl>
                                      </p:cBhvr>
                                      <p:to x="100000" y="90000"/>
                                    </p:animScale>
                                    <p:animScale>
                                      <p:cBhvr>
                                        <p:cTn id="18" dur="104" decel="50000">
                                          <p:stCondLst>
                                            <p:cond delay="1042"/>
                                          </p:stCondLst>
                                        </p:cTn>
                                        <p:tgtEl>
                                          <p:spTgt spid="22"/>
                                        </p:tgtEl>
                                      </p:cBhvr>
                                      <p:to x="100000" y="100000"/>
                                    </p:animScale>
                                    <p:animScale>
                                      <p:cBhvr>
                                        <p:cTn id="19" dur="16">
                                          <p:stCondLst>
                                            <p:cond delay="1130"/>
                                          </p:stCondLst>
                                        </p:cTn>
                                        <p:tgtEl>
                                          <p:spTgt spid="22"/>
                                        </p:tgtEl>
                                      </p:cBhvr>
                                      <p:to x="100000" y="95000"/>
                                    </p:animScale>
                                    <p:animScale>
                                      <p:cBhvr>
                                        <p:cTn id="20" dur="104" decel="50000">
                                          <p:stCondLst>
                                            <p:cond delay="1146"/>
                                          </p:stCondLst>
                                        </p:cTn>
                                        <p:tgtEl>
                                          <p:spTgt spid="22"/>
                                        </p:tgtEl>
                                      </p:cBhvr>
                                      <p:to x="100000" y="100000"/>
                                    </p:animScale>
                                  </p:childTnLst>
                                </p:cTn>
                              </p:par>
                              <p:par>
                                <p:cTn id="21" presetID="26" presetClass="entr" presetSubtype="0" fill="hold" nodeType="withEffect">
                                  <p:stCondLst>
                                    <p:cond delay="25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362">
                                          <p:stCondLst>
                                            <p:cond delay="0"/>
                                          </p:stCondLst>
                                        </p:cTn>
                                        <p:tgtEl>
                                          <p:spTgt spid="26"/>
                                        </p:tgtEl>
                                      </p:cBhvr>
                                    </p:animEffect>
                                    <p:anim calcmode="lin" valueType="num">
                                      <p:cBhvr>
                                        <p:cTn id="24" dur="1139"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5" dur="415"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6" dur="415" tmFilter="0, 0; 0.125,0.2665; 0.25,0.4; 0.375,0.465; 0.5,0.5;  0.625,0.535; 0.75,0.6; 0.875,0.7335; 1,1">
                                          <p:stCondLst>
                                            <p:cond delay="415"/>
                                          </p:stCondLst>
                                        </p:cTn>
                                        <p:tgtEl>
                                          <p:spTgt spid="26"/>
                                        </p:tgtEl>
                                        <p:attrNameLst>
                                          <p:attrName>ppt_y</p:attrName>
                                        </p:attrNameLst>
                                      </p:cBhvr>
                                      <p:tavLst>
                                        <p:tav tm="0" fmla="#ppt_y-sin(pi*$)/9">
                                          <p:val>
                                            <p:fltVal val="0"/>
                                          </p:val>
                                        </p:tav>
                                        <p:tav tm="100000">
                                          <p:val>
                                            <p:fltVal val="1"/>
                                          </p:val>
                                        </p:tav>
                                      </p:tavLst>
                                    </p:anim>
                                    <p:anim calcmode="lin" valueType="num">
                                      <p:cBhvr>
                                        <p:cTn id="27" dur="207" tmFilter="0, 0; 0.125,0.2665; 0.25,0.4; 0.375,0.465; 0.5,0.5;  0.625,0.535; 0.75,0.6; 0.875,0.7335; 1,1">
                                          <p:stCondLst>
                                            <p:cond delay="828"/>
                                          </p:stCondLst>
                                        </p:cTn>
                                        <p:tgtEl>
                                          <p:spTgt spid="26"/>
                                        </p:tgtEl>
                                        <p:attrNameLst>
                                          <p:attrName>ppt_y</p:attrName>
                                        </p:attrNameLst>
                                      </p:cBhvr>
                                      <p:tavLst>
                                        <p:tav tm="0" fmla="#ppt_y-sin(pi*$)/27">
                                          <p:val>
                                            <p:fltVal val="0"/>
                                          </p:val>
                                        </p:tav>
                                        <p:tav tm="100000">
                                          <p:val>
                                            <p:fltVal val="1"/>
                                          </p:val>
                                        </p:tav>
                                      </p:tavLst>
                                    </p:anim>
                                    <p:anim calcmode="lin" valueType="num">
                                      <p:cBhvr>
                                        <p:cTn id="28" dur="103" tmFilter="0, 0; 0.125,0.2665; 0.25,0.4; 0.375,0.465; 0.5,0.5;  0.625,0.535; 0.75,0.6; 0.875,0.7335; 1,1">
                                          <p:stCondLst>
                                            <p:cond delay="1035"/>
                                          </p:stCondLst>
                                        </p:cTn>
                                        <p:tgtEl>
                                          <p:spTgt spid="26"/>
                                        </p:tgtEl>
                                        <p:attrNameLst>
                                          <p:attrName>ppt_y</p:attrName>
                                        </p:attrNameLst>
                                      </p:cBhvr>
                                      <p:tavLst>
                                        <p:tav tm="0" fmla="#ppt_y-sin(pi*$)/81">
                                          <p:val>
                                            <p:fltVal val="0"/>
                                          </p:val>
                                        </p:tav>
                                        <p:tav tm="100000">
                                          <p:val>
                                            <p:fltVal val="1"/>
                                          </p:val>
                                        </p:tav>
                                      </p:tavLst>
                                    </p:anim>
                                    <p:animScale>
                                      <p:cBhvr>
                                        <p:cTn id="29" dur="16">
                                          <p:stCondLst>
                                            <p:cond delay="406"/>
                                          </p:stCondLst>
                                        </p:cTn>
                                        <p:tgtEl>
                                          <p:spTgt spid="26"/>
                                        </p:tgtEl>
                                      </p:cBhvr>
                                      <p:to x="100000" y="60000"/>
                                    </p:animScale>
                                    <p:animScale>
                                      <p:cBhvr>
                                        <p:cTn id="30" dur="104" decel="50000">
                                          <p:stCondLst>
                                            <p:cond delay="423"/>
                                          </p:stCondLst>
                                        </p:cTn>
                                        <p:tgtEl>
                                          <p:spTgt spid="26"/>
                                        </p:tgtEl>
                                      </p:cBhvr>
                                      <p:to x="100000" y="100000"/>
                                    </p:animScale>
                                    <p:animScale>
                                      <p:cBhvr>
                                        <p:cTn id="31" dur="16">
                                          <p:stCondLst>
                                            <p:cond delay="820"/>
                                          </p:stCondLst>
                                        </p:cTn>
                                        <p:tgtEl>
                                          <p:spTgt spid="26"/>
                                        </p:tgtEl>
                                      </p:cBhvr>
                                      <p:to x="100000" y="80000"/>
                                    </p:animScale>
                                    <p:animScale>
                                      <p:cBhvr>
                                        <p:cTn id="32" dur="104" decel="50000">
                                          <p:stCondLst>
                                            <p:cond delay="836"/>
                                          </p:stCondLst>
                                        </p:cTn>
                                        <p:tgtEl>
                                          <p:spTgt spid="26"/>
                                        </p:tgtEl>
                                      </p:cBhvr>
                                      <p:to x="100000" y="100000"/>
                                    </p:animScale>
                                    <p:animScale>
                                      <p:cBhvr>
                                        <p:cTn id="33" dur="16">
                                          <p:stCondLst>
                                            <p:cond delay="1026"/>
                                          </p:stCondLst>
                                        </p:cTn>
                                        <p:tgtEl>
                                          <p:spTgt spid="26"/>
                                        </p:tgtEl>
                                      </p:cBhvr>
                                      <p:to x="100000" y="90000"/>
                                    </p:animScale>
                                    <p:animScale>
                                      <p:cBhvr>
                                        <p:cTn id="34" dur="104" decel="50000">
                                          <p:stCondLst>
                                            <p:cond delay="1042"/>
                                          </p:stCondLst>
                                        </p:cTn>
                                        <p:tgtEl>
                                          <p:spTgt spid="26"/>
                                        </p:tgtEl>
                                      </p:cBhvr>
                                      <p:to x="100000" y="100000"/>
                                    </p:animScale>
                                    <p:animScale>
                                      <p:cBhvr>
                                        <p:cTn id="35" dur="16">
                                          <p:stCondLst>
                                            <p:cond delay="1130"/>
                                          </p:stCondLst>
                                        </p:cTn>
                                        <p:tgtEl>
                                          <p:spTgt spid="26"/>
                                        </p:tgtEl>
                                      </p:cBhvr>
                                      <p:to x="100000" y="95000"/>
                                    </p:animScale>
                                    <p:animScale>
                                      <p:cBhvr>
                                        <p:cTn id="36" dur="104" decel="50000">
                                          <p:stCondLst>
                                            <p:cond delay="1146"/>
                                          </p:stCondLst>
                                        </p:cTn>
                                        <p:tgtEl>
                                          <p:spTgt spid="26"/>
                                        </p:tgtEl>
                                      </p:cBhvr>
                                      <p:to x="100000" y="100000"/>
                                    </p:animScale>
                                  </p:childTnLst>
                                </p:cTn>
                              </p:par>
                              <p:par>
                                <p:cTn id="37" presetID="26" presetClass="entr" presetSubtype="0" fill="hold" nodeType="withEffect">
                                  <p:stCondLst>
                                    <p:cond delay="50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362">
                                          <p:stCondLst>
                                            <p:cond delay="0"/>
                                          </p:stCondLst>
                                        </p:cTn>
                                        <p:tgtEl>
                                          <p:spTgt spid="29"/>
                                        </p:tgtEl>
                                      </p:cBhvr>
                                    </p:animEffect>
                                    <p:anim calcmode="lin" valueType="num">
                                      <p:cBhvr>
                                        <p:cTn id="40" dur="1139"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41" dur="415"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42" dur="415" tmFilter="0, 0; 0.125,0.2665; 0.25,0.4; 0.375,0.465; 0.5,0.5;  0.625,0.535; 0.75,0.6; 0.875,0.7335; 1,1">
                                          <p:stCondLst>
                                            <p:cond delay="415"/>
                                          </p:stCondLst>
                                        </p:cTn>
                                        <p:tgtEl>
                                          <p:spTgt spid="29"/>
                                        </p:tgtEl>
                                        <p:attrNameLst>
                                          <p:attrName>ppt_y</p:attrName>
                                        </p:attrNameLst>
                                      </p:cBhvr>
                                      <p:tavLst>
                                        <p:tav tm="0" fmla="#ppt_y-sin(pi*$)/9">
                                          <p:val>
                                            <p:fltVal val="0"/>
                                          </p:val>
                                        </p:tav>
                                        <p:tav tm="100000">
                                          <p:val>
                                            <p:fltVal val="1"/>
                                          </p:val>
                                        </p:tav>
                                      </p:tavLst>
                                    </p:anim>
                                    <p:anim calcmode="lin" valueType="num">
                                      <p:cBhvr>
                                        <p:cTn id="43" dur="207" tmFilter="0, 0; 0.125,0.2665; 0.25,0.4; 0.375,0.465; 0.5,0.5;  0.625,0.535; 0.75,0.6; 0.875,0.7335; 1,1">
                                          <p:stCondLst>
                                            <p:cond delay="828"/>
                                          </p:stCondLst>
                                        </p:cTn>
                                        <p:tgtEl>
                                          <p:spTgt spid="29"/>
                                        </p:tgtEl>
                                        <p:attrNameLst>
                                          <p:attrName>ppt_y</p:attrName>
                                        </p:attrNameLst>
                                      </p:cBhvr>
                                      <p:tavLst>
                                        <p:tav tm="0" fmla="#ppt_y-sin(pi*$)/27">
                                          <p:val>
                                            <p:fltVal val="0"/>
                                          </p:val>
                                        </p:tav>
                                        <p:tav tm="100000">
                                          <p:val>
                                            <p:fltVal val="1"/>
                                          </p:val>
                                        </p:tav>
                                      </p:tavLst>
                                    </p:anim>
                                    <p:anim calcmode="lin" valueType="num">
                                      <p:cBhvr>
                                        <p:cTn id="44" dur="103" tmFilter="0, 0; 0.125,0.2665; 0.25,0.4; 0.375,0.465; 0.5,0.5;  0.625,0.535; 0.75,0.6; 0.875,0.7335; 1,1">
                                          <p:stCondLst>
                                            <p:cond delay="1035"/>
                                          </p:stCondLst>
                                        </p:cTn>
                                        <p:tgtEl>
                                          <p:spTgt spid="29"/>
                                        </p:tgtEl>
                                        <p:attrNameLst>
                                          <p:attrName>ppt_y</p:attrName>
                                        </p:attrNameLst>
                                      </p:cBhvr>
                                      <p:tavLst>
                                        <p:tav tm="0" fmla="#ppt_y-sin(pi*$)/81">
                                          <p:val>
                                            <p:fltVal val="0"/>
                                          </p:val>
                                        </p:tav>
                                        <p:tav tm="100000">
                                          <p:val>
                                            <p:fltVal val="1"/>
                                          </p:val>
                                        </p:tav>
                                      </p:tavLst>
                                    </p:anim>
                                    <p:animScale>
                                      <p:cBhvr>
                                        <p:cTn id="45" dur="16">
                                          <p:stCondLst>
                                            <p:cond delay="406"/>
                                          </p:stCondLst>
                                        </p:cTn>
                                        <p:tgtEl>
                                          <p:spTgt spid="29"/>
                                        </p:tgtEl>
                                      </p:cBhvr>
                                      <p:to x="100000" y="60000"/>
                                    </p:animScale>
                                    <p:animScale>
                                      <p:cBhvr>
                                        <p:cTn id="46" dur="104" decel="50000">
                                          <p:stCondLst>
                                            <p:cond delay="423"/>
                                          </p:stCondLst>
                                        </p:cTn>
                                        <p:tgtEl>
                                          <p:spTgt spid="29"/>
                                        </p:tgtEl>
                                      </p:cBhvr>
                                      <p:to x="100000" y="100000"/>
                                    </p:animScale>
                                    <p:animScale>
                                      <p:cBhvr>
                                        <p:cTn id="47" dur="16">
                                          <p:stCondLst>
                                            <p:cond delay="820"/>
                                          </p:stCondLst>
                                        </p:cTn>
                                        <p:tgtEl>
                                          <p:spTgt spid="29"/>
                                        </p:tgtEl>
                                      </p:cBhvr>
                                      <p:to x="100000" y="80000"/>
                                    </p:animScale>
                                    <p:animScale>
                                      <p:cBhvr>
                                        <p:cTn id="48" dur="104" decel="50000">
                                          <p:stCondLst>
                                            <p:cond delay="836"/>
                                          </p:stCondLst>
                                        </p:cTn>
                                        <p:tgtEl>
                                          <p:spTgt spid="29"/>
                                        </p:tgtEl>
                                      </p:cBhvr>
                                      <p:to x="100000" y="100000"/>
                                    </p:animScale>
                                    <p:animScale>
                                      <p:cBhvr>
                                        <p:cTn id="49" dur="16">
                                          <p:stCondLst>
                                            <p:cond delay="1026"/>
                                          </p:stCondLst>
                                        </p:cTn>
                                        <p:tgtEl>
                                          <p:spTgt spid="29"/>
                                        </p:tgtEl>
                                      </p:cBhvr>
                                      <p:to x="100000" y="90000"/>
                                    </p:animScale>
                                    <p:animScale>
                                      <p:cBhvr>
                                        <p:cTn id="50" dur="104" decel="50000">
                                          <p:stCondLst>
                                            <p:cond delay="1042"/>
                                          </p:stCondLst>
                                        </p:cTn>
                                        <p:tgtEl>
                                          <p:spTgt spid="29"/>
                                        </p:tgtEl>
                                      </p:cBhvr>
                                      <p:to x="100000" y="100000"/>
                                    </p:animScale>
                                    <p:animScale>
                                      <p:cBhvr>
                                        <p:cTn id="51" dur="16">
                                          <p:stCondLst>
                                            <p:cond delay="1130"/>
                                          </p:stCondLst>
                                        </p:cTn>
                                        <p:tgtEl>
                                          <p:spTgt spid="29"/>
                                        </p:tgtEl>
                                      </p:cBhvr>
                                      <p:to x="100000" y="95000"/>
                                    </p:animScale>
                                    <p:animScale>
                                      <p:cBhvr>
                                        <p:cTn id="52" dur="104" decel="50000">
                                          <p:stCondLst>
                                            <p:cond delay="1146"/>
                                          </p:stCondLst>
                                        </p:cTn>
                                        <p:tgtEl>
                                          <p:spTgt spid="29"/>
                                        </p:tgtEl>
                                      </p:cBhvr>
                                      <p:to x="100000" y="100000"/>
                                    </p:animScale>
                                  </p:childTnLst>
                                </p:cTn>
                              </p:par>
                            </p:childTnLst>
                          </p:cTn>
                        </p:par>
                        <p:par>
                          <p:cTn id="53" fill="hold">
                            <p:stCondLst>
                              <p:cond delay="1500"/>
                            </p:stCondLst>
                            <p:childTnLst>
                              <p:par>
                                <p:cTn id="54" presetID="22" presetClass="entr" presetSubtype="2"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right)">
                                      <p:cBhvr>
                                        <p:cTn id="56" dur="250"/>
                                        <p:tgtEl>
                                          <p:spTgt spid="21"/>
                                        </p:tgtEl>
                                      </p:cBhvr>
                                    </p:animEffect>
                                  </p:childTnLst>
                                </p:cTn>
                              </p:par>
                              <p:par>
                                <p:cTn id="57" presetID="22" presetClass="entr" presetSubtype="2" fill="hold" grpId="0" nodeType="withEffect">
                                  <p:stCondLst>
                                    <p:cond delay="250"/>
                                  </p:stCondLst>
                                  <p:childTnLst>
                                    <p:set>
                                      <p:cBhvr>
                                        <p:cTn id="58" dur="1" fill="hold">
                                          <p:stCondLst>
                                            <p:cond delay="0"/>
                                          </p:stCondLst>
                                        </p:cTn>
                                        <p:tgtEl>
                                          <p:spTgt spid="19"/>
                                        </p:tgtEl>
                                        <p:attrNameLst>
                                          <p:attrName>style.visibility</p:attrName>
                                        </p:attrNameLst>
                                      </p:cBhvr>
                                      <p:to>
                                        <p:strVal val="visible"/>
                                      </p:to>
                                    </p:set>
                                    <p:animEffect transition="in" filter="wipe(right)">
                                      <p:cBhvr>
                                        <p:cTn id="59" dur="250"/>
                                        <p:tgtEl>
                                          <p:spTgt spid="19"/>
                                        </p:tgtEl>
                                      </p:cBhvr>
                                    </p:animEffect>
                                  </p:childTnLst>
                                </p:cTn>
                              </p:par>
                              <p:par>
                                <p:cTn id="60" presetID="22" presetClass="entr" presetSubtype="2" fill="hold" grpId="0" nodeType="withEffect">
                                  <p:stCondLst>
                                    <p:cond delay="500"/>
                                  </p:stCondLst>
                                  <p:childTnLst>
                                    <p:set>
                                      <p:cBhvr>
                                        <p:cTn id="61" dur="1" fill="hold">
                                          <p:stCondLst>
                                            <p:cond delay="0"/>
                                          </p:stCondLst>
                                        </p:cTn>
                                        <p:tgtEl>
                                          <p:spTgt spid="20"/>
                                        </p:tgtEl>
                                        <p:attrNameLst>
                                          <p:attrName>style.visibility</p:attrName>
                                        </p:attrNameLst>
                                      </p:cBhvr>
                                      <p:to>
                                        <p:strVal val="visible"/>
                                      </p:to>
                                    </p:set>
                                    <p:animEffect transition="in" filter="wipe(right)">
                                      <p:cBhvr>
                                        <p:cTn id="62"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3803220" y="1057300"/>
            <a:ext cx="2448272" cy="2448272"/>
          </a:xfrm>
          <a:prstGeom prst="ellipse">
            <a:avLst/>
          </a:prstGeom>
          <a:solidFill>
            <a:schemeClr val="bg1">
              <a:alpha val="50000"/>
            </a:schemeClr>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4143897" y="1427500"/>
            <a:ext cx="1915909" cy="1862048"/>
          </a:xfrm>
          <a:prstGeom prst="rect">
            <a:avLst/>
          </a:prstGeom>
          <a:noFill/>
        </p:spPr>
        <p:txBody>
          <a:bodyPr wrap="none" rtlCol="0">
            <a:spAutoFit/>
          </a:bodyPr>
          <a:lstStyle/>
          <a:p>
            <a:r>
              <a:rPr lang="en-US" altLang="zh-CN" sz="11500" dirty="0">
                <a:solidFill>
                  <a:schemeClr val="bg1"/>
                </a:solidFill>
                <a:latin typeface="微软雅黑" panose="020B0503020204020204" pitchFamily="34" charset="-122"/>
                <a:ea typeface="微软雅黑" panose="020B0503020204020204" pitchFamily="34" charset="-122"/>
              </a:rPr>
              <a:t>04</a:t>
            </a:r>
            <a:endParaRPr lang="zh-CN" altLang="en-US" sz="11500" dirty="0">
              <a:solidFill>
                <a:schemeClr val="bg1"/>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975544" y="4585692"/>
            <a:ext cx="2880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160120" y="4585692"/>
            <a:ext cx="30963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999881" y="4299402"/>
            <a:ext cx="2031325" cy="646331"/>
          </a:xfrm>
          <a:prstGeom prst="rect">
            <a:avLst/>
          </a:prstGeom>
          <a:noFill/>
        </p:spPr>
        <p:txBody>
          <a:bodyPr wrap="none"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未来规划</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Scale>
                                      <p:cBhvr>
                                        <p:cTn id="13"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5"/>
                                        </p:tgtEl>
                                        <p:attrNameLst>
                                          <p:attrName>ppt_x</p:attrName>
                                          <p:attrName>ppt_y</p:attrName>
                                        </p:attrNameLst>
                                      </p:cBhvr>
                                    </p:animMotion>
                                    <p:animEffect transition="in" filter="fade">
                                      <p:cBhvr>
                                        <p:cTn id="15" dur="1000"/>
                                        <p:tgtEl>
                                          <p:spTgt spid="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par>
                                <p:cTn id="20" presetID="22" presetClass="entr" presetSubtype="2"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38" presetClass="entr" presetSubtype="0" accel="50000" fill="hold" grpId="0" nodeType="afterEffect">
                                  <p:stCondLst>
                                    <p:cond delay="0"/>
                                  </p:stCondLst>
                                  <p:iterate type="lt">
                                    <p:tmPct val="50000"/>
                                  </p:iterate>
                                  <p:childTnLst>
                                    <p:set>
                                      <p:cBhvr>
                                        <p:cTn id="25" dur="1" fill="hold">
                                          <p:stCondLst>
                                            <p:cond delay="0"/>
                                          </p:stCondLst>
                                        </p:cTn>
                                        <p:tgtEl>
                                          <p:spTgt spid="18"/>
                                        </p:tgtEl>
                                        <p:attrNameLst>
                                          <p:attrName>style.visibility</p:attrName>
                                        </p:attrNameLst>
                                      </p:cBhvr>
                                      <p:to>
                                        <p:strVal val="visible"/>
                                      </p:to>
                                    </p:set>
                                    <p:set>
                                      <p:cBhvr>
                                        <p:cTn id="26" dur="455" fill="hold">
                                          <p:stCondLst>
                                            <p:cond delay="0"/>
                                          </p:stCondLst>
                                        </p:cTn>
                                        <p:tgtEl>
                                          <p:spTgt spid="18"/>
                                        </p:tgtEl>
                                        <p:attrNameLst>
                                          <p:attrName>style.rotation</p:attrName>
                                        </p:attrNameLst>
                                      </p:cBhvr>
                                      <p:to>
                                        <p:strVal val="-45.0"/>
                                      </p:to>
                                    </p:set>
                                    <p:anim calcmode="lin" valueType="num">
                                      <p:cBhvr>
                                        <p:cTn id="27" dur="455" fill="hold">
                                          <p:stCondLst>
                                            <p:cond delay="455"/>
                                          </p:stCondLst>
                                        </p:cTn>
                                        <p:tgtEl>
                                          <p:spTgt spid="18"/>
                                        </p:tgtEl>
                                        <p:attrNameLst>
                                          <p:attrName>style.rotation</p:attrName>
                                        </p:attrNameLst>
                                      </p:cBhvr>
                                      <p:tavLst>
                                        <p:tav tm="0">
                                          <p:val>
                                            <p:fltVal val="-45"/>
                                          </p:val>
                                        </p:tav>
                                        <p:tav tm="69900">
                                          <p:val>
                                            <p:fltVal val="45"/>
                                          </p:val>
                                        </p:tav>
                                        <p:tav tm="100000">
                                          <p:val>
                                            <p:fltVal val="0"/>
                                          </p:val>
                                        </p:tav>
                                      </p:tavLst>
                                    </p:anim>
                                    <p:anim calcmode="lin" valueType="num">
                                      <p:cBhvr>
                                        <p:cTn id="28" dur="455" fill="hold">
                                          <p:stCondLst>
                                            <p:cond delay="0"/>
                                          </p:stCondLst>
                                        </p:cTn>
                                        <p:tgtEl>
                                          <p:spTgt spid="18"/>
                                        </p:tgtEl>
                                        <p:attrNameLst>
                                          <p:attrName>ppt_y</p:attrName>
                                        </p:attrNameLst>
                                      </p:cBhvr>
                                      <p:tavLst>
                                        <p:tav tm="0">
                                          <p:val>
                                            <p:strVal val="#ppt_y-1"/>
                                          </p:val>
                                        </p:tav>
                                        <p:tav tm="100000">
                                          <p:val>
                                            <p:strVal val="#ppt_y-(0.354*#ppt_w-0.172*#ppt_h)"/>
                                          </p:val>
                                        </p:tav>
                                      </p:tavLst>
                                    </p:anim>
                                    <p:anim calcmode="lin" valueType="num">
                                      <p:cBhvr>
                                        <p:cTn id="29" dur="156" decel="50000" autoRev="1" fill="hold">
                                          <p:stCondLst>
                                            <p:cond delay="455"/>
                                          </p:stCondLst>
                                        </p:cTn>
                                        <p:tgtEl>
                                          <p:spTgt spid="18"/>
                                        </p:tgtEl>
                                        <p:attrNameLst>
                                          <p:attrName>ppt_y</p:attrName>
                                        </p:attrNameLst>
                                      </p:cBhvr>
                                      <p:tavLst>
                                        <p:tav tm="0">
                                          <p:val>
                                            <p:strVal val="#ppt_y-(0.354*#ppt_w-0.172*#ppt_h)"/>
                                          </p:val>
                                        </p:tav>
                                        <p:tav tm="100000">
                                          <p:val>
                                            <p:strVal val="#ppt_y-(0.354*#ppt_w-0.172*#ppt_h)-#ppt_h/2"/>
                                          </p:val>
                                        </p:tav>
                                      </p:tavLst>
                                    </p:anim>
                                    <p:anim calcmode="lin" valueType="num">
                                      <p:cBhvr>
                                        <p:cTn id="30" dur="136" fill="hold">
                                          <p:stCondLst>
                                            <p:cond delay="864"/>
                                          </p:stCondLst>
                                        </p:cTn>
                                        <p:tgtEl>
                                          <p:spTgt spid="1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五角星 18"/>
          <p:cNvSpPr/>
          <p:nvPr/>
        </p:nvSpPr>
        <p:spPr>
          <a:xfrm rot="2134838">
            <a:off x="1642898" y="1519493"/>
            <a:ext cx="2146300" cy="2179637"/>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grpSp>
        <p:nvGrpSpPr>
          <p:cNvPr id="10" name="组合 9"/>
          <p:cNvGrpSpPr/>
          <p:nvPr/>
        </p:nvGrpSpPr>
        <p:grpSpPr>
          <a:xfrm>
            <a:off x="2481890" y="2075114"/>
            <a:ext cx="488159" cy="490540"/>
            <a:chOff x="1912141" y="1824035"/>
            <a:chExt cx="488159" cy="490540"/>
          </a:xfrm>
          <a:solidFill>
            <a:srgbClr val="FFFFFF"/>
          </a:solidFill>
        </p:grpSpPr>
        <p:sp>
          <p:nvSpPr>
            <p:cNvPr id="11" name="饼形 10"/>
            <p:cNvSpPr/>
            <p:nvPr/>
          </p:nvSpPr>
          <p:spPr>
            <a:xfrm>
              <a:off x="1912141" y="1847847"/>
              <a:ext cx="466728" cy="466728"/>
            </a:xfrm>
            <a:prstGeom prst="pie">
              <a:avLst>
                <a:gd name="adj1" fmla="val 2668795"/>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solidFill>
                  <a:schemeClr val="tx1"/>
                </a:solidFill>
              </a:endParaRPr>
            </a:p>
          </p:txBody>
        </p:sp>
        <p:sp>
          <p:nvSpPr>
            <p:cNvPr id="12" name="饼形 11"/>
            <p:cNvSpPr/>
            <p:nvPr/>
          </p:nvSpPr>
          <p:spPr>
            <a:xfrm>
              <a:off x="1933572" y="1824035"/>
              <a:ext cx="466728" cy="466728"/>
            </a:xfrm>
            <a:prstGeom prst="pie">
              <a:avLst>
                <a:gd name="adj1" fmla="val 16168367"/>
                <a:gd name="adj2" fmla="val 215999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solidFill>
                  <a:schemeClr val="tx1"/>
                </a:solidFill>
              </a:endParaRPr>
            </a:p>
          </p:txBody>
        </p:sp>
      </p:grpSp>
      <p:sp>
        <p:nvSpPr>
          <p:cNvPr id="13" name="TextBox 21"/>
          <p:cNvSpPr txBox="1">
            <a:spLocks noChangeArrowheads="1"/>
          </p:cNvSpPr>
          <p:nvPr/>
        </p:nvSpPr>
        <p:spPr bwMode="auto">
          <a:xfrm>
            <a:off x="2014374" y="2780477"/>
            <a:ext cx="1419225" cy="707886"/>
          </a:xfrm>
          <a:prstGeom prst="rect">
            <a:avLst/>
          </a:prstGeom>
          <a:noFill/>
          <a:ln w="9525">
            <a:noFill/>
            <a:miter lim="800000"/>
          </a:ln>
        </p:spPr>
        <p:txBody>
          <a:bodyPr>
            <a:spAutoFit/>
          </a:bodyPr>
          <a:lstStyle/>
          <a:p>
            <a:pPr algn="ctr"/>
            <a:r>
              <a:rPr lang="zh-CN" altLang="en-US" sz="2000" b="1" dirty="0">
                <a:solidFill>
                  <a:srgbClr val="FFFFFF"/>
                </a:solidFill>
                <a:ea typeface="微软雅黑" panose="020B0503020204020204" pitchFamily="34" charset="-122"/>
              </a:rPr>
              <a:t>工作</a:t>
            </a:r>
            <a:endParaRPr lang="en-US" altLang="zh-CN" sz="2000" b="1" dirty="0">
              <a:solidFill>
                <a:srgbClr val="FFFFFF"/>
              </a:solidFill>
              <a:ea typeface="微软雅黑" panose="020B0503020204020204" pitchFamily="34" charset="-122"/>
            </a:endParaRPr>
          </a:p>
          <a:p>
            <a:pPr algn="ctr"/>
            <a:r>
              <a:rPr lang="zh-CN" altLang="en-US" sz="2000" b="1" dirty="0">
                <a:solidFill>
                  <a:srgbClr val="FFFFFF"/>
                </a:solidFill>
                <a:ea typeface="微软雅黑" panose="020B0503020204020204" pitchFamily="34" charset="-122"/>
              </a:rPr>
              <a:t>计划一</a:t>
            </a:r>
          </a:p>
        </p:txBody>
      </p:sp>
      <p:sp>
        <p:nvSpPr>
          <p:cNvPr id="14" name="五角星 18"/>
          <p:cNvSpPr/>
          <p:nvPr/>
        </p:nvSpPr>
        <p:spPr>
          <a:xfrm rot="2134838">
            <a:off x="4087648" y="1513143"/>
            <a:ext cx="2146300" cy="2179637"/>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15" name="TextBox 24"/>
          <p:cNvSpPr txBox="1">
            <a:spLocks noChangeArrowheads="1"/>
          </p:cNvSpPr>
          <p:nvPr/>
        </p:nvSpPr>
        <p:spPr bwMode="auto">
          <a:xfrm>
            <a:off x="4508336" y="2549779"/>
            <a:ext cx="1295400" cy="707886"/>
          </a:xfrm>
          <a:prstGeom prst="rect">
            <a:avLst/>
          </a:prstGeom>
          <a:noFill/>
          <a:ln w="9525">
            <a:noFill/>
            <a:miter lim="800000"/>
          </a:ln>
        </p:spPr>
        <p:txBody>
          <a:bodyPr>
            <a:spAutoFit/>
          </a:bodyPr>
          <a:lstStyle/>
          <a:p>
            <a:pPr algn="ctr"/>
            <a:r>
              <a:rPr lang="zh-CN" altLang="en-US" sz="2000" b="1" dirty="0">
                <a:solidFill>
                  <a:srgbClr val="FFFFFF"/>
                </a:solidFill>
                <a:ea typeface="微软雅黑" panose="020B0503020204020204" pitchFamily="34" charset="-122"/>
              </a:rPr>
              <a:t>工作</a:t>
            </a:r>
            <a:endParaRPr lang="en-US" altLang="zh-CN" sz="2000" b="1" dirty="0">
              <a:solidFill>
                <a:srgbClr val="FFFFFF"/>
              </a:solidFill>
              <a:ea typeface="微软雅黑" panose="020B0503020204020204" pitchFamily="34" charset="-122"/>
            </a:endParaRPr>
          </a:p>
          <a:p>
            <a:pPr algn="ctr"/>
            <a:r>
              <a:rPr lang="zh-CN" altLang="en-US" sz="2000" b="1" dirty="0">
                <a:solidFill>
                  <a:srgbClr val="FFFFFF"/>
                </a:solidFill>
                <a:ea typeface="微软雅黑" panose="020B0503020204020204" pitchFamily="34" charset="-122"/>
              </a:rPr>
              <a:t>计划二</a:t>
            </a:r>
          </a:p>
        </p:txBody>
      </p:sp>
      <p:sp>
        <p:nvSpPr>
          <p:cNvPr id="16" name="五角星 18"/>
          <p:cNvSpPr/>
          <p:nvPr/>
        </p:nvSpPr>
        <p:spPr>
          <a:xfrm rot="2134838">
            <a:off x="6532398" y="1513143"/>
            <a:ext cx="2146300" cy="2179637"/>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17" name="TextBox 26"/>
          <p:cNvSpPr txBox="1">
            <a:spLocks noChangeArrowheads="1"/>
          </p:cNvSpPr>
          <p:nvPr/>
        </p:nvSpPr>
        <p:spPr bwMode="auto">
          <a:xfrm>
            <a:off x="6948324" y="2552954"/>
            <a:ext cx="1419225" cy="707886"/>
          </a:xfrm>
          <a:prstGeom prst="rect">
            <a:avLst/>
          </a:prstGeom>
          <a:noFill/>
          <a:ln w="9525">
            <a:noFill/>
            <a:miter lim="800000"/>
          </a:ln>
        </p:spPr>
        <p:txBody>
          <a:bodyPr>
            <a:spAutoFit/>
          </a:bodyPr>
          <a:lstStyle/>
          <a:p>
            <a:pPr algn="ctr"/>
            <a:r>
              <a:rPr lang="zh-CN" altLang="en-US" sz="2000" b="1" dirty="0">
                <a:solidFill>
                  <a:srgbClr val="FFFFFF"/>
                </a:solidFill>
                <a:ea typeface="微软雅黑" panose="020B0503020204020204" pitchFamily="34" charset="-122"/>
              </a:rPr>
              <a:t>工作</a:t>
            </a:r>
            <a:endParaRPr lang="en-US" altLang="zh-CN" sz="2000" b="1" dirty="0">
              <a:solidFill>
                <a:srgbClr val="FFFFFF"/>
              </a:solidFill>
              <a:ea typeface="微软雅黑" panose="020B0503020204020204" pitchFamily="34" charset="-122"/>
            </a:endParaRPr>
          </a:p>
          <a:p>
            <a:pPr algn="ctr"/>
            <a:r>
              <a:rPr lang="zh-CN" altLang="en-US" sz="2000" b="1" dirty="0">
                <a:solidFill>
                  <a:srgbClr val="FFFFFF"/>
                </a:solidFill>
                <a:ea typeface="微软雅黑" panose="020B0503020204020204" pitchFamily="34" charset="-122"/>
              </a:rPr>
              <a:t>计划三</a:t>
            </a:r>
          </a:p>
        </p:txBody>
      </p:sp>
      <p:grpSp>
        <p:nvGrpSpPr>
          <p:cNvPr id="18" name="组合 17"/>
          <p:cNvGrpSpPr/>
          <p:nvPr/>
        </p:nvGrpSpPr>
        <p:grpSpPr>
          <a:xfrm>
            <a:off x="4831432" y="2076878"/>
            <a:ext cx="667504" cy="468662"/>
            <a:chOff x="2409665" y="939861"/>
            <a:chExt cx="5638961" cy="3959164"/>
          </a:xfrm>
          <a:solidFill>
            <a:srgbClr val="FFFFFF"/>
          </a:solidFill>
        </p:grpSpPr>
        <p:sp>
          <p:nvSpPr>
            <p:cNvPr id="19" name="流程图: 联系 2"/>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solidFill>
                  <a:srgbClr val="33A6B2"/>
                </a:solidFill>
              </a:endParaRPr>
            </a:p>
          </p:txBody>
        </p:sp>
        <p:sp>
          <p:nvSpPr>
            <p:cNvPr id="20" name="流程图: 联系 2"/>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solidFill>
                  <a:srgbClr val="33A6B2"/>
                </a:solidFill>
              </a:endParaRPr>
            </a:p>
          </p:txBody>
        </p:sp>
        <p:sp>
          <p:nvSpPr>
            <p:cNvPr id="21" name="流程图: 联系 2"/>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solidFill>
                  <a:srgbClr val="33A6B2"/>
                </a:solidFill>
              </a:endParaRPr>
            </a:p>
          </p:txBody>
        </p:sp>
      </p:grpSp>
      <p:sp>
        <p:nvSpPr>
          <p:cNvPr id="22" name="矩形 25"/>
          <p:cNvSpPr/>
          <p:nvPr/>
        </p:nvSpPr>
        <p:spPr>
          <a:xfrm>
            <a:off x="7407111" y="2051305"/>
            <a:ext cx="514350" cy="519113"/>
          </a:xfrm>
          <a:custGeom>
            <a:avLst/>
            <a:gdLst/>
            <a:ahLst/>
            <a:cxnLst/>
            <a:rect l="l" t="t" r="r" b="b"/>
            <a:pathLst>
              <a:path w="4210679" h="4260850">
                <a:moveTo>
                  <a:pt x="83635" y="0"/>
                </a:moveTo>
                <a:lnTo>
                  <a:pt x="832931" y="0"/>
                </a:lnTo>
                <a:cubicBezTo>
                  <a:pt x="878523" y="0"/>
                  <a:pt x="915483" y="36960"/>
                  <a:pt x="915483" y="82552"/>
                </a:cubicBezTo>
                <a:lnTo>
                  <a:pt x="915483" y="412748"/>
                </a:lnTo>
                <a:cubicBezTo>
                  <a:pt x="915483" y="443274"/>
                  <a:pt x="898914" y="469930"/>
                  <a:pt x="873607" y="483053"/>
                </a:cubicBezTo>
                <a:lnTo>
                  <a:pt x="4210679" y="483053"/>
                </a:lnTo>
                <a:lnTo>
                  <a:pt x="4210679" y="1893780"/>
                </a:lnTo>
                <a:lnTo>
                  <a:pt x="1406022" y="2781301"/>
                </a:lnTo>
                <a:lnTo>
                  <a:pt x="4210679" y="2781301"/>
                </a:lnTo>
                <a:lnTo>
                  <a:pt x="4210679" y="3305175"/>
                </a:lnTo>
                <a:lnTo>
                  <a:pt x="3591246" y="3305175"/>
                </a:lnTo>
                <a:cubicBezTo>
                  <a:pt x="3812567" y="3348853"/>
                  <a:pt x="3979359" y="3544073"/>
                  <a:pt x="3979359" y="3778250"/>
                </a:cubicBezTo>
                <a:cubicBezTo>
                  <a:pt x="3979359" y="4044783"/>
                  <a:pt x="3763292" y="4260850"/>
                  <a:pt x="3496759" y="4260850"/>
                </a:cubicBezTo>
                <a:cubicBezTo>
                  <a:pt x="3230226" y="4260850"/>
                  <a:pt x="3014159" y="4044783"/>
                  <a:pt x="3014159" y="3778250"/>
                </a:cubicBezTo>
                <a:cubicBezTo>
                  <a:pt x="3014159" y="3544073"/>
                  <a:pt x="3180952" y="3348853"/>
                  <a:pt x="3402273" y="3305175"/>
                </a:cubicBezTo>
                <a:lnTo>
                  <a:pt x="1267146" y="3305175"/>
                </a:lnTo>
                <a:cubicBezTo>
                  <a:pt x="1488467" y="3348853"/>
                  <a:pt x="1655259" y="3544073"/>
                  <a:pt x="1655259" y="3778250"/>
                </a:cubicBezTo>
                <a:cubicBezTo>
                  <a:pt x="1655259" y="4044783"/>
                  <a:pt x="1439192" y="4260850"/>
                  <a:pt x="1172659" y="4260850"/>
                </a:cubicBezTo>
                <a:cubicBezTo>
                  <a:pt x="906126" y="4260850"/>
                  <a:pt x="690059" y="4044783"/>
                  <a:pt x="690059" y="3778250"/>
                </a:cubicBezTo>
                <a:cubicBezTo>
                  <a:pt x="690059" y="3544073"/>
                  <a:pt x="856851" y="3348853"/>
                  <a:pt x="1078173" y="3305175"/>
                </a:cubicBezTo>
                <a:lnTo>
                  <a:pt x="972633" y="3305175"/>
                </a:lnTo>
                <a:cubicBezTo>
                  <a:pt x="944058" y="3143250"/>
                  <a:pt x="972634" y="3276600"/>
                  <a:pt x="963109" y="2781300"/>
                </a:cubicBezTo>
                <a:cubicBezTo>
                  <a:pt x="451270" y="464482"/>
                  <a:pt x="618551" y="1241439"/>
                  <a:pt x="451247" y="494159"/>
                </a:cubicBezTo>
                <a:lnTo>
                  <a:pt x="36010" y="492918"/>
                </a:lnTo>
                <a:cubicBezTo>
                  <a:pt x="-9582" y="492918"/>
                  <a:pt x="1083" y="489297"/>
                  <a:pt x="1083" y="443705"/>
                </a:cubicBezTo>
                <a:lnTo>
                  <a:pt x="1083" y="82552"/>
                </a:lnTo>
                <a:cubicBezTo>
                  <a:pt x="1083" y="36960"/>
                  <a:pt x="38043" y="0"/>
                  <a:pt x="83635"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24" name="TextBox 23"/>
          <p:cNvSpPr txBox="1"/>
          <p:nvPr/>
        </p:nvSpPr>
        <p:spPr>
          <a:xfrm>
            <a:off x="1623616" y="4243944"/>
            <a:ext cx="7201998" cy="1061829"/>
          </a:xfrm>
          <a:prstGeom prst="rect">
            <a:avLst/>
          </a:prstGeom>
          <a:noFill/>
        </p:spPr>
        <p:txBody>
          <a:bodyPr wrap="square" rtlCol="0">
            <a:spAutoFit/>
          </a:bodyPr>
          <a:lstStyle/>
          <a:p>
            <a:pPr>
              <a:lnSpc>
                <a:spcPct val="150000"/>
              </a:lnSpc>
            </a:pPr>
            <a:r>
              <a:rPr lang="zh-CN" altLang="en-US" sz="1400" dirty="0">
                <a:solidFill>
                  <a:schemeClr val="bg1"/>
                </a:solidFill>
              </a:rPr>
              <a:t>这里输入简单的文字概述这里输入简单文字概述这里输入简单的文字概述这里入简单的文字概述这里输入述简单的文字概述这里输入简单文字概述这里输入简单输入述简单的文字概述这里输入述简单的文字概述这里输入述简单的文字概述</a:t>
            </a:r>
          </a:p>
        </p:txBody>
      </p:sp>
      <p:cxnSp>
        <p:nvCxnSpPr>
          <p:cNvPr id="25" name="直接连接符 24"/>
          <p:cNvCxnSpPr/>
          <p:nvPr/>
        </p:nvCxnSpPr>
        <p:spPr>
          <a:xfrm>
            <a:off x="508000" y="913284"/>
            <a:ext cx="91440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346803" y="337220"/>
            <a:ext cx="1980029" cy="400110"/>
          </a:xfrm>
          <a:prstGeom prst="rect">
            <a:avLst/>
          </a:prstGeom>
          <a:no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下一步工作计划</a:t>
            </a:r>
          </a:p>
        </p:txBody>
      </p:sp>
      <p:sp>
        <p:nvSpPr>
          <p:cNvPr id="27" name="八角星 26"/>
          <p:cNvSpPr/>
          <p:nvPr/>
        </p:nvSpPr>
        <p:spPr>
          <a:xfrm>
            <a:off x="759520" y="265212"/>
            <a:ext cx="571404" cy="571404"/>
          </a:xfrm>
          <a:prstGeom prst="star8">
            <a:avLst/>
          </a:prstGeom>
          <a:solidFill>
            <a:schemeClr val="bg1">
              <a:alpha val="50000"/>
            </a:schemeClr>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1000"/>
                                        <p:tgtEl>
                                          <p:spTgt spid="24"/>
                                        </p:tgtEl>
                                      </p:cBhvr>
                                    </p:animEffect>
                                    <p:anim calcmode="lin" valueType="num">
                                      <p:cBhvr>
                                        <p:cTn id="55" dur="1000" fill="hold"/>
                                        <p:tgtEl>
                                          <p:spTgt spid="24"/>
                                        </p:tgtEl>
                                        <p:attrNameLst>
                                          <p:attrName>ppt_x</p:attrName>
                                        </p:attrNameLst>
                                      </p:cBhvr>
                                      <p:tavLst>
                                        <p:tav tm="0">
                                          <p:val>
                                            <p:strVal val="#ppt_x"/>
                                          </p:val>
                                        </p:tav>
                                        <p:tav tm="100000">
                                          <p:val>
                                            <p:strVal val="#ppt_x"/>
                                          </p:val>
                                        </p:tav>
                                      </p:tavLst>
                                    </p:anim>
                                    <p:anim calcmode="lin" valueType="num">
                                      <p:cBhvr>
                                        <p:cTn id="5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animBg="1"/>
      <p:bldP spid="15" grpId="0"/>
      <p:bldP spid="16" grpId="0" animBg="1"/>
      <p:bldP spid="17" grpId="0"/>
      <p:bldP spid="22"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rot="20640000">
            <a:off x="4618768" y="3014784"/>
            <a:ext cx="653507" cy="46208"/>
          </a:xfrm>
          <a:prstGeom prst="roundRect">
            <a:avLst>
              <a:gd name="adj" fmla="val 50000"/>
            </a:avLst>
          </a:prstGeom>
          <a:solidFill>
            <a:schemeClr val="bg1"/>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26" name="圆角矩形 25"/>
          <p:cNvSpPr/>
          <p:nvPr/>
        </p:nvSpPr>
        <p:spPr>
          <a:xfrm rot="900000">
            <a:off x="4571887" y="3638940"/>
            <a:ext cx="672164" cy="59248"/>
          </a:xfrm>
          <a:prstGeom prst="roundRect">
            <a:avLst>
              <a:gd name="adj" fmla="val 50000"/>
            </a:avLst>
          </a:prstGeom>
          <a:solidFill>
            <a:schemeClr val="bg1"/>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27" name="圆角矩形 26"/>
          <p:cNvSpPr/>
          <p:nvPr/>
        </p:nvSpPr>
        <p:spPr>
          <a:xfrm rot="19320000">
            <a:off x="4243286" y="2381261"/>
            <a:ext cx="1073343" cy="45719"/>
          </a:xfrm>
          <a:prstGeom prst="roundRect">
            <a:avLst>
              <a:gd name="adj" fmla="val 50000"/>
            </a:avLst>
          </a:prstGeom>
          <a:solidFill>
            <a:schemeClr val="bg1"/>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28" name="圆角矩形 27"/>
          <p:cNvSpPr/>
          <p:nvPr/>
        </p:nvSpPr>
        <p:spPr>
          <a:xfrm rot="2400000">
            <a:off x="4230900" y="4198375"/>
            <a:ext cx="1042881" cy="55784"/>
          </a:xfrm>
          <a:prstGeom prst="roundRect">
            <a:avLst>
              <a:gd name="adj" fmla="val 50000"/>
            </a:avLst>
          </a:prstGeom>
          <a:solidFill>
            <a:schemeClr val="bg1"/>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grpSp>
        <p:nvGrpSpPr>
          <p:cNvPr id="29" name="组合 56"/>
          <p:cNvGrpSpPr/>
          <p:nvPr/>
        </p:nvGrpSpPr>
        <p:grpSpPr bwMode="auto">
          <a:xfrm>
            <a:off x="3228445" y="2608020"/>
            <a:ext cx="1450975" cy="1398588"/>
            <a:chOff x="3440653" y="2680764"/>
            <a:chExt cx="2329340" cy="2245772"/>
          </a:xfrm>
          <a:solidFill>
            <a:srgbClr val="0BA5BF"/>
          </a:solidFill>
        </p:grpSpPr>
        <p:sp>
          <p:nvSpPr>
            <p:cNvPr id="30" name="Oval 2"/>
            <p:cNvSpPr>
              <a:spLocks noChangeAspect="1" noChangeArrowheads="1"/>
            </p:cNvSpPr>
            <p:nvPr/>
          </p:nvSpPr>
          <p:spPr bwMode="auto">
            <a:xfrm>
              <a:off x="3440653" y="2680764"/>
              <a:ext cx="2245771" cy="2245772"/>
            </a:xfrm>
            <a:prstGeom prst="ellipse">
              <a:avLst/>
            </a:prstGeom>
            <a:noFill/>
            <a:ln w="25400">
              <a:solidFill>
                <a:schemeClr val="bg1"/>
              </a:solidFill>
            </a:ln>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defRPr/>
              </a:pPr>
              <a:endParaRPr lang="fr-FR" altLang="zh-CN" sz="1600" b="1" dirty="0">
                <a:solidFill>
                  <a:schemeClr val="bg1"/>
                </a:solidFill>
                <a:latin typeface="微软雅黑" panose="020B0503020204020204" pitchFamily="34" charset="-122"/>
                <a:ea typeface="微软雅黑" panose="020B0503020204020204" pitchFamily="34" charset="-122"/>
              </a:endParaRPr>
            </a:p>
          </p:txBody>
        </p:sp>
        <p:sp>
          <p:nvSpPr>
            <p:cNvPr id="31" name="Text Box 29"/>
            <p:cNvSpPr txBox="1">
              <a:spLocks noChangeArrowheads="1"/>
            </p:cNvSpPr>
            <p:nvPr/>
          </p:nvSpPr>
          <p:spPr bwMode="gray">
            <a:xfrm>
              <a:off x="3464942" y="3492525"/>
              <a:ext cx="2305051" cy="543807"/>
            </a:xfrm>
            <a:prstGeom prst="rect">
              <a:avLst/>
            </a:prstGeom>
            <a:noFill/>
            <a:ln w="9525">
              <a:noFill/>
              <a:miter lim="800000"/>
            </a:ln>
          </p:spPr>
          <p:txBody>
            <a:bodyPr anchor="ctr">
              <a:spAutoFit/>
            </a:bodyPr>
            <a:lstStyle/>
            <a:p>
              <a:pPr algn="ctr">
                <a:defRPr/>
              </a:pPr>
              <a:r>
                <a:rPr kumimoji="1" lang="zh-CN" altLang="en-US" sz="1600" dirty="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rPr>
                <a:t>进一步目标</a:t>
              </a:r>
            </a:p>
          </p:txBody>
        </p:sp>
      </p:grpSp>
      <p:sp>
        <p:nvSpPr>
          <p:cNvPr id="32" name="圆角矩形 31"/>
          <p:cNvSpPr/>
          <p:nvPr/>
        </p:nvSpPr>
        <p:spPr bwMode="auto">
          <a:xfrm>
            <a:off x="5241776" y="3458939"/>
            <a:ext cx="3686405" cy="539690"/>
          </a:xfrm>
          <a:prstGeom prst="roundRect">
            <a:avLst>
              <a:gd name="adj" fmla="val 7848"/>
            </a:avLst>
          </a:prstGeom>
          <a:noFill/>
          <a:ln w="38100">
            <a:solidFill>
              <a:schemeClr val="bg1"/>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buClr>
                <a:srgbClr val="FF0000"/>
              </a:buClr>
              <a:buSzPct val="70000"/>
              <a:buFont typeface="Wingdings" panose="05000000000000000000" pitchFamily="2" charset="2"/>
              <a:buChar char="n"/>
              <a:tabLst>
                <a:tab pos="136525"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33" name="矩形 87"/>
          <p:cNvSpPr>
            <a:spLocks noChangeArrowheads="1"/>
          </p:cNvSpPr>
          <p:nvPr/>
        </p:nvSpPr>
        <p:spPr bwMode="auto">
          <a:xfrm>
            <a:off x="5378377" y="3561752"/>
            <a:ext cx="3208337" cy="307975"/>
          </a:xfrm>
          <a:prstGeom prst="rect">
            <a:avLst/>
          </a:prstGeom>
          <a:noFill/>
          <a:ln w="9525">
            <a:noFill/>
            <a:miter lim="800000"/>
          </a:ln>
        </p:spPr>
        <p:txBody>
          <a:bodyPr>
            <a:spAutoFit/>
          </a:bodyPr>
          <a:lstStyle/>
          <a:p>
            <a:pPr eaLnBrk="0" fontAlgn="ctr" hangingPunct="0">
              <a:buClr>
                <a:srgbClr val="FF0000"/>
              </a:buClr>
              <a:buSzPct val="70000"/>
            </a:pPr>
            <a:r>
              <a:rPr lang="zh-CN" altLang="en-US" sz="1400" dirty="0">
                <a:solidFill>
                  <a:schemeClr val="bg1"/>
                </a:solidFill>
                <a:latin typeface="微软雅黑" panose="020B0503020204020204" pitchFamily="34" charset="-122"/>
                <a:ea typeface="微软雅黑" panose="020B0503020204020204" pitchFamily="34" charset="-122"/>
              </a:rPr>
              <a:t>点击添加文本 点击添加文本</a:t>
            </a:r>
          </a:p>
        </p:txBody>
      </p:sp>
      <p:sp>
        <p:nvSpPr>
          <p:cNvPr id="34" name="圆角矩形 33"/>
          <p:cNvSpPr/>
          <p:nvPr/>
        </p:nvSpPr>
        <p:spPr bwMode="auto">
          <a:xfrm>
            <a:off x="5241776" y="4272534"/>
            <a:ext cx="3686405" cy="529183"/>
          </a:xfrm>
          <a:prstGeom prst="roundRect">
            <a:avLst>
              <a:gd name="adj" fmla="val 7848"/>
            </a:avLst>
          </a:prstGeom>
          <a:noFill/>
          <a:ln w="38100">
            <a:solidFill>
              <a:schemeClr val="bg1"/>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buClr>
                <a:srgbClr val="FF0000"/>
              </a:buClr>
              <a:buSzPct val="70000"/>
              <a:buFont typeface="Wingdings" panose="05000000000000000000" pitchFamily="2" charset="2"/>
              <a:buChar char="n"/>
              <a:tabLst>
                <a:tab pos="136525" algn="l"/>
              </a:tabLst>
              <a:defRPr/>
            </a:pPr>
            <a:endParaRPr lang="zh-CN" altLang="en-US" sz="1400" dirty="0">
              <a:solidFill>
                <a:srgbClr val="FF9900"/>
              </a:solidFill>
              <a:latin typeface="微软雅黑" panose="020B0503020204020204" pitchFamily="34" charset="-122"/>
              <a:ea typeface="微软雅黑" panose="020B0503020204020204" pitchFamily="34" charset="-122"/>
            </a:endParaRPr>
          </a:p>
        </p:txBody>
      </p:sp>
      <p:sp>
        <p:nvSpPr>
          <p:cNvPr id="35" name="矩形 87"/>
          <p:cNvSpPr>
            <a:spLocks noChangeArrowheads="1"/>
          </p:cNvSpPr>
          <p:nvPr/>
        </p:nvSpPr>
        <p:spPr bwMode="auto">
          <a:xfrm>
            <a:off x="5302177" y="4391604"/>
            <a:ext cx="3362325" cy="307975"/>
          </a:xfrm>
          <a:prstGeom prst="rect">
            <a:avLst/>
          </a:prstGeom>
          <a:noFill/>
          <a:ln w="9525">
            <a:noFill/>
            <a:miter lim="800000"/>
          </a:ln>
        </p:spPr>
        <p:txBody>
          <a:bodyPr>
            <a:spAutoFit/>
          </a:bodyPr>
          <a:lstStyle/>
          <a:p>
            <a:pPr eaLnBrk="0" fontAlgn="ctr" hangingPunct="0">
              <a:buClr>
                <a:srgbClr val="FF0000"/>
              </a:buClr>
              <a:buSzPct val="70000"/>
            </a:pPr>
            <a:r>
              <a:rPr lang="zh-CN" altLang="en-US" sz="1400" dirty="0">
                <a:solidFill>
                  <a:schemeClr val="bg1"/>
                </a:solidFill>
                <a:latin typeface="微软雅黑" panose="020B0503020204020204" pitchFamily="34" charset="-122"/>
                <a:ea typeface="微软雅黑" panose="020B0503020204020204" pitchFamily="34" charset="-122"/>
              </a:rPr>
              <a:t>点击添加文本 点击添加文本</a:t>
            </a:r>
          </a:p>
        </p:txBody>
      </p:sp>
      <p:sp>
        <p:nvSpPr>
          <p:cNvPr id="36" name="圆角矩形 35"/>
          <p:cNvSpPr/>
          <p:nvPr/>
        </p:nvSpPr>
        <p:spPr bwMode="auto">
          <a:xfrm>
            <a:off x="5241775" y="2610065"/>
            <a:ext cx="3686405" cy="562147"/>
          </a:xfrm>
          <a:prstGeom prst="roundRect">
            <a:avLst>
              <a:gd name="adj" fmla="val 7848"/>
            </a:avLst>
          </a:prstGeom>
          <a:noFill/>
          <a:ln w="38100">
            <a:solidFill>
              <a:schemeClr val="bg1"/>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buClr>
                <a:srgbClr val="FF0000"/>
              </a:buClr>
              <a:buSzPct val="70000"/>
              <a:buFont typeface="Wingdings" panose="05000000000000000000" pitchFamily="2" charset="2"/>
              <a:buChar char="n"/>
              <a:tabLst>
                <a:tab pos="136525"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37" name="矩形 87"/>
          <p:cNvSpPr>
            <a:spLocks noChangeArrowheads="1"/>
          </p:cNvSpPr>
          <p:nvPr/>
        </p:nvSpPr>
        <p:spPr bwMode="auto">
          <a:xfrm>
            <a:off x="5430764" y="2769368"/>
            <a:ext cx="3148012" cy="307975"/>
          </a:xfrm>
          <a:prstGeom prst="rect">
            <a:avLst/>
          </a:prstGeom>
          <a:noFill/>
          <a:ln w="9525">
            <a:noFill/>
            <a:miter lim="800000"/>
          </a:ln>
        </p:spPr>
        <p:txBody>
          <a:bodyPr>
            <a:spAutoFit/>
          </a:bodyPr>
          <a:lstStyle/>
          <a:p>
            <a:pPr eaLnBrk="0" fontAlgn="ctr" hangingPunct="0">
              <a:buClr>
                <a:srgbClr val="FF0000"/>
              </a:buClr>
              <a:buSzPct val="70000"/>
            </a:pPr>
            <a:r>
              <a:rPr lang="zh-CN" altLang="en-US" sz="1400" dirty="0">
                <a:solidFill>
                  <a:schemeClr val="bg1"/>
                </a:solidFill>
                <a:latin typeface="微软雅黑" panose="020B0503020204020204" pitchFamily="34" charset="-122"/>
                <a:ea typeface="微软雅黑" panose="020B0503020204020204" pitchFamily="34" charset="-122"/>
              </a:rPr>
              <a:t>点击添加文本 点击添加文本</a:t>
            </a:r>
          </a:p>
        </p:txBody>
      </p:sp>
      <p:sp>
        <p:nvSpPr>
          <p:cNvPr id="38" name="AutoShape 3"/>
          <p:cNvSpPr>
            <a:spLocks noChangeAspect="1" noChangeArrowheads="1"/>
          </p:cNvSpPr>
          <p:nvPr/>
        </p:nvSpPr>
        <p:spPr bwMode="auto">
          <a:xfrm>
            <a:off x="5071532" y="2774226"/>
            <a:ext cx="324000" cy="324000"/>
          </a:xfrm>
          <a:prstGeom prst="ellipse">
            <a:avLst/>
          </a:prstGeom>
          <a:solidFill>
            <a:schemeClr val="bg1"/>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defRPr/>
            </a:pP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39" name="AutoShape 3"/>
          <p:cNvSpPr>
            <a:spLocks noChangeAspect="1" noChangeArrowheads="1"/>
          </p:cNvSpPr>
          <p:nvPr/>
        </p:nvSpPr>
        <p:spPr bwMode="auto">
          <a:xfrm>
            <a:off x="5071532" y="3554515"/>
            <a:ext cx="324000" cy="324000"/>
          </a:xfrm>
          <a:prstGeom prst="ellipse">
            <a:avLst/>
          </a:prstGeom>
          <a:solidFill>
            <a:schemeClr val="bg1"/>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defRPr/>
            </a:pP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40" name="圆角矩形 39"/>
          <p:cNvSpPr/>
          <p:nvPr/>
        </p:nvSpPr>
        <p:spPr bwMode="auto">
          <a:xfrm>
            <a:off x="5241776" y="1791331"/>
            <a:ext cx="3686405" cy="544194"/>
          </a:xfrm>
          <a:prstGeom prst="roundRect">
            <a:avLst>
              <a:gd name="adj" fmla="val 7848"/>
            </a:avLst>
          </a:prstGeom>
          <a:noFill/>
          <a:ln w="38100">
            <a:solidFill>
              <a:schemeClr val="bg1"/>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buClr>
                <a:srgbClr val="FF0000"/>
              </a:buClr>
              <a:buSzPct val="70000"/>
              <a:buFont typeface="Wingdings" panose="05000000000000000000" pitchFamily="2" charset="2"/>
              <a:buChar char="n"/>
              <a:tabLst>
                <a:tab pos="136525"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41" name="矩形 87"/>
          <p:cNvSpPr>
            <a:spLocks noChangeArrowheads="1"/>
          </p:cNvSpPr>
          <p:nvPr/>
        </p:nvSpPr>
        <p:spPr bwMode="auto">
          <a:xfrm>
            <a:off x="5435110" y="1933674"/>
            <a:ext cx="3421062" cy="307975"/>
          </a:xfrm>
          <a:prstGeom prst="rect">
            <a:avLst/>
          </a:prstGeom>
          <a:noFill/>
          <a:ln w="9525">
            <a:noFill/>
            <a:miter lim="800000"/>
          </a:ln>
        </p:spPr>
        <p:txBody>
          <a:bodyPr>
            <a:spAutoFit/>
          </a:bodyPr>
          <a:lstStyle/>
          <a:p>
            <a:pPr eaLnBrk="0" fontAlgn="ctr" hangingPunct="0">
              <a:buClr>
                <a:srgbClr val="FF0000"/>
              </a:buClr>
              <a:buSzPct val="70000"/>
            </a:pPr>
            <a:r>
              <a:rPr lang="zh-CN" altLang="en-US" sz="1400" dirty="0">
                <a:solidFill>
                  <a:schemeClr val="bg1"/>
                </a:solidFill>
                <a:latin typeface="微软雅黑" panose="020B0503020204020204" pitchFamily="34" charset="-122"/>
                <a:ea typeface="微软雅黑" panose="020B0503020204020204" pitchFamily="34" charset="-122"/>
              </a:rPr>
              <a:t>点击添加文本 点击添加文本</a:t>
            </a:r>
          </a:p>
        </p:txBody>
      </p:sp>
      <p:sp>
        <p:nvSpPr>
          <p:cNvPr id="42" name="AutoShape 3"/>
          <p:cNvSpPr>
            <a:spLocks noChangeAspect="1" noChangeArrowheads="1"/>
          </p:cNvSpPr>
          <p:nvPr/>
        </p:nvSpPr>
        <p:spPr bwMode="auto">
          <a:xfrm>
            <a:off x="5071532" y="1915697"/>
            <a:ext cx="324000" cy="324000"/>
          </a:xfrm>
          <a:prstGeom prst="ellipse">
            <a:avLst/>
          </a:prstGeom>
          <a:solidFill>
            <a:schemeClr val="bg1"/>
          </a:solidFill>
          <a:ln w="25400">
            <a:noFill/>
          </a:ln>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defRPr/>
            </a:pP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43" name="AutoShape 3"/>
          <p:cNvSpPr>
            <a:spLocks noChangeAspect="1" noChangeArrowheads="1"/>
          </p:cNvSpPr>
          <p:nvPr/>
        </p:nvSpPr>
        <p:spPr bwMode="auto">
          <a:xfrm>
            <a:off x="5071532" y="4372272"/>
            <a:ext cx="324000" cy="324000"/>
          </a:xfrm>
          <a:prstGeom prst="ellipse">
            <a:avLst/>
          </a:prstGeom>
          <a:solidFill>
            <a:schemeClr val="bg1"/>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defRPr/>
            </a:pP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44" name="AutoShape 593"/>
          <p:cNvSpPr>
            <a:spLocks noChangeArrowheads="1"/>
          </p:cNvSpPr>
          <p:nvPr/>
        </p:nvSpPr>
        <p:spPr bwMode="auto">
          <a:xfrm rot="10800000" flipH="1" flipV="1">
            <a:off x="2699549" y="3105744"/>
            <a:ext cx="442025" cy="353620"/>
          </a:xfrm>
          <a:prstGeom prst="rightArrow">
            <a:avLst>
              <a:gd name="adj1" fmla="val 60857"/>
              <a:gd name="adj2" fmla="val 56907"/>
            </a:avLst>
          </a:prstGeom>
          <a:noFill/>
          <a:ln w="25400">
            <a:solidFill>
              <a:schemeClr val="bg1"/>
            </a:solidFill>
          </a:ln>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45" name="组合 57"/>
          <p:cNvGrpSpPr/>
          <p:nvPr/>
        </p:nvGrpSpPr>
        <p:grpSpPr bwMode="auto">
          <a:xfrm>
            <a:off x="1263577" y="2738195"/>
            <a:ext cx="1417637" cy="1138238"/>
            <a:chOff x="995344" y="2329499"/>
            <a:chExt cx="1904726" cy="1529714"/>
          </a:xfrm>
        </p:grpSpPr>
        <p:sp>
          <p:nvSpPr>
            <p:cNvPr id="46" name="Oval 2"/>
            <p:cNvSpPr>
              <a:spLocks noChangeAspect="1" noChangeArrowheads="1"/>
            </p:cNvSpPr>
            <p:nvPr/>
          </p:nvSpPr>
          <p:spPr bwMode="auto">
            <a:xfrm>
              <a:off x="1214411" y="2329499"/>
              <a:ext cx="1528794" cy="1529714"/>
            </a:xfrm>
            <a:prstGeom prst="ellipse">
              <a:avLst/>
            </a:prstGeom>
            <a:noFill/>
            <a:ln w="25400">
              <a:solidFill>
                <a:schemeClr val="bg1"/>
              </a:solidFill>
            </a:ln>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defRPr/>
              </a:pPr>
              <a:endParaRPr lang="fr-FR" altLang="zh-CN" sz="1600" b="1" dirty="0">
                <a:solidFill>
                  <a:schemeClr val="bg1"/>
                </a:solidFill>
                <a:latin typeface="微软雅黑" panose="020B0503020204020204" pitchFamily="34" charset="-122"/>
                <a:ea typeface="微软雅黑" panose="020B0503020204020204" pitchFamily="34" charset="-122"/>
              </a:endParaRPr>
            </a:p>
          </p:txBody>
        </p:sp>
        <p:sp>
          <p:nvSpPr>
            <p:cNvPr id="47" name="TextBox 147"/>
            <p:cNvSpPr txBox="1">
              <a:spLocks noChangeArrowheads="1"/>
            </p:cNvSpPr>
            <p:nvPr/>
          </p:nvSpPr>
          <p:spPr bwMode="auto">
            <a:xfrm>
              <a:off x="995344" y="2834940"/>
              <a:ext cx="1904726" cy="454994"/>
            </a:xfrm>
            <a:prstGeom prst="rect">
              <a:avLst/>
            </a:prstGeom>
            <a:noFill/>
            <a:ln w="9525">
              <a:noFill/>
              <a:miter lim="800000"/>
            </a:ln>
          </p:spPr>
          <p:txBody>
            <a:bodyPr anchor="ctr">
              <a:spAutoFit/>
            </a:bodyPr>
            <a:lstStyle/>
            <a:p>
              <a:pPr algn="ctr" fontAlgn="ctr">
                <a:buClr>
                  <a:srgbClr val="FF0000"/>
                </a:buClr>
                <a:buSzPct val="70000"/>
                <a:defRPr/>
              </a:pPr>
              <a:r>
                <a:rPr kumimoji="1" lang="zh-CN" altLang="en-US" sz="1600" dirty="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rPr>
                <a:t>初步目标</a:t>
              </a:r>
            </a:p>
          </p:txBody>
        </p:sp>
      </p:grpSp>
      <p:cxnSp>
        <p:nvCxnSpPr>
          <p:cNvPr id="51" name="直接连接符 50"/>
          <p:cNvCxnSpPr/>
          <p:nvPr/>
        </p:nvCxnSpPr>
        <p:spPr>
          <a:xfrm>
            <a:off x="508000" y="913284"/>
            <a:ext cx="91440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346802" y="337220"/>
            <a:ext cx="1210588" cy="400110"/>
          </a:xfrm>
          <a:prstGeom prst="rect">
            <a:avLst/>
          </a:prstGeom>
          <a:no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具体目标</a:t>
            </a:r>
          </a:p>
        </p:txBody>
      </p:sp>
      <p:sp>
        <p:nvSpPr>
          <p:cNvPr id="53" name="八角星 52"/>
          <p:cNvSpPr/>
          <p:nvPr/>
        </p:nvSpPr>
        <p:spPr>
          <a:xfrm>
            <a:off x="759520" y="265212"/>
            <a:ext cx="571404" cy="571404"/>
          </a:xfrm>
          <a:prstGeom prst="star8">
            <a:avLst/>
          </a:prstGeom>
          <a:solidFill>
            <a:schemeClr val="bg1">
              <a:alpha val="50000"/>
            </a:schemeClr>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0-#ppt_w/2"/>
                                          </p:val>
                                        </p:tav>
                                        <p:tav tm="100000">
                                          <p:val>
                                            <p:strVal val="#ppt_x"/>
                                          </p:val>
                                        </p:tav>
                                      </p:tavLst>
                                    </p:anim>
                                    <p:anim calcmode="lin" valueType="num">
                                      <p:cBhvr additive="base">
                                        <p:cTn id="13" dur="500" fill="hold"/>
                                        <p:tgtEl>
                                          <p:spTgt spid="4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0-#ppt_w/2"/>
                                          </p:val>
                                        </p:tav>
                                        <p:tav tm="100000">
                                          <p:val>
                                            <p:strVal val="#ppt_x"/>
                                          </p:val>
                                        </p:tav>
                                      </p:tavLst>
                                    </p:anim>
                                    <p:anim calcmode="lin" valueType="num">
                                      <p:cBhvr additive="base">
                                        <p:cTn id="18" dur="500" fill="hold"/>
                                        <p:tgtEl>
                                          <p:spTgt spid="2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par>
                          <p:cTn id="35" fill="hold">
                            <p:stCondLst>
                              <p:cond delay="3500"/>
                            </p:stCondLst>
                            <p:childTnLst>
                              <p:par>
                                <p:cTn id="36" presetID="2" presetClass="entr" presetSubtype="2"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500" fill="hold"/>
                                        <p:tgtEl>
                                          <p:spTgt spid="42"/>
                                        </p:tgtEl>
                                        <p:attrNameLst>
                                          <p:attrName>ppt_x</p:attrName>
                                        </p:attrNameLst>
                                      </p:cBhvr>
                                      <p:tavLst>
                                        <p:tav tm="0">
                                          <p:val>
                                            <p:strVal val="1+#ppt_w/2"/>
                                          </p:val>
                                        </p:tav>
                                        <p:tav tm="100000">
                                          <p:val>
                                            <p:strVal val="#ppt_x"/>
                                          </p:val>
                                        </p:tav>
                                      </p:tavLst>
                                    </p:anim>
                                    <p:anim calcmode="lin" valueType="num">
                                      <p:cBhvr additive="base">
                                        <p:cTn id="39" dur="500" fill="hold"/>
                                        <p:tgtEl>
                                          <p:spTgt spid="42"/>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2"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1+#ppt_w/2"/>
                                          </p:val>
                                        </p:tav>
                                        <p:tav tm="100000">
                                          <p:val>
                                            <p:strVal val="#ppt_x"/>
                                          </p:val>
                                        </p:tav>
                                      </p:tavLst>
                                    </p:anim>
                                    <p:anim calcmode="lin" valueType="num">
                                      <p:cBhvr additive="base">
                                        <p:cTn id="44" dur="500" fill="hold"/>
                                        <p:tgtEl>
                                          <p:spTgt spid="40"/>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12" presetClass="entr" presetSubtype="4"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slide(fromBottom)">
                                      <p:cBhvr>
                                        <p:cTn id="48" dur="500"/>
                                        <p:tgtEl>
                                          <p:spTgt spid="41"/>
                                        </p:tgtEl>
                                      </p:cBhvr>
                                    </p:animEffect>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fill="hold"/>
                                        <p:tgtEl>
                                          <p:spTgt spid="38"/>
                                        </p:tgtEl>
                                        <p:attrNameLst>
                                          <p:attrName>ppt_x</p:attrName>
                                        </p:attrNameLst>
                                      </p:cBhvr>
                                      <p:tavLst>
                                        <p:tav tm="0">
                                          <p:val>
                                            <p:strVal val="1+#ppt_w/2"/>
                                          </p:val>
                                        </p:tav>
                                        <p:tav tm="100000">
                                          <p:val>
                                            <p:strVal val="#ppt_x"/>
                                          </p:val>
                                        </p:tav>
                                      </p:tavLst>
                                    </p:anim>
                                    <p:anim calcmode="lin" valueType="num">
                                      <p:cBhvr additive="base">
                                        <p:cTn id="53" dur="500" fill="hold"/>
                                        <p:tgtEl>
                                          <p:spTgt spid="38"/>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1+#ppt_w/2"/>
                                          </p:val>
                                        </p:tav>
                                        <p:tav tm="100000">
                                          <p:val>
                                            <p:strVal val="#ppt_x"/>
                                          </p:val>
                                        </p:tav>
                                      </p:tavLst>
                                    </p:anim>
                                    <p:anim calcmode="lin" valueType="num">
                                      <p:cBhvr additive="base">
                                        <p:cTn id="58" dur="500" fill="hold"/>
                                        <p:tgtEl>
                                          <p:spTgt spid="36"/>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12" presetClass="entr" presetSubtype="4" fill="hold" grpId="0" nodeType="after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slide(fromBottom)">
                                      <p:cBhvr>
                                        <p:cTn id="62" dur="500"/>
                                        <p:tgtEl>
                                          <p:spTgt spid="37"/>
                                        </p:tgtEl>
                                      </p:cBhvr>
                                    </p:animEffect>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additive="base">
                                        <p:cTn id="66" dur="500" fill="hold"/>
                                        <p:tgtEl>
                                          <p:spTgt spid="39"/>
                                        </p:tgtEl>
                                        <p:attrNameLst>
                                          <p:attrName>ppt_x</p:attrName>
                                        </p:attrNameLst>
                                      </p:cBhvr>
                                      <p:tavLst>
                                        <p:tav tm="0">
                                          <p:val>
                                            <p:strVal val="1+#ppt_w/2"/>
                                          </p:val>
                                        </p:tav>
                                        <p:tav tm="100000">
                                          <p:val>
                                            <p:strVal val="#ppt_x"/>
                                          </p:val>
                                        </p:tav>
                                      </p:tavLst>
                                    </p:anim>
                                    <p:anim calcmode="lin" valueType="num">
                                      <p:cBhvr additive="base">
                                        <p:cTn id="67" dur="500" fill="hold"/>
                                        <p:tgtEl>
                                          <p:spTgt spid="39"/>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500" fill="hold"/>
                                        <p:tgtEl>
                                          <p:spTgt spid="32"/>
                                        </p:tgtEl>
                                        <p:attrNameLst>
                                          <p:attrName>ppt_x</p:attrName>
                                        </p:attrNameLst>
                                      </p:cBhvr>
                                      <p:tavLst>
                                        <p:tav tm="0">
                                          <p:val>
                                            <p:strVal val="1+#ppt_w/2"/>
                                          </p:val>
                                        </p:tav>
                                        <p:tav tm="100000">
                                          <p:val>
                                            <p:strVal val="#ppt_x"/>
                                          </p:val>
                                        </p:tav>
                                      </p:tavLst>
                                    </p:anim>
                                    <p:anim calcmode="lin" valueType="num">
                                      <p:cBhvr additive="base">
                                        <p:cTn id="72" dur="500" fill="hold"/>
                                        <p:tgtEl>
                                          <p:spTgt spid="32"/>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12" presetClass="entr" presetSubtype="4"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slide(fromBottom)">
                                      <p:cBhvr>
                                        <p:cTn id="76" dur="500"/>
                                        <p:tgtEl>
                                          <p:spTgt spid="33"/>
                                        </p:tgtEl>
                                      </p:cBhvr>
                                    </p:animEffect>
                                  </p:childTnLst>
                                </p:cTn>
                              </p:par>
                            </p:childTnLst>
                          </p:cTn>
                        </p:par>
                        <p:par>
                          <p:cTn id="77" fill="hold">
                            <p:stCondLst>
                              <p:cond delay="8000"/>
                            </p:stCondLst>
                            <p:childTnLst>
                              <p:par>
                                <p:cTn id="78" presetID="2" presetClass="entr" presetSubtype="2" fill="hold" grpId="0" nodeType="after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1+#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8500"/>
                            </p:stCondLst>
                            <p:childTnLst>
                              <p:par>
                                <p:cTn id="83" presetID="2" presetClass="entr" presetSubtype="2"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additive="base">
                                        <p:cTn id="85" dur="500" fill="hold"/>
                                        <p:tgtEl>
                                          <p:spTgt spid="34"/>
                                        </p:tgtEl>
                                        <p:attrNameLst>
                                          <p:attrName>ppt_x</p:attrName>
                                        </p:attrNameLst>
                                      </p:cBhvr>
                                      <p:tavLst>
                                        <p:tav tm="0">
                                          <p:val>
                                            <p:strVal val="1+#ppt_w/2"/>
                                          </p:val>
                                        </p:tav>
                                        <p:tav tm="100000">
                                          <p:val>
                                            <p:strVal val="#ppt_x"/>
                                          </p:val>
                                        </p:tav>
                                      </p:tavLst>
                                    </p:anim>
                                    <p:anim calcmode="lin" valueType="num">
                                      <p:cBhvr additive="base">
                                        <p:cTn id="86" dur="500" fill="hold"/>
                                        <p:tgtEl>
                                          <p:spTgt spid="34"/>
                                        </p:tgtEl>
                                        <p:attrNameLst>
                                          <p:attrName>ppt_y</p:attrName>
                                        </p:attrNameLst>
                                      </p:cBhvr>
                                      <p:tavLst>
                                        <p:tav tm="0">
                                          <p:val>
                                            <p:strVal val="#ppt_y"/>
                                          </p:val>
                                        </p:tav>
                                        <p:tav tm="100000">
                                          <p:val>
                                            <p:strVal val="#ppt_y"/>
                                          </p:val>
                                        </p:tav>
                                      </p:tavLst>
                                    </p:anim>
                                  </p:childTnLst>
                                </p:cTn>
                              </p:par>
                            </p:childTnLst>
                          </p:cTn>
                        </p:par>
                        <p:par>
                          <p:cTn id="87" fill="hold">
                            <p:stCondLst>
                              <p:cond delay="9000"/>
                            </p:stCondLst>
                            <p:childTnLst>
                              <p:par>
                                <p:cTn id="88" presetID="12" presetClass="entr" presetSubtype="4"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slide(fromBottom)">
                                      <p:cBhvr>
                                        <p:cTn id="9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32" grpId="0" animBg="1"/>
      <p:bldP spid="33" grpId="0"/>
      <p:bldP spid="34" grpId="0" animBg="1"/>
      <p:bldP spid="35" grpId="0"/>
      <p:bldP spid="36" grpId="0" animBg="1"/>
      <p:bldP spid="37" grpId="0"/>
      <p:bldP spid="38" grpId="0" animBg="1"/>
      <p:bldP spid="39" grpId="0" animBg="1"/>
      <p:bldP spid="40" grpId="0" animBg="1"/>
      <p:bldP spid="41" grpId="0"/>
      <p:bldP spid="42" grpId="0" animBg="1"/>
      <p:bldP spid="43" grpId="0" animBg="1"/>
      <p:bldP spid="4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接连接符 35"/>
          <p:cNvCxnSpPr/>
          <p:nvPr/>
        </p:nvCxnSpPr>
        <p:spPr>
          <a:xfrm>
            <a:off x="508000" y="913284"/>
            <a:ext cx="91440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346802" y="337220"/>
            <a:ext cx="1210588" cy="400110"/>
          </a:xfrm>
          <a:prstGeom prst="rect">
            <a:avLst/>
          </a:prstGeom>
          <a:no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实施步骤</a:t>
            </a:r>
          </a:p>
        </p:txBody>
      </p:sp>
      <p:sp>
        <p:nvSpPr>
          <p:cNvPr id="38" name="八角星 37"/>
          <p:cNvSpPr/>
          <p:nvPr/>
        </p:nvSpPr>
        <p:spPr>
          <a:xfrm>
            <a:off x="759520" y="265212"/>
            <a:ext cx="571404" cy="571404"/>
          </a:xfrm>
          <a:prstGeom prst="star8">
            <a:avLst/>
          </a:prstGeom>
          <a:solidFill>
            <a:schemeClr val="bg1">
              <a:alpha val="50000"/>
            </a:schemeClr>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Line 13"/>
          <p:cNvSpPr>
            <a:spLocks noChangeShapeType="1"/>
          </p:cNvSpPr>
          <p:nvPr/>
        </p:nvSpPr>
        <p:spPr bwMode="auto">
          <a:xfrm>
            <a:off x="1119560" y="3203266"/>
            <a:ext cx="8136904" cy="0"/>
          </a:xfrm>
          <a:prstGeom prst="line">
            <a:avLst/>
          </a:prstGeom>
          <a:noFill/>
          <a:ln w="101600">
            <a:solidFill>
              <a:schemeClr val="bg1"/>
            </a:solidFill>
            <a:round/>
            <a:tailEnd type="triangle" w="med" len="med"/>
          </a:ln>
          <a:effectLst/>
        </p:spPr>
        <p:txBody>
          <a:bodyPr/>
          <a:lstStyle/>
          <a:p>
            <a:pPr>
              <a:defRPr/>
            </a:pPr>
            <a:endParaRPr lang="zh-CN" altLang="en-US">
              <a:ln>
                <a:solidFill>
                  <a:srgbClr val="FFD347"/>
                </a:solidFill>
              </a:ln>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0" name="AutoShape 2"/>
          <p:cNvSpPr>
            <a:spLocks noChangeArrowheads="1"/>
          </p:cNvSpPr>
          <p:nvPr/>
        </p:nvSpPr>
        <p:spPr bwMode="auto">
          <a:xfrm>
            <a:off x="1997696" y="1409392"/>
            <a:ext cx="2009674" cy="1501775"/>
          </a:xfrm>
          <a:prstGeom prst="hexagon">
            <a:avLst/>
          </a:prstGeom>
          <a:noFill/>
          <a:ln w="19050" cap="rnd">
            <a:solidFill>
              <a:schemeClr val="bg1"/>
            </a:solidFill>
            <a:prstDash val="sysDot"/>
            <a:round/>
          </a:ln>
          <a:effectLst/>
        </p:spPr>
        <p:txBody>
          <a:bodyPr wrap="none" anchor="ctr"/>
          <a:lstStyle/>
          <a:p>
            <a:pPr>
              <a:defRPr/>
            </a:pPr>
            <a:endParaRPr lang="zh-CN" altLang="en-US">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1" name="Line 16"/>
          <p:cNvSpPr>
            <a:spLocks noChangeShapeType="1"/>
          </p:cNvSpPr>
          <p:nvPr/>
        </p:nvSpPr>
        <p:spPr bwMode="auto">
          <a:xfrm flipH="1">
            <a:off x="2411164" y="1585605"/>
            <a:ext cx="0" cy="1614487"/>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42" name="Group 138"/>
          <p:cNvGrpSpPr/>
          <p:nvPr/>
        </p:nvGrpSpPr>
        <p:grpSpPr bwMode="auto">
          <a:xfrm>
            <a:off x="2316478" y="3110060"/>
            <a:ext cx="182151" cy="182106"/>
            <a:chOff x="1661" y="2750"/>
            <a:chExt cx="250" cy="250"/>
          </a:xfrm>
        </p:grpSpPr>
        <p:sp>
          <p:nvSpPr>
            <p:cNvPr id="43" name="Oval 139"/>
            <p:cNvSpPr>
              <a:spLocks noChangeArrowheads="1"/>
            </p:cNvSpPr>
            <p:nvPr/>
          </p:nvSpPr>
          <p:spPr bwMode="auto">
            <a:xfrm>
              <a:off x="1661" y="2750"/>
              <a:ext cx="250" cy="250"/>
            </a:xfrm>
            <a:prstGeom prst="ellipse">
              <a:avLst/>
            </a:prstGeom>
            <a:solidFill>
              <a:srgbClr val="FFD347"/>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solidFill>
                  <a:schemeClr val="bg1"/>
                </a:solidFill>
                <a:latin typeface="微软雅黑" panose="020B0503020204020204" pitchFamily="34" charset="-122"/>
                <a:ea typeface="Malgun Gothic" panose="020B0503020000020004" pitchFamily="34" charset="-127"/>
              </a:endParaRPr>
            </a:p>
          </p:txBody>
        </p:sp>
        <p:sp>
          <p:nvSpPr>
            <p:cNvPr id="44"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solidFill>
                  <a:schemeClr val="bg1"/>
                </a:solidFill>
                <a:latin typeface="微软雅黑" panose="020B0503020204020204" pitchFamily="34" charset="-122"/>
                <a:ea typeface="Malgun Gothic" panose="020B0503020000020004" pitchFamily="34" charset="-127"/>
              </a:endParaRPr>
            </a:p>
          </p:txBody>
        </p:sp>
      </p:grpSp>
      <p:sp>
        <p:nvSpPr>
          <p:cNvPr id="45" name="TextBox 57"/>
          <p:cNvSpPr txBox="1">
            <a:spLocks noChangeArrowheads="1"/>
          </p:cNvSpPr>
          <p:nvPr/>
        </p:nvSpPr>
        <p:spPr bwMode="auto">
          <a:xfrm>
            <a:off x="2415579" y="1476066"/>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标题</a:t>
            </a:r>
          </a:p>
        </p:txBody>
      </p:sp>
      <p:sp>
        <p:nvSpPr>
          <p:cNvPr id="46" name="TextBox 57"/>
          <p:cNvSpPr txBox="1">
            <a:spLocks noChangeArrowheads="1"/>
          </p:cNvSpPr>
          <p:nvPr/>
        </p:nvSpPr>
        <p:spPr bwMode="auto">
          <a:xfrm>
            <a:off x="2433042" y="1842779"/>
            <a:ext cx="15477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47" name="AutoShape 17"/>
          <p:cNvSpPr>
            <a:spLocks noChangeArrowheads="1"/>
          </p:cNvSpPr>
          <p:nvPr/>
        </p:nvSpPr>
        <p:spPr bwMode="auto">
          <a:xfrm>
            <a:off x="1179398" y="3503304"/>
            <a:ext cx="2100030" cy="1503324"/>
          </a:xfrm>
          <a:prstGeom prst="hexagon">
            <a:avLst/>
          </a:prstGeom>
          <a:noFill/>
          <a:ln w="19050" cap="rnd">
            <a:solidFill>
              <a:schemeClr val="bg1"/>
            </a:solidFill>
            <a:prstDash val="sysDot"/>
            <a:round/>
          </a:ln>
          <a:effectLst/>
        </p:spPr>
        <p:txBody>
          <a:bodyPr/>
          <a:lstStyle/>
          <a:p>
            <a:pPr>
              <a:defRPr/>
            </a:pPr>
            <a:endParaRPr lang="zh-CN" altLang="en-US">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80" name="TextBox 57"/>
          <p:cNvSpPr txBox="1">
            <a:spLocks noChangeArrowheads="1"/>
          </p:cNvSpPr>
          <p:nvPr/>
        </p:nvSpPr>
        <p:spPr bwMode="auto">
          <a:xfrm>
            <a:off x="1632646" y="3606491"/>
            <a:ext cx="8550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标题</a:t>
            </a:r>
          </a:p>
        </p:txBody>
      </p:sp>
      <p:sp>
        <p:nvSpPr>
          <p:cNvPr id="81" name="TextBox 57"/>
          <p:cNvSpPr txBox="1">
            <a:spLocks noChangeArrowheads="1"/>
          </p:cNvSpPr>
          <p:nvPr/>
        </p:nvSpPr>
        <p:spPr bwMode="auto">
          <a:xfrm>
            <a:off x="1637407" y="3854501"/>
            <a:ext cx="14430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82" name="Line 18"/>
          <p:cNvSpPr>
            <a:spLocks noChangeShapeType="1"/>
          </p:cNvSpPr>
          <p:nvPr/>
        </p:nvSpPr>
        <p:spPr bwMode="auto">
          <a:xfrm flipH="1">
            <a:off x="1605657" y="3206442"/>
            <a:ext cx="1588" cy="581025"/>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83" name="Group 138"/>
          <p:cNvGrpSpPr/>
          <p:nvPr/>
        </p:nvGrpSpPr>
        <p:grpSpPr bwMode="auto">
          <a:xfrm>
            <a:off x="1521674" y="3106430"/>
            <a:ext cx="182211" cy="182149"/>
            <a:chOff x="1661" y="2750"/>
            <a:chExt cx="250" cy="250"/>
          </a:xfrm>
        </p:grpSpPr>
        <p:sp>
          <p:nvSpPr>
            <p:cNvPr id="84" name="Oval 139"/>
            <p:cNvSpPr>
              <a:spLocks noChangeArrowheads="1"/>
            </p:cNvSpPr>
            <p:nvPr/>
          </p:nvSpPr>
          <p:spPr bwMode="auto">
            <a:xfrm>
              <a:off x="1661" y="2750"/>
              <a:ext cx="250" cy="251"/>
            </a:xfrm>
            <a:prstGeom prst="ellipse">
              <a:avLst/>
            </a:prstGeom>
            <a:solidFill>
              <a:schemeClr val="tx1">
                <a:lumMod val="50000"/>
                <a:lumOff val="50000"/>
              </a:schemeClr>
            </a:solidFill>
            <a:ln>
              <a:noFill/>
            </a:ln>
          </p:spPr>
          <p:txBody>
            <a:bodyPr wrap="none" anchor="ctr"/>
            <a:lstStyle/>
            <a:p>
              <a:pPr algn="ctr">
                <a:defRPr/>
              </a:pPr>
              <a:endParaRPr lang="ko-KR" altLang="en-US">
                <a:solidFill>
                  <a:schemeClr val="bg1"/>
                </a:solidFill>
                <a:latin typeface="微软雅黑" panose="020B0503020204020204" pitchFamily="34" charset="-122"/>
                <a:ea typeface="Malgun Gothic" panose="020B0503020000020004" pitchFamily="34" charset="-127"/>
              </a:endParaRPr>
            </a:p>
          </p:txBody>
        </p:sp>
        <p:sp>
          <p:nvSpPr>
            <p:cNvPr id="85"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solidFill>
                  <a:schemeClr val="bg1"/>
                </a:solidFill>
                <a:latin typeface="微软雅黑" panose="020B0503020204020204" pitchFamily="34" charset="-122"/>
                <a:ea typeface="Malgun Gothic" panose="020B0503020000020004" pitchFamily="34" charset="-127"/>
              </a:endParaRPr>
            </a:p>
          </p:txBody>
        </p:sp>
      </p:grpSp>
      <p:sp>
        <p:nvSpPr>
          <p:cNvPr id="86" name="AutoShape 5"/>
          <p:cNvSpPr>
            <a:spLocks noChangeArrowheads="1"/>
          </p:cNvSpPr>
          <p:nvPr/>
        </p:nvSpPr>
        <p:spPr bwMode="auto">
          <a:xfrm>
            <a:off x="3705376" y="3514416"/>
            <a:ext cx="2110158" cy="1503325"/>
          </a:xfrm>
          <a:prstGeom prst="hexagon">
            <a:avLst/>
          </a:prstGeom>
          <a:noFill/>
          <a:ln w="19050" cap="rnd">
            <a:solidFill>
              <a:schemeClr val="bg1"/>
            </a:solidFill>
            <a:prstDash val="sysDot"/>
            <a:round/>
          </a:ln>
          <a:effectLst/>
        </p:spPr>
        <p:txBody>
          <a:bodyPr wrap="none" anchor="ctr"/>
          <a:lstStyle/>
          <a:p>
            <a:endParaRPr lang="zh-CN" altLang="en-US">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87" name="TextBox 57"/>
          <p:cNvSpPr txBox="1">
            <a:spLocks noChangeArrowheads="1"/>
          </p:cNvSpPr>
          <p:nvPr/>
        </p:nvSpPr>
        <p:spPr bwMode="auto">
          <a:xfrm>
            <a:off x="4114551" y="3604904"/>
            <a:ext cx="1773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标题</a:t>
            </a:r>
          </a:p>
        </p:txBody>
      </p:sp>
      <p:sp>
        <p:nvSpPr>
          <p:cNvPr id="88" name="TextBox 57"/>
          <p:cNvSpPr txBox="1">
            <a:spLocks noChangeArrowheads="1"/>
          </p:cNvSpPr>
          <p:nvPr/>
        </p:nvSpPr>
        <p:spPr bwMode="auto">
          <a:xfrm>
            <a:off x="4130229" y="3854501"/>
            <a:ext cx="15416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89" name="Line 18"/>
          <p:cNvSpPr>
            <a:spLocks noChangeShapeType="1"/>
          </p:cNvSpPr>
          <p:nvPr/>
        </p:nvSpPr>
        <p:spPr bwMode="auto">
          <a:xfrm flipH="1">
            <a:off x="4124076" y="3206442"/>
            <a:ext cx="1588" cy="581025"/>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90" name="Group 138"/>
          <p:cNvGrpSpPr/>
          <p:nvPr/>
        </p:nvGrpSpPr>
        <p:grpSpPr bwMode="auto">
          <a:xfrm>
            <a:off x="4039827" y="3106429"/>
            <a:ext cx="182252" cy="182212"/>
            <a:chOff x="1661" y="2750"/>
            <a:chExt cx="250" cy="250"/>
          </a:xfrm>
        </p:grpSpPr>
        <p:sp>
          <p:nvSpPr>
            <p:cNvPr id="91" name="Oval 139"/>
            <p:cNvSpPr>
              <a:spLocks noChangeArrowheads="1"/>
            </p:cNvSpPr>
            <p:nvPr/>
          </p:nvSpPr>
          <p:spPr bwMode="auto">
            <a:xfrm>
              <a:off x="1661" y="2750"/>
              <a:ext cx="250" cy="250"/>
            </a:xfrm>
            <a:prstGeom prst="ellipse">
              <a:avLst/>
            </a:prstGeom>
            <a:solidFill>
              <a:schemeClr val="accent3">
                <a:lumMod val="60000"/>
                <a:lumOff val="40000"/>
              </a:schemeClr>
            </a:solidFill>
            <a:ln>
              <a:noFill/>
            </a:ln>
          </p:spPr>
          <p:txBody>
            <a:bodyPr wrap="none" anchor="ctr"/>
            <a:lstStyle/>
            <a:p>
              <a:pPr algn="ctr">
                <a:defRPr/>
              </a:pPr>
              <a:endParaRPr lang="ko-KR" altLang="en-US">
                <a:solidFill>
                  <a:schemeClr val="bg1"/>
                </a:solidFill>
                <a:latin typeface="微软雅黑" panose="020B0503020204020204" pitchFamily="34" charset="-122"/>
                <a:ea typeface="Malgun Gothic" panose="020B0503020000020004" pitchFamily="34" charset="-127"/>
              </a:endParaRPr>
            </a:p>
          </p:txBody>
        </p:sp>
        <p:sp>
          <p:nvSpPr>
            <p:cNvPr id="92"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solidFill>
                  <a:schemeClr val="bg1"/>
                </a:solidFill>
                <a:latin typeface="微软雅黑" panose="020B0503020204020204" pitchFamily="34" charset="-122"/>
                <a:ea typeface="Malgun Gothic" panose="020B0503020000020004" pitchFamily="34" charset="-127"/>
              </a:endParaRPr>
            </a:p>
          </p:txBody>
        </p:sp>
      </p:grpSp>
      <p:sp>
        <p:nvSpPr>
          <p:cNvPr id="93" name="AutoShape 2"/>
          <p:cNvSpPr>
            <a:spLocks noChangeArrowheads="1"/>
          </p:cNvSpPr>
          <p:nvPr/>
        </p:nvSpPr>
        <p:spPr bwMode="auto">
          <a:xfrm>
            <a:off x="4366246" y="1409392"/>
            <a:ext cx="2009674" cy="1501775"/>
          </a:xfrm>
          <a:prstGeom prst="hexagon">
            <a:avLst/>
          </a:prstGeom>
          <a:noFill/>
          <a:ln w="19050" cap="rnd">
            <a:solidFill>
              <a:schemeClr val="bg1"/>
            </a:solidFill>
            <a:prstDash val="sysDot"/>
            <a:round/>
          </a:ln>
          <a:effectLst/>
        </p:spPr>
        <p:txBody>
          <a:bodyPr/>
          <a:lstStyle/>
          <a:p>
            <a:endParaRPr lang="zh-CN" altLang="en-US">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94" name="TextBox 57"/>
          <p:cNvSpPr txBox="1">
            <a:spLocks noChangeArrowheads="1"/>
          </p:cNvSpPr>
          <p:nvPr/>
        </p:nvSpPr>
        <p:spPr bwMode="auto">
          <a:xfrm>
            <a:off x="4791843" y="1476066"/>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标题</a:t>
            </a:r>
          </a:p>
        </p:txBody>
      </p:sp>
      <p:sp>
        <p:nvSpPr>
          <p:cNvPr id="95" name="TextBox 57"/>
          <p:cNvSpPr txBox="1">
            <a:spLocks noChangeArrowheads="1"/>
          </p:cNvSpPr>
          <p:nvPr/>
        </p:nvSpPr>
        <p:spPr bwMode="auto">
          <a:xfrm>
            <a:off x="4793430" y="1814204"/>
            <a:ext cx="15652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endParaRPr lang="en-US" altLang="zh-CN" sz="12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a:p>
            <a:pPr>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p:txBody>
      </p:sp>
      <p:sp>
        <p:nvSpPr>
          <p:cNvPr id="96" name="Line 16"/>
          <p:cNvSpPr>
            <a:spLocks noChangeShapeType="1"/>
          </p:cNvSpPr>
          <p:nvPr/>
        </p:nvSpPr>
        <p:spPr bwMode="auto">
          <a:xfrm flipH="1">
            <a:off x="4771776" y="1585605"/>
            <a:ext cx="0" cy="1614487"/>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97" name="Group 138"/>
          <p:cNvGrpSpPr/>
          <p:nvPr/>
        </p:nvGrpSpPr>
        <p:grpSpPr bwMode="auto">
          <a:xfrm>
            <a:off x="4676489" y="3110060"/>
            <a:ext cx="182151" cy="182106"/>
            <a:chOff x="1661" y="2750"/>
            <a:chExt cx="250" cy="250"/>
          </a:xfrm>
        </p:grpSpPr>
        <p:sp>
          <p:nvSpPr>
            <p:cNvPr id="98" name="Oval 139"/>
            <p:cNvSpPr>
              <a:spLocks noChangeArrowheads="1"/>
            </p:cNvSpPr>
            <p:nvPr/>
          </p:nvSpPr>
          <p:spPr bwMode="auto">
            <a:xfrm>
              <a:off x="1661" y="2750"/>
              <a:ext cx="250" cy="250"/>
            </a:xfrm>
            <a:prstGeom prst="ellipse">
              <a:avLst/>
            </a:prstGeom>
            <a:solidFill>
              <a:srgbClr val="93CDDD"/>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solidFill>
                  <a:schemeClr val="bg1"/>
                </a:solidFill>
                <a:latin typeface="微软雅黑" panose="020B0503020204020204" pitchFamily="34" charset="-122"/>
                <a:ea typeface="Malgun Gothic" panose="020B0503020000020004" pitchFamily="34" charset="-127"/>
              </a:endParaRPr>
            </a:p>
          </p:txBody>
        </p:sp>
        <p:sp>
          <p:nvSpPr>
            <p:cNvPr id="99"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solidFill>
                  <a:schemeClr val="bg1"/>
                </a:solidFill>
                <a:latin typeface="微软雅黑" panose="020B0503020204020204" pitchFamily="34" charset="-122"/>
                <a:ea typeface="Malgun Gothic" panose="020B0503020000020004" pitchFamily="34" charset="-127"/>
              </a:endParaRPr>
            </a:p>
          </p:txBody>
        </p:sp>
      </p:grpSp>
      <p:sp>
        <p:nvSpPr>
          <p:cNvPr id="100" name="AutoShape 6"/>
          <p:cNvSpPr>
            <a:spLocks noChangeArrowheads="1"/>
          </p:cNvSpPr>
          <p:nvPr/>
        </p:nvSpPr>
        <p:spPr bwMode="auto">
          <a:xfrm>
            <a:off x="5949931" y="3503304"/>
            <a:ext cx="2086514" cy="1503324"/>
          </a:xfrm>
          <a:prstGeom prst="hexagon">
            <a:avLst/>
          </a:prstGeom>
          <a:noFill/>
          <a:ln w="19050" cap="rnd">
            <a:solidFill>
              <a:schemeClr val="bg1"/>
            </a:solidFill>
            <a:prstDash val="sysDot"/>
            <a:round/>
          </a:ln>
          <a:effectLst/>
        </p:spPr>
        <p:txBody>
          <a:bodyPr/>
          <a:lstStyle/>
          <a:p>
            <a:endParaRPr lang="zh-CN" altLang="en-US">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01" name="Line 7"/>
          <p:cNvSpPr>
            <a:spLocks noChangeShapeType="1"/>
          </p:cNvSpPr>
          <p:nvPr/>
        </p:nvSpPr>
        <p:spPr bwMode="auto">
          <a:xfrm flipH="1">
            <a:off x="6348165" y="3206442"/>
            <a:ext cx="3175" cy="581025"/>
          </a:xfrm>
          <a:prstGeom prst="line">
            <a:avLst/>
          </a:prstGeom>
          <a:noFill/>
          <a:ln w="19050">
            <a:solidFill>
              <a:schemeClr val="bg1"/>
            </a:solidFill>
            <a:prstDash val="sysDot"/>
            <a:round/>
            <a:headEnd type="oval" w="med" len="med"/>
            <a:tailEnd type="oval" w="med" len="med"/>
          </a:ln>
          <a:effectLst/>
        </p:spPr>
        <p:txBody>
          <a:bodyPr/>
          <a:lstStyle/>
          <a:p>
            <a:pPr>
              <a:defRPr/>
            </a:pPr>
            <a:endParaRPr lang="zh-CN" altLang="en-US">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02" name="Group 138"/>
          <p:cNvGrpSpPr/>
          <p:nvPr/>
        </p:nvGrpSpPr>
        <p:grpSpPr bwMode="auto">
          <a:xfrm>
            <a:off x="6264863" y="3109604"/>
            <a:ext cx="182144" cy="182190"/>
            <a:chOff x="1661" y="2750"/>
            <a:chExt cx="250" cy="250"/>
          </a:xfrm>
        </p:grpSpPr>
        <p:sp>
          <p:nvSpPr>
            <p:cNvPr id="103" name="Oval 139"/>
            <p:cNvSpPr>
              <a:spLocks noChangeArrowheads="1"/>
            </p:cNvSpPr>
            <p:nvPr/>
          </p:nvSpPr>
          <p:spPr bwMode="auto">
            <a:xfrm>
              <a:off x="1661" y="2750"/>
              <a:ext cx="250" cy="250"/>
            </a:xfrm>
            <a:prstGeom prst="ellipse">
              <a:avLst/>
            </a:prstGeom>
            <a:solidFill>
              <a:srgbClr val="95B3D7"/>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solidFill>
                  <a:schemeClr val="bg1"/>
                </a:solidFill>
                <a:latin typeface="微软雅黑" panose="020B0503020204020204" pitchFamily="34" charset="-122"/>
                <a:ea typeface="Malgun Gothic" panose="020B0503020000020004" pitchFamily="34" charset="-127"/>
              </a:endParaRPr>
            </a:p>
          </p:txBody>
        </p:sp>
        <p:sp>
          <p:nvSpPr>
            <p:cNvPr id="104"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solidFill>
                  <a:schemeClr val="bg1"/>
                </a:solidFill>
                <a:latin typeface="微软雅黑" panose="020B0503020204020204" pitchFamily="34" charset="-122"/>
                <a:ea typeface="Malgun Gothic" panose="020B0503020000020004" pitchFamily="34" charset="-127"/>
              </a:endParaRPr>
            </a:p>
          </p:txBody>
        </p:sp>
      </p:grpSp>
      <p:sp>
        <p:nvSpPr>
          <p:cNvPr id="105" name="TextBox 57"/>
          <p:cNvSpPr txBox="1">
            <a:spLocks noChangeArrowheads="1"/>
          </p:cNvSpPr>
          <p:nvPr/>
        </p:nvSpPr>
        <p:spPr bwMode="auto">
          <a:xfrm>
            <a:off x="6392615" y="3616016"/>
            <a:ext cx="2287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标题</a:t>
            </a:r>
          </a:p>
        </p:txBody>
      </p:sp>
      <p:sp>
        <p:nvSpPr>
          <p:cNvPr id="106" name="TextBox 57"/>
          <p:cNvSpPr txBox="1">
            <a:spLocks noChangeArrowheads="1"/>
          </p:cNvSpPr>
          <p:nvPr/>
        </p:nvSpPr>
        <p:spPr bwMode="auto">
          <a:xfrm>
            <a:off x="6410077" y="3854501"/>
            <a:ext cx="14144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107" name="AutoShape 4"/>
          <p:cNvSpPr>
            <a:spLocks noChangeArrowheads="1"/>
          </p:cNvSpPr>
          <p:nvPr/>
        </p:nvSpPr>
        <p:spPr bwMode="auto">
          <a:xfrm>
            <a:off x="6742734" y="1408606"/>
            <a:ext cx="2009674" cy="1502615"/>
          </a:xfrm>
          <a:prstGeom prst="hexagon">
            <a:avLst/>
          </a:prstGeom>
          <a:noFill/>
          <a:ln w="19050" cap="rnd">
            <a:solidFill>
              <a:schemeClr val="bg1"/>
            </a:solidFill>
            <a:prstDash val="sysDot"/>
            <a:round/>
          </a:ln>
          <a:effectLst/>
        </p:spPr>
        <p:txBody>
          <a:bodyPr wrap="none" anchor="ctr"/>
          <a:lstStyle/>
          <a:p>
            <a:endParaRPr lang="zh-CN" altLang="en-US">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08" name="Line 14"/>
          <p:cNvSpPr>
            <a:spLocks noChangeShapeType="1"/>
          </p:cNvSpPr>
          <p:nvPr/>
        </p:nvSpPr>
        <p:spPr bwMode="auto">
          <a:xfrm flipH="1">
            <a:off x="7140326" y="1615767"/>
            <a:ext cx="0" cy="1584325"/>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109" name="Group 138"/>
          <p:cNvGrpSpPr/>
          <p:nvPr/>
        </p:nvGrpSpPr>
        <p:grpSpPr bwMode="auto">
          <a:xfrm>
            <a:off x="7056935" y="3113271"/>
            <a:ext cx="182151" cy="182070"/>
            <a:chOff x="1661" y="2750"/>
            <a:chExt cx="250" cy="250"/>
          </a:xfrm>
        </p:grpSpPr>
        <p:sp>
          <p:nvSpPr>
            <p:cNvPr id="110" name="Oval 139"/>
            <p:cNvSpPr>
              <a:spLocks noChangeArrowheads="1"/>
            </p:cNvSpPr>
            <p:nvPr/>
          </p:nvSpPr>
          <p:spPr bwMode="auto">
            <a:xfrm>
              <a:off x="1660" y="2749"/>
              <a:ext cx="251" cy="251"/>
            </a:xfrm>
            <a:prstGeom prst="ellipse">
              <a:avLst/>
            </a:prstGeom>
            <a:solidFill>
              <a:schemeClr val="accent4">
                <a:lumMod val="60000"/>
                <a:lumOff val="40000"/>
              </a:schemeClr>
            </a:solidFill>
            <a:ln>
              <a:noFill/>
            </a:ln>
          </p:spPr>
          <p:txBody>
            <a:bodyPr wrap="none" anchor="ctr"/>
            <a:lstStyle/>
            <a:p>
              <a:pPr algn="ctr">
                <a:defRPr/>
              </a:pPr>
              <a:endParaRPr lang="ko-KR" altLang="en-US">
                <a:solidFill>
                  <a:schemeClr val="bg1"/>
                </a:solidFill>
                <a:latin typeface="微软雅黑" panose="020B0503020204020204" pitchFamily="34" charset="-122"/>
                <a:ea typeface="Malgun Gothic" panose="020B0503020000020004" pitchFamily="34" charset="-127"/>
              </a:endParaRPr>
            </a:p>
          </p:txBody>
        </p:sp>
        <p:sp>
          <p:nvSpPr>
            <p:cNvPr id="111"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solidFill>
                  <a:schemeClr val="bg1"/>
                </a:solidFill>
                <a:latin typeface="微软雅黑" panose="020B0503020204020204" pitchFamily="34" charset="-122"/>
                <a:ea typeface="Malgun Gothic" panose="020B0503020000020004" pitchFamily="34" charset="-127"/>
              </a:endParaRPr>
            </a:p>
          </p:txBody>
        </p:sp>
      </p:grpSp>
      <p:sp>
        <p:nvSpPr>
          <p:cNvPr id="112" name="TextBox 57"/>
          <p:cNvSpPr txBox="1">
            <a:spLocks noChangeArrowheads="1"/>
          </p:cNvSpPr>
          <p:nvPr/>
        </p:nvSpPr>
        <p:spPr bwMode="auto">
          <a:xfrm>
            <a:off x="7176840" y="1476066"/>
            <a:ext cx="1431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标题</a:t>
            </a:r>
          </a:p>
        </p:txBody>
      </p:sp>
      <p:sp>
        <p:nvSpPr>
          <p:cNvPr id="113" name="TextBox 112"/>
          <p:cNvSpPr txBox="1">
            <a:spLocks noChangeArrowheads="1"/>
          </p:cNvSpPr>
          <p:nvPr/>
        </p:nvSpPr>
        <p:spPr bwMode="auto">
          <a:xfrm>
            <a:off x="7176840" y="1850716"/>
            <a:ext cx="14319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endParaRPr lang="en-US" altLang="zh-CN" sz="12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a:p>
            <a:pPr>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3" presetClass="entr" presetSubtype="32"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p:cTn id="11" dur="250" fill="hold"/>
                                        <p:tgtEl>
                                          <p:spTgt spid="83"/>
                                        </p:tgtEl>
                                        <p:attrNameLst>
                                          <p:attrName>ppt_w</p:attrName>
                                        </p:attrNameLst>
                                      </p:cBhvr>
                                      <p:tavLst>
                                        <p:tav tm="0">
                                          <p:val>
                                            <p:strVal val="4*#ppt_w"/>
                                          </p:val>
                                        </p:tav>
                                        <p:tav tm="100000">
                                          <p:val>
                                            <p:strVal val="#ppt_w"/>
                                          </p:val>
                                        </p:tav>
                                      </p:tavLst>
                                    </p:anim>
                                    <p:anim calcmode="lin" valueType="num">
                                      <p:cBhvr>
                                        <p:cTn id="12" dur="250" fill="hold"/>
                                        <p:tgtEl>
                                          <p:spTgt spid="83"/>
                                        </p:tgtEl>
                                        <p:attrNameLst>
                                          <p:attrName>ppt_h</p:attrName>
                                        </p:attrNameLst>
                                      </p:cBhvr>
                                      <p:tavLst>
                                        <p:tav tm="0">
                                          <p:val>
                                            <p:strVal val="4*#ppt_h"/>
                                          </p:val>
                                        </p:tav>
                                        <p:tav tm="100000">
                                          <p:val>
                                            <p:strVal val="#ppt_h"/>
                                          </p:val>
                                        </p:tav>
                                      </p:tavLst>
                                    </p:anim>
                                  </p:childTnLst>
                                </p:cTn>
                              </p:par>
                              <p:par>
                                <p:cTn id="13" presetID="23" presetClass="entr" presetSubtype="32" fill="hold" nodeType="withEffect">
                                  <p:stCondLst>
                                    <p:cond delay="250"/>
                                  </p:stCondLst>
                                  <p:childTnLst>
                                    <p:set>
                                      <p:cBhvr>
                                        <p:cTn id="14" dur="1" fill="hold">
                                          <p:stCondLst>
                                            <p:cond delay="0"/>
                                          </p:stCondLst>
                                        </p:cTn>
                                        <p:tgtEl>
                                          <p:spTgt spid="42"/>
                                        </p:tgtEl>
                                        <p:attrNameLst>
                                          <p:attrName>style.visibility</p:attrName>
                                        </p:attrNameLst>
                                      </p:cBhvr>
                                      <p:to>
                                        <p:strVal val="visible"/>
                                      </p:to>
                                    </p:set>
                                    <p:anim calcmode="lin" valueType="num">
                                      <p:cBhvr>
                                        <p:cTn id="15" dur="250" fill="hold"/>
                                        <p:tgtEl>
                                          <p:spTgt spid="42"/>
                                        </p:tgtEl>
                                        <p:attrNameLst>
                                          <p:attrName>ppt_w</p:attrName>
                                        </p:attrNameLst>
                                      </p:cBhvr>
                                      <p:tavLst>
                                        <p:tav tm="0">
                                          <p:val>
                                            <p:strVal val="4*#ppt_w"/>
                                          </p:val>
                                        </p:tav>
                                        <p:tav tm="100000">
                                          <p:val>
                                            <p:strVal val="#ppt_w"/>
                                          </p:val>
                                        </p:tav>
                                      </p:tavLst>
                                    </p:anim>
                                    <p:anim calcmode="lin" valueType="num">
                                      <p:cBhvr>
                                        <p:cTn id="16" dur="250" fill="hold"/>
                                        <p:tgtEl>
                                          <p:spTgt spid="42"/>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500"/>
                                  </p:stCondLst>
                                  <p:childTnLst>
                                    <p:set>
                                      <p:cBhvr>
                                        <p:cTn id="18" dur="1" fill="hold">
                                          <p:stCondLst>
                                            <p:cond delay="0"/>
                                          </p:stCondLst>
                                        </p:cTn>
                                        <p:tgtEl>
                                          <p:spTgt spid="90"/>
                                        </p:tgtEl>
                                        <p:attrNameLst>
                                          <p:attrName>style.visibility</p:attrName>
                                        </p:attrNameLst>
                                      </p:cBhvr>
                                      <p:to>
                                        <p:strVal val="visible"/>
                                      </p:to>
                                    </p:set>
                                    <p:anim calcmode="lin" valueType="num">
                                      <p:cBhvr>
                                        <p:cTn id="19" dur="250" fill="hold"/>
                                        <p:tgtEl>
                                          <p:spTgt spid="90"/>
                                        </p:tgtEl>
                                        <p:attrNameLst>
                                          <p:attrName>ppt_w</p:attrName>
                                        </p:attrNameLst>
                                      </p:cBhvr>
                                      <p:tavLst>
                                        <p:tav tm="0">
                                          <p:val>
                                            <p:strVal val="4*#ppt_w"/>
                                          </p:val>
                                        </p:tav>
                                        <p:tav tm="100000">
                                          <p:val>
                                            <p:strVal val="#ppt_w"/>
                                          </p:val>
                                        </p:tav>
                                      </p:tavLst>
                                    </p:anim>
                                    <p:anim calcmode="lin" valueType="num">
                                      <p:cBhvr>
                                        <p:cTn id="20" dur="250" fill="hold"/>
                                        <p:tgtEl>
                                          <p:spTgt spid="90"/>
                                        </p:tgtEl>
                                        <p:attrNameLst>
                                          <p:attrName>ppt_h</p:attrName>
                                        </p:attrNameLst>
                                      </p:cBhvr>
                                      <p:tavLst>
                                        <p:tav tm="0">
                                          <p:val>
                                            <p:strVal val="4*#ppt_h"/>
                                          </p:val>
                                        </p:tav>
                                        <p:tav tm="100000">
                                          <p:val>
                                            <p:strVal val="#ppt_h"/>
                                          </p:val>
                                        </p:tav>
                                      </p:tavLst>
                                    </p:anim>
                                  </p:childTnLst>
                                </p:cTn>
                              </p:par>
                              <p:par>
                                <p:cTn id="21" presetID="23" presetClass="entr" presetSubtype="32" fill="hold" nodeType="withEffect">
                                  <p:stCondLst>
                                    <p:cond delay="750"/>
                                  </p:stCondLst>
                                  <p:childTnLst>
                                    <p:set>
                                      <p:cBhvr>
                                        <p:cTn id="22" dur="1" fill="hold">
                                          <p:stCondLst>
                                            <p:cond delay="0"/>
                                          </p:stCondLst>
                                        </p:cTn>
                                        <p:tgtEl>
                                          <p:spTgt spid="97"/>
                                        </p:tgtEl>
                                        <p:attrNameLst>
                                          <p:attrName>style.visibility</p:attrName>
                                        </p:attrNameLst>
                                      </p:cBhvr>
                                      <p:to>
                                        <p:strVal val="visible"/>
                                      </p:to>
                                    </p:set>
                                    <p:anim calcmode="lin" valueType="num">
                                      <p:cBhvr>
                                        <p:cTn id="23" dur="250" fill="hold"/>
                                        <p:tgtEl>
                                          <p:spTgt spid="97"/>
                                        </p:tgtEl>
                                        <p:attrNameLst>
                                          <p:attrName>ppt_w</p:attrName>
                                        </p:attrNameLst>
                                      </p:cBhvr>
                                      <p:tavLst>
                                        <p:tav tm="0">
                                          <p:val>
                                            <p:strVal val="4*#ppt_w"/>
                                          </p:val>
                                        </p:tav>
                                        <p:tav tm="100000">
                                          <p:val>
                                            <p:strVal val="#ppt_w"/>
                                          </p:val>
                                        </p:tav>
                                      </p:tavLst>
                                    </p:anim>
                                    <p:anim calcmode="lin" valueType="num">
                                      <p:cBhvr>
                                        <p:cTn id="24" dur="250" fill="hold"/>
                                        <p:tgtEl>
                                          <p:spTgt spid="97"/>
                                        </p:tgtEl>
                                        <p:attrNameLst>
                                          <p:attrName>ppt_h</p:attrName>
                                        </p:attrNameLst>
                                      </p:cBhvr>
                                      <p:tavLst>
                                        <p:tav tm="0">
                                          <p:val>
                                            <p:strVal val="4*#ppt_h"/>
                                          </p:val>
                                        </p:tav>
                                        <p:tav tm="100000">
                                          <p:val>
                                            <p:strVal val="#ppt_h"/>
                                          </p:val>
                                        </p:tav>
                                      </p:tavLst>
                                    </p:anim>
                                  </p:childTnLst>
                                </p:cTn>
                              </p:par>
                              <p:par>
                                <p:cTn id="25" presetID="23" presetClass="entr" presetSubtype="32" fill="hold" nodeType="withEffect">
                                  <p:stCondLst>
                                    <p:cond delay="1000"/>
                                  </p:stCondLst>
                                  <p:childTnLst>
                                    <p:set>
                                      <p:cBhvr>
                                        <p:cTn id="26" dur="1" fill="hold">
                                          <p:stCondLst>
                                            <p:cond delay="0"/>
                                          </p:stCondLst>
                                        </p:cTn>
                                        <p:tgtEl>
                                          <p:spTgt spid="102"/>
                                        </p:tgtEl>
                                        <p:attrNameLst>
                                          <p:attrName>style.visibility</p:attrName>
                                        </p:attrNameLst>
                                      </p:cBhvr>
                                      <p:to>
                                        <p:strVal val="visible"/>
                                      </p:to>
                                    </p:set>
                                    <p:anim calcmode="lin" valueType="num">
                                      <p:cBhvr>
                                        <p:cTn id="27" dur="250" fill="hold"/>
                                        <p:tgtEl>
                                          <p:spTgt spid="102"/>
                                        </p:tgtEl>
                                        <p:attrNameLst>
                                          <p:attrName>ppt_w</p:attrName>
                                        </p:attrNameLst>
                                      </p:cBhvr>
                                      <p:tavLst>
                                        <p:tav tm="0">
                                          <p:val>
                                            <p:strVal val="4*#ppt_w"/>
                                          </p:val>
                                        </p:tav>
                                        <p:tav tm="100000">
                                          <p:val>
                                            <p:strVal val="#ppt_w"/>
                                          </p:val>
                                        </p:tav>
                                      </p:tavLst>
                                    </p:anim>
                                    <p:anim calcmode="lin" valueType="num">
                                      <p:cBhvr>
                                        <p:cTn id="28" dur="250" fill="hold"/>
                                        <p:tgtEl>
                                          <p:spTgt spid="102"/>
                                        </p:tgtEl>
                                        <p:attrNameLst>
                                          <p:attrName>ppt_h</p:attrName>
                                        </p:attrNameLst>
                                      </p:cBhvr>
                                      <p:tavLst>
                                        <p:tav tm="0">
                                          <p:val>
                                            <p:strVal val="4*#ppt_h"/>
                                          </p:val>
                                        </p:tav>
                                        <p:tav tm="100000">
                                          <p:val>
                                            <p:strVal val="#ppt_h"/>
                                          </p:val>
                                        </p:tav>
                                      </p:tavLst>
                                    </p:anim>
                                  </p:childTnLst>
                                </p:cTn>
                              </p:par>
                              <p:par>
                                <p:cTn id="29" presetID="23" presetClass="entr" presetSubtype="32" fill="hold" nodeType="withEffect">
                                  <p:stCondLst>
                                    <p:cond delay="1250"/>
                                  </p:stCondLst>
                                  <p:childTnLst>
                                    <p:set>
                                      <p:cBhvr>
                                        <p:cTn id="30" dur="1" fill="hold">
                                          <p:stCondLst>
                                            <p:cond delay="0"/>
                                          </p:stCondLst>
                                        </p:cTn>
                                        <p:tgtEl>
                                          <p:spTgt spid="109"/>
                                        </p:tgtEl>
                                        <p:attrNameLst>
                                          <p:attrName>style.visibility</p:attrName>
                                        </p:attrNameLst>
                                      </p:cBhvr>
                                      <p:to>
                                        <p:strVal val="visible"/>
                                      </p:to>
                                    </p:set>
                                    <p:anim calcmode="lin" valueType="num">
                                      <p:cBhvr>
                                        <p:cTn id="31" dur="250" fill="hold"/>
                                        <p:tgtEl>
                                          <p:spTgt spid="109"/>
                                        </p:tgtEl>
                                        <p:attrNameLst>
                                          <p:attrName>ppt_w</p:attrName>
                                        </p:attrNameLst>
                                      </p:cBhvr>
                                      <p:tavLst>
                                        <p:tav tm="0">
                                          <p:val>
                                            <p:strVal val="4*#ppt_w"/>
                                          </p:val>
                                        </p:tav>
                                        <p:tav tm="100000">
                                          <p:val>
                                            <p:strVal val="#ppt_w"/>
                                          </p:val>
                                        </p:tav>
                                      </p:tavLst>
                                    </p:anim>
                                    <p:anim calcmode="lin" valueType="num">
                                      <p:cBhvr>
                                        <p:cTn id="32" dur="250" fill="hold"/>
                                        <p:tgtEl>
                                          <p:spTgt spid="109"/>
                                        </p:tgtEl>
                                        <p:attrNameLst>
                                          <p:attrName>ppt_h</p:attrName>
                                        </p:attrNameLst>
                                      </p:cBhvr>
                                      <p:tavLst>
                                        <p:tav tm="0">
                                          <p:val>
                                            <p:strVal val="4*#ppt_h"/>
                                          </p:val>
                                        </p:tav>
                                        <p:tav tm="100000">
                                          <p:val>
                                            <p:strVal val="#ppt_h"/>
                                          </p:val>
                                        </p:tav>
                                      </p:tavLst>
                                    </p:anim>
                                  </p:childTnLst>
                                </p:cTn>
                              </p:par>
                            </p:childTnLst>
                          </p:cTn>
                        </p:par>
                        <p:par>
                          <p:cTn id="33" fill="hold">
                            <p:stCondLst>
                              <p:cond delay="1500"/>
                            </p:stCondLst>
                            <p:childTnLst>
                              <p:par>
                                <p:cTn id="34" presetID="22" presetClass="entr" presetSubtype="1" fill="hold" grpId="0"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wipe(up)">
                                      <p:cBhvr>
                                        <p:cTn id="39" dur="500"/>
                                        <p:tgtEl>
                                          <p:spTgt spid="89"/>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101"/>
                                        </p:tgtEl>
                                        <p:attrNameLst>
                                          <p:attrName>style.visibility</p:attrName>
                                        </p:attrNameLst>
                                      </p:cBhvr>
                                      <p:to>
                                        <p:strVal val="visible"/>
                                      </p:to>
                                    </p:set>
                                    <p:animEffect transition="in" filter="wipe(up)">
                                      <p:cBhvr>
                                        <p:cTn id="42" dur="500"/>
                                        <p:tgtEl>
                                          <p:spTgt spid="101"/>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down)">
                                      <p:cBhvr>
                                        <p:cTn id="45" dur="500"/>
                                        <p:tgtEl>
                                          <p:spTgt spid="41"/>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Effect transition="in" filter="wipe(down)">
                                      <p:cBhvr>
                                        <p:cTn id="48" dur="500"/>
                                        <p:tgtEl>
                                          <p:spTgt spid="96"/>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08"/>
                                        </p:tgtEl>
                                        <p:attrNameLst>
                                          <p:attrName>style.visibility</p:attrName>
                                        </p:attrNameLst>
                                      </p:cBhvr>
                                      <p:to>
                                        <p:strVal val="visible"/>
                                      </p:to>
                                    </p:set>
                                    <p:animEffect transition="in" filter="wipe(down)">
                                      <p:cBhvr>
                                        <p:cTn id="51" dur="500"/>
                                        <p:tgtEl>
                                          <p:spTgt spid="108"/>
                                        </p:tgtEl>
                                      </p:cBhvr>
                                    </p:animEffect>
                                  </p:childTnLst>
                                </p:cTn>
                              </p:par>
                            </p:childTnLst>
                          </p:cTn>
                        </p:par>
                        <p:par>
                          <p:cTn id="52" fill="hold">
                            <p:stCondLst>
                              <p:cond delay="2000"/>
                            </p:stCondLst>
                            <p:childTnLst>
                              <p:par>
                                <p:cTn id="53" presetID="21" presetClass="entr" presetSubtype="1"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heel(1)">
                                      <p:cBhvr>
                                        <p:cTn id="55" dur="1000"/>
                                        <p:tgtEl>
                                          <p:spTgt spid="40"/>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93"/>
                                        </p:tgtEl>
                                        <p:attrNameLst>
                                          <p:attrName>style.visibility</p:attrName>
                                        </p:attrNameLst>
                                      </p:cBhvr>
                                      <p:to>
                                        <p:strVal val="visible"/>
                                      </p:to>
                                    </p:set>
                                    <p:animEffect transition="in" filter="wheel(1)">
                                      <p:cBhvr>
                                        <p:cTn id="58" dur="1000"/>
                                        <p:tgtEl>
                                          <p:spTgt spid="93"/>
                                        </p:tgtEl>
                                      </p:cBhvr>
                                    </p:animEffect>
                                  </p:childTnLst>
                                </p:cTn>
                              </p:par>
                              <p:par>
                                <p:cTn id="59" presetID="21" presetClass="entr" presetSubtype="1" fill="hold" grpId="0" nodeType="withEffect">
                                  <p:stCondLst>
                                    <p:cond delay="0"/>
                                  </p:stCondLst>
                                  <p:childTnLst>
                                    <p:set>
                                      <p:cBhvr>
                                        <p:cTn id="60" dur="1" fill="hold">
                                          <p:stCondLst>
                                            <p:cond delay="0"/>
                                          </p:stCondLst>
                                        </p:cTn>
                                        <p:tgtEl>
                                          <p:spTgt spid="107"/>
                                        </p:tgtEl>
                                        <p:attrNameLst>
                                          <p:attrName>style.visibility</p:attrName>
                                        </p:attrNameLst>
                                      </p:cBhvr>
                                      <p:to>
                                        <p:strVal val="visible"/>
                                      </p:to>
                                    </p:set>
                                    <p:animEffect transition="in" filter="wheel(1)">
                                      <p:cBhvr>
                                        <p:cTn id="61" dur="1000"/>
                                        <p:tgtEl>
                                          <p:spTgt spid="107"/>
                                        </p:tgtEl>
                                      </p:cBhvr>
                                    </p:animEffect>
                                  </p:childTnLst>
                                </p:cTn>
                              </p:par>
                              <p:par>
                                <p:cTn id="62" presetID="21" presetClass="entr" presetSubtype="1"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heel(1)">
                                      <p:cBhvr>
                                        <p:cTn id="64" dur="1000"/>
                                        <p:tgtEl>
                                          <p:spTgt spid="47"/>
                                        </p:tgtEl>
                                      </p:cBhvr>
                                    </p:animEffect>
                                  </p:childTnLst>
                                </p:cTn>
                              </p:par>
                              <p:par>
                                <p:cTn id="65" presetID="21" presetClass="entr" presetSubtype="1" fill="hold" grpId="0" nodeType="with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heel(1)">
                                      <p:cBhvr>
                                        <p:cTn id="67" dur="1000"/>
                                        <p:tgtEl>
                                          <p:spTgt spid="86"/>
                                        </p:tgtEl>
                                      </p:cBhvr>
                                    </p:animEffect>
                                  </p:childTnLst>
                                </p:cTn>
                              </p:par>
                              <p:par>
                                <p:cTn id="68" presetID="21" presetClass="entr" presetSubtype="1" fill="hold" grpId="0" nodeType="withEffect">
                                  <p:stCondLst>
                                    <p:cond delay="0"/>
                                  </p:stCondLst>
                                  <p:childTnLst>
                                    <p:set>
                                      <p:cBhvr>
                                        <p:cTn id="69" dur="1" fill="hold">
                                          <p:stCondLst>
                                            <p:cond delay="0"/>
                                          </p:stCondLst>
                                        </p:cTn>
                                        <p:tgtEl>
                                          <p:spTgt spid="100"/>
                                        </p:tgtEl>
                                        <p:attrNameLst>
                                          <p:attrName>style.visibility</p:attrName>
                                        </p:attrNameLst>
                                      </p:cBhvr>
                                      <p:to>
                                        <p:strVal val="visible"/>
                                      </p:to>
                                    </p:set>
                                    <p:animEffect transition="in" filter="wheel(1)">
                                      <p:cBhvr>
                                        <p:cTn id="70" dur="1000"/>
                                        <p:tgtEl>
                                          <p:spTgt spid="100"/>
                                        </p:tgtEl>
                                      </p:cBhvr>
                                    </p:animEffect>
                                  </p:childTnLst>
                                </p:cTn>
                              </p:par>
                            </p:childTnLst>
                          </p:cTn>
                        </p:par>
                        <p:par>
                          <p:cTn id="71" fill="hold">
                            <p:stCondLst>
                              <p:cond delay="3000"/>
                            </p:stCondLst>
                            <p:childTnLst>
                              <p:par>
                                <p:cTn id="72" presetID="42" presetClass="entr" presetSubtype="0" fill="hold" grpId="0" nodeType="after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500"/>
                                        <p:tgtEl>
                                          <p:spTgt spid="45"/>
                                        </p:tgtEl>
                                      </p:cBhvr>
                                    </p:animEffect>
                                    <p:anim calcmode="lin" valueType="num">
                                      <p:cBhvr>
                                        <p:cTn id="75" dur="500" fill="hold"/>
                                        <p:tgtEl>
                                          <p:spTgt spid="45"/>
                                        </p:tgtEl>
                                        <p:attrNameLst>
                                          <p:attrName>ppt_x</p:attrName>
                                        </p:attrNameLst>
                                      </p:cBhvr>
                                      <p:tavLst>
                                        <p:tav tm="0">
                                          <p:val>
                                            <p:strVal val="#ppt_x"/>
                                          </p:val>
                                        </p:tav>
                                        <p:tav tm="100000">
                                          <p:val>
                                            <p:strVal val="#ppt_x"/>
                                          </p:val>
                                        </p:tav>
                                      </p:tavLst>
                                    </p:anim>
                                    <p:anim calcmode="lin" valueType="num">
                                      <p:cBhvr>
                                        <p:cTn id="76" dur="500" fill="hold"/>
                                        <p:tgtEl>
                                          <p:spTgt spid="45"/>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500"/>
                                        <p:tgtEl>
                                          <p:spTgt spid="46"/>
                                        </p:tgtEl>
                                      </p:cBhvr>
                                    </p:animEffect>
                                    <p:anim calcmode="lin" valueType="num">
                                      <p:cBhvr>
                                        <p:cTn id="80" dur="500" fill="hold"/>
                                        <p:tgtEl>
                                          <p:spTgt spid="46"/>
                                        </p:tgtEl>
                                        <p:attrNameLst>
                                          <p:attrName>ppt_x</p:attrName>
                                        </p:attrNameLst>
                                      </p:cBhvr>
                                      <p:tavLst>
                                        <p:tav tm="0">
                                          <p:val>
                                            <p:strVal val="#ppt_x"/>
                                          </p:val>
                                        </p:tav>
                                        <p:tav tm="100000">
                                          <p:val>
                                            <p:strVal val="#ppt_x"/>
                                          </p:val>
                                        </p:tav>
                                      </p:tavLst>
                                    </p:anim>
                                    <p:anim calcmode="lin" valueType="num">
                                      <p:cBhvr>
                                        <p:cTn id="81" dur="500" fill="hold"/>
                                        <p:tgtEl>
                                          <p:spTgt spid="4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4"/>
                                        </p:tgtEl>
                                        <p:attrNameLst>
                                          <p:attrName>style.visibility</p:attrName>
                                        </p:attrNameLst>
                                      </p:cBhvr>
                                      <p:to>
                                        <p:strVal val="visible"/>
                                      </p:to>
                                    </p:set>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strVal val="#ppt_x"/>
                                          </p:val>
                                        </p:tav>
                                        <p:tav tm="100000">
                                          <p:val>
                                            <p:strVal val="#ppt_x"/>
                                          </p:val>
                                        </p:tav>
                                      </p:tavLst>
                                    </p:anim>
                                    <p:anim calcmode="lin" valueType="num">
                                      <p:cBhvr>
                                        <p:cTn id="86" dur="500" fill="hold"/>
                                        <p:tgtEl>
                                          <p:spTgt spid="94"/>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95"/>
                                        </p:tgtEl>
                                        <p:attrNameLst>
                                          <p:attrName>style.visibility</p:attrName>
                                        </p:attrNameLst>
                                      </p:cBhvr>
                                      <p:to>
                                        <p:strVal val="visible"/>
                                      </p:to>
                                    </p:set>
                                    <p:animEffect transition="in" filter="fade">
                                      <p:cBhvr>
                                        <p:cTn id="89" dur="500"/>
                                        <p:tgtEl>
                                          <p:spTgt spid="95"/>
                                        </p:tgtEl>
                                      </p:cBhvr>
                                    </p:animEffect>
                                    <p:anim calcmode="lin" valueType="num">
                                      <p:cBhvr>
                                        <p:cTn id="90" dur="500" fill="hold"/>
                                        <p:tgtEl>
                                          <p:spTgt spid="95"/>
                                        </p:tgtEl>
                                        <p:attrNameLst>
                                          <p:attrName>ppt_x</p:attrName>
                                        </p:attrNameLst>
                                      </p:cBhvr>
                                      <p:tavLst>
                                        <p:tav tm="0">
                                          <p:val>
                                            <p:strVal val="#ppt_x"/>
                                          </p:val>
                                        </p:tav>
                                        <p:tav tm="100000">
                                          <p:val>
                                            <p:strVal val="#ppt_x"/>
                                          </p:val>
                                        </p:tav>
                                      </p:tavLst>
                                    </p:anim>
                                    <p:anim calcmode="lin" valueType="num">
                                      <p:cBhvr>
                                        <p:cTn id="91" dur="500" fill="hold"/>
                                        <p:tgtEl>
                                          <p:spTgt spid="95"/>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12"/>
                                        </p:tgtEl>
                                        <p:attrNameLst>
                                          <p:attrName>style.visibility</p:attrName>
                                        </p:attrNameLst>
                                      </p:cBhvr>
                                      <p:to>
                                        <p:strVal val="visible"/>
                                      </p:to>
                                    </p:set>
                                    <p:animEffect transition="in" filter="fade">
                                      <p:cBhvr>
                                        <p:cTn id="94" dur="500"/>
                                        <p:tgtEl>
                                          <p:spTgt spid="112"/>
                                        </p:tgtEl>
                                      </p:cBhvr>
                                    </p:animEffect>
                                    <p:anim calcmode="lin" valueType="num">
                                      <p:cBhvr>
                                        <p:cTn id="95" dur="500" fill="hold"/>
                                        <p:tgtEl>
                                          <p:spTgt spid="112"/>
                                        </p:tgtEl>
                                        <p:attrNameLst>
                                          <p:attrName>ppt_x</p:attrName>
                                        </p:attrNameLst>
                                      </p:cBhvr>
                                      <p:tavLst>
                                        <p:tav tm="0">
                                          <p:val>
                                            <p:strVal val="#ppt_x"/>
                                          </p:val>
                                        </p:tav>
                                        <p:tav tm="100000">
                                          <p:val>
                                            <p:strVal val="#ppt_x"/>
                                          </p:val>
                                        </p:tav>
                                      </p:tavLst>
                                    </p:anim>
                                    <p:anim calcmode="lin" valueType="num">
                                      <p:cBhvr>
                                        <p:cTn id="96" dur="500" fill="hold"/>
                                        <p:tgtEl>
                                          <p:spTgt spid="112"/>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113"/>
                                        </p:tgtEl>
                                        <p:attrNameLst>
                                          <p:attrName>style.visibility</p:attrName>
                                        </p:attrNameLst>
                                      </p:cBhvr>
                                      <p:to>
                                        <p:strVal val="visible"/>
                                      </p:to>
                                    </p:set>
                                    <p:animEffect transition="in" filter="fade">
                                      <p:cBhvr>
                                        <p:cTn id="99" dur="500"/>
                                        <p:tgtEl>
                                          <p:spTgt spid="113"/>
                                        </p:tgtEl>
                                      </p:cBhvr>
                                    </p:animEffect>
                                    <p:anim calcmode="lin" valueType="num">
                                      <p:cBhvr>
                                        <p:cTn id="100" dur="500" fill="hold"/>
                                        <p:tgtEl>
                                          <p:spTgt spid="113"/>
                                        </p:tgtEl>
                                        <p:attrNameLst>
                                          <p:attrName>ppt_x</p:attrName>
                                        </p:attrNameLst>
                                      </p:cBhvr>
                                      <p:tavLst>
                                        <p:tav tm="0">
                                          <p:val>
                                            <p:strVal val="#ppt_x"/>
                                          </p:val>
                                        </p:tav>
                                        <p:tav tm="100000">
                                          <p:val>
                                            <p:strVal val="#ppt_x"/>
                                          </p:val>
                                        </p:tav>
                                      </p:tavLst>
                                    </p:anim>
                                    <p:anim calcmode="lin" valueType="num">
                                      <p:cBhvr>
                                        <p:cTn id="101" dur="500" fill="hold"/>
                                        <p:tgtEl>
                                          <p:spTgt spid="113"/>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80"/>
                                        </p:tgtEl>
                                        <p:attrNameLst>
                                          <p:attrName>style.visibility</p:attrName>
                                        </p:attrNameLst>
                                      </p:cBhvr>
                                      <p:to>
                                        <p:strVal val="visible"/>
                                      </p:to>
                                    </p:set>
                                    <p:animEffect transition="in" filter="fade">
                                      <p:cBhvr>
                                        <p:cTn id="104" dur="500"/>
                                        <p:tgtEl>
                                          <p:spTgt spid="80"/>
                                        </p:tgtEl>
                                      </p:cBhvr>
                                    </p:animEffect>
                                    <p:anim calcmode="lin" valueType="num">
                                      <p:cBhvr>
                                        <p:cTn id="105" dur="500" fill="hold"/>
                                        <p:tgtEl>
                                          <p:spTgt spid="80"/>
                                        </p:tgtEl>
                                        <p:attrNameLst>
                                          <p:attrName>ppt_x</p:attrName>
                                        </p:attrNameLst>
                                      </p:cBhvr>
                                      <p:tavLst>
                                        <p:tav tm="0">
                                          <p:val>
                                            <p:strVal val="#ppt_x"/>
                                          </p:val>
                                        </p:tav>
                                        <p:tav tm="100000">
                                          <p:val>
                                            <p:strVal val="#ppt_x"/>
                                          </p:val>
                                        </p:tav>
                                      </p:tavLst>
                                    </p:anim>
                                    <p:anim calcmode="lin" valueType="num">
                                      <p:cBhvr>
                                        <p:cTn id="106" dur="500" fill="hold"/>
                                        <p:tgtEl>
                                          <p:spTgt spid="80"/>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500"/>
                                        <p:tgtEl>
                                          <p:spTgt spid="81"/>
                                        </p:tgtEl>
                                      </p:cBhvr>
                                    </p:animEffect>
                                    <p:anim calcmode="lin" valueType="num">
                                      <p:cBhvr>
                                        <p:cTn id="110" dur="500" fill="hold"/>
                                        <p:tgtEl>
                                          <p:spTgt spid="81"/>
                                        </p:tgtEl>
                                        <p:attrNameLst>
                                          <p:attrName>ppt_x</p:attrName>
                                        </p:attrNameLst>
                                      </p:cBhvr>
                                      <p:tavLst>
                                        <p:tav tm="0">
                                          <p:val>
                                            <p:strVal val="#ppt_x"/>
                                          </p:val>
                                        </p:tav>
                                        <p:tav tm="100000">
                                          <p:val>
                                            <p:strVal val="#ppt_x"/>
                                          </p:val>
                                        </p:tav>
                                      </p:tavLst>
                                    </p:anim>
                                    <p:anim calcmode="lin" valueType="num">
                                      <p:cBhvr>
                                        <p:cTn id="111" dur="500" fill="hold"/>
                                        <p:tgtEl>
                                          <p:spTgt spid="81"/>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87"/>
                                        </p:tgtEl>
                                        <p:attrNameLst>
                                          <p:attrName>style.visibility</p:attrName>
                                        </p:attrNameLst>
                                      </p:cBhvr>
                                      <p:to>
                                        <p:strVal val="visible"/>
                                      </p:to>
                                    </p:set>
                                    <p:animEffect transition="in" filter="fade">
                                      <p:cBhvr>
                                        <p:cTn id="114" dur="500"/>
                                        <p:tgtEl>
                                          <p:spTgt spid="87"/>
                                        </p:tgtEl>
                                      </p:cBhvr>
                                    </p:animEffect>
                                    <p:anim calcmode="lin" valueType="num">
                                      <p:cBhvr>
                                        <p:cTn id="115" dur="500" fill="hold"/>
                                        <p:tgtEl>
                                          <p:spTgt spid="87"/>
                                        </p:tgtEl>
                                        <p:attrNameLst>
                                          <p:attrName>ppt_x</p:attrName>
                                        </p:attrNameLst>
                                      </p:cBhvr>
                                      <p:tavLst>
                                        <p:tav tm="0">
                                          <p:val>
                                            <p:strVal val="#ppt_x"/>
                                          </p:val>
                                        </p:tav>
                                        <p:tav tm="100000">
                                          <p:val>
                                            <p:strVal val="#ppt_x"/>
                                          </p:val>
                                        </p:tav>
                                      </p:tavLst>
                                    </p:anim>
                                    <p:anim calcmode="lin" valueType="num">
                                      <p:cBhvr>
                                        <p:cTn id="116" dur="500" fill="hold"/>
                                        <p:tgtEl>
                                          <p:spTgt spid="87"/>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88"/>
                                        </p:tgtEl>
                                        <p:attrNameLst>
                                          <p:attrName>style.visibility</p:attrName>
                                        </p:attrNameLst>
                                      </p:cBhvr>
                                      <p:to>
                                        <p:strVal val="visible"/>
                                      </p:to>
                                    </p:set>
                                    <p:animEffect transition="in" filter="fade">
                                      <p:cBhvr>
                                        <p:cTn id="119" dur="500"/>
                                        <p:tgtEl>
                                          <p:spTgt spid="88"/>
                                        </p:tgtEl>
                                      </p:cBhvr>
                                    </p:animEffect>
                                    <p:anim calcmode="lin" valueType="num">
                                      <p:cBhvr>
                                        <p:cTn id="120" dur="500" fill="hold"/>
                                        <p:tgtEl>
                                          <p:spTgt spid="88"/>
                                        </p:tgtEl>
                                        <p:attrNameLst>
                                          <p:attrName>ppt_x</p:attrName>
                                        </p:attrNameLst>
                                      </p:cBhvr>
                                      <p:tavLst>
                                        <p:tav tm="0">
                                          <p:val>
                                            <p:strVal val="#ppt_x"/>
                                          </p:val>
                                        </p:tav>
                                        <p:tav tm="100000">
                                          <p:val>
                                            <p:strVal val="#ppt_x"/>
                                          </p:val>
                                        </p:tav>
                                      </p:tavLst>
                                    </p:anim>
                                    <p:anim calcmode="lin" valueType="num">
                                      <p:cBhvr>
                                        <p:cTn id="121" dur="500" fill="hold"/>
                                        <p:tgtEl>
                                          <p:spTgt spid="88"/>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105"/>
                                        </p:tgtEl>
                                        <p:attrNameLst>
                                          <p:attrName>style.visibility</p:attrName>
                                        </p:attrNameLst>
                                      </p:cBhvr>
                                      <p:to>
                                        <p:strVal val="visible"/>
                                      </p:to>
                                    </p:set>
                                    <p:animEffect transition="in" filter="fade">
                                      <p:cBhvr>
                                        <p:cTn id="124" dur="500"/>
                                        <p:tgtEl>
                                          <p:spTgt spid="105"/>
                                        </p:tgtEl>
                                      </p:cBhvr>
                                    </p:animEffect>
                                    <p:anim calcmode="lin" valueType="num">
                                      <p:cBhvr>
                                        <p:cTn id="125" dur="500" fill="hold"/>
                                        <p:tgtEl>
                                          <p:spTgt spid="105"/>
                                        </p:tgtEl>
                                        <p:attrNameLst>
                                          <p:attrName>ppt_x</p:attrName>
                                        </p:attrNameLst>
                                      </p:cBhvr>
                                      <p:tavLst>
                                        <p:tav tm="0">
                                          <p:val>
                                            <p:strVal val="#ppt_x"/>
                                          </p:val>
                                        </p:tav>
                                        <p:tav tm="100000">
                                          <p:val>
                                            <p:strVal val="#ppt_x"/>
                                          </p:val>
                                        </p:tav>
                                      </p:tavLst>
                                    </p:anim>
                                    <p:anim calcmode="lin" valueType="num">
                                      <p:cBhvr>
                                        <p:cTn id="126" dur="500" fill="hold"/>
                                        <p:tgtEl>
                                          <p:spTgt spid="105"/>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106"/>
                                        </p:tgtEl>
                                        <p:attrNameLst>
                                          <p:attrName>style.visibility</p:attrName>
                                        </p:attrNameLst>
                                      </p:cBhvr>
                                      <p:to>
                                        <p:strVal val="visible"/>
                                      </p:to>
                                    </p:set>
                                    <p:animEffect transition="in" filter="fade">
                                      <p:cBhvr>
                                        <p:cTn id="129" dur="500"/>
                                        <p:tgtEl>
                                          <p:spTgt spid="106"/>
                                        </p:tgtEl>
                                      </p:cBhvr>
                                    </p:animEffect>
                                    <p:anim calcmode="lin" valueType="num">
                                      <p:cBhvr>
                                        <p:cTn id="130" dur="500" fill="hold"/>
                                        <p:tgtEl>
                                          <p:spTgt spid="106"/>
                                        </p:tgtEl>
                                        <p:attrNameLst>
                                          <p:attrName>ppt_x</p:attrName>
                                        </p:attrNameLst>
                                      </p:cBhvr>
                                      <p:tavLst>
                                        <p:tav tm="0">
                                          <p:val>
                                            <p:strVal val="#ppt_x"/>
                                          </p:val>
                                        </p:tav>
                                        <p:tav tm="100000">
                                          <p:val>
                                            <p:strVal val="#ppt_x"/>
                                          </p:val>
                                        </p:tav>
                                      </p:tavLst>
                                    </p:anim>
                                    <p:anim calcmode="lin" valueType="num">
                                      <p:cBhvr>
                                        <p:cTn id="131" dur="5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5" grpId="0"/>
      <p:bldP spid="46" grpId="0"/>
      <p:bldP spid="47" grpId="0" animBg="1"/>
      <p:bldP spid="80" grpId="0"/>
      <p:bldP spid="81" grpId="0"/>
      <p:bldP spid="82" grpId="0" animBg="1"/>
      <p:bldP spid="86" grpId="0" animBg="1"/>
      <p:bldP spid="87" grpId="0"/>
      <p:bldP spid="88" grpId="0"/>
      <p:bldP spid="89" grpId="0" animBg="1"/>
      <p:bldP spid="93" grpId="0" animBg="1"/>
      <p:bldP spid="94" grpId="0"/>
      <p:bldP spid="95" grpId="0"/>
      <p:bldP spid="96" grpId="0" animBg="1"/>
      <p:bldP spid="100" grpId="0" animBg="1"/>
      <p:bldP spid="101" grpId="0" animBg="1"/>
      <p:bldP spid="105" grpId="0"/>
      <p:bldP spid="106" grpId="0"/>
      <p:bldP spid="107" grpId="0" animBg="1"/>
      <p:bldP spid="108" grpId="0" animBg="1"/>
      <p:bldP spid="112" grpId="0"/>
      <p:bldP spid="1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3495824" y="913284"/>
            <a:ext cx="2952328" cy="2952328"/>
          </a:xfrm>
          <a:prstGeom prst="ellipse">
            <a:avLst/>
          </a:prstGeom>
          <a:solidFill>
            <a:schemeClr val="bg1">
              <a:alpha val="50000"/>
            </a:schemeClr>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3639840" y="2067154"/>
            <a:ext cx="2750946" cy="646331"/>
          </a:xfrm>
          <a:prstGeom prst="rect">
            <a:avLst/>
          </a:prstGeom>
          <a:noFill/>
        </p:spPr>
        <p:txBody>
          <a:bodyPr wrap="none" rtlCol="0">
            <a:spAutoFit/>
          </a:bodyPr>
          <a:lstStyle/>
          <a:p>
            <a:r>
              <a:rPr lang="en-US" altLang="zh-CN" sz="3600" b="1" dirty="0">
                <a:solidFill>
                  <a:srgbClr val="0A2354"/>
                </a:solidFill>
                <a:latin typeface="微软雅黑" panose="020B0503020204020204" pitchFamily="34" charset="-122"/>
                <a:ea typeface="微软雅黑" panose="020B0503020204020204" pitchFamily="34" charset="-122"/>
              </a:rPr>
              <a:t>Thank you </a:t>
            </a:r>
            <a:endParaRPr lang="zh-CN" altLang="en-US" sz="3600" b="1" dirty="0">
              <a:solidFill>
                <a:srgbClr val="0A2354"/>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975544" y="5017740"/>
            <a:ext cx="2880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160120" y="5017740"/>
            <a:ext cx="26642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143604" y="4792424"/>
            <a:ext cx="1834156" cy="369332"/>
          </a:xfrm>
          <a:prstGeom prst="rect">
            <a:avLst/>
          </a:prstGeom>
          <a:noFill/>
        </p:spPr>
        <p:txBody>
          <a:bodyPr wrap="none" rtlCol="0">
            <a:spAutoFit/>
          </a:bodyPr>
          <a:lstStyle/>
          <a:p>
            <a:r>
              <a:rPr lang="zh-CN" altLang="en-US" b="1">
                <a:solidFill>
                  <a:schemeClr val="bg1"/>
                </a:solidFill>
                <a:latin typeface="微软雅黑" panose="020B0503020204020204" pitchFamily="34" charset="-122"/>
                <a:ea typeface="微软雅黑" panose="020B0503020204020204" pitchFamily="34" charset="-122"/>
              </a:rPr>
              <a:t>汇报人：</a:t>
            </a:r>
            <a:r>
              <a:rPr lang="en-US" altLang="zh-CN" b="1">
                <a:solidFill>
                  <a:schemeClr val="bg1"/>
                </a:solidFill>
                <a:latin typeface="微软雅黑" panose="020B0503020204020204" pitchFamily="34" charset="-122"/>
                <a:ea typeface="微软雅黑" panose="020B0503020204020204" pitchFamily="34" charset="-122"/>
              </a:rPr>
              <a:t>xiazaii</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Scale>
                                      <p:cBhvr>
                                        <p:cTn id="13"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0"/>
                                        </p:tgtEl>
                                        <p:attrNameLst>
                                          <p:attrName>ppt_x</p:attrName>
                                          <p:attrName>ppt_y</p:attrName>
                                        </p:attrNameLst>
                                      </p:cBhvr>
                                    </p:animMotion>
                                    <p:animEffect transition="in" filter="fade">
                                      <p:cBhvr>
                                        <p:cTn id="15" dur="1000"/>
                                        <p:tgtEl>
                                          <p:spTgt spid="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par>
                                <p:cTn id="20" presetID="22" presetClass="entr" presetSubtype="2"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par>
                          <p:cTn id="23" fill="hold">
                            <p:stCondLst>
                              <p:cond delay="2000"/>
                            </p:stCondLst>
                            <p:childTnLst>
                              <p:par>
                                <p:cTn id="24" presetID="38" presetClass="entr" presetSubtype="0" accel="50000" fill="hold" grpId="0" nodeType="afterEffect">
                                  <p:stCondLst>
                                    <p:cond delay="0"/>
                                  </p:stCondLst>
                                  <p:iterate type="lt">
                                    <p:tmPct val="50000"/>
                                  </p:iterate>
                                  <p:childTnLst>
                                    <p:set>
                                      <p:cBhvr>
                                        <p:cTn id="25" dur="1" fill="hold">
                                          <p:stCondLst>
                                            <p:cond delay="0"/>
                                          </p:stCondLst>
                                        </p:cTn>
                                        <p:tgtEl>
                                          <p:spTgt spid="13"/>
                                        </p:tgtEl>
                                        <p:attrNameLst>
                                          <p:attrName>style.visibility</p:attrName>
                                        </p:attrNameLst>
                                      </p:cBhvr>
                                      <p:to>
                                        <p:strVal val="visible"/>
                                      </p:to>
                                    </p:set>
                                    <p:set>
                                      <p:cBhvr>
                                        <p:cTn id="26" dur="455" fill="hold">
                                          <p:stCondLst>
                                            <p:cond delay="0"/>
                                          </p:stCondLst>
                                        </p:cTn>
                                        <p:tgtEl>
                                          <p:spTgt spid="13"/>
                                        </p:tgtEl>
                                        <p:attrNameLst>
                                          <p:attrName>style.rotation</p:attrName>
                                        </p:attrNameLst>
                                      </p:cBhvr>
                                      <p:to>
                                        <p:strVal val="-45.0"/>
                                      </p:to>
                                    </p:set>
                                    <p:anim calcmode="lin" valueType="num">
                                      <p:cBhvr>
                                        <p:cTn id="27"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28"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29"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30"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1047553" y="1307830"/>
            <a:ext cx="1515351" cy="523220"/>
          </a:xfrm>
          <a:prstGeom prst="rect">
            <a:avLst/>
          </a:prstGeom>
          <a:noFill/>
        </p:spPr>
        <p:txBody>
          <a:bodyPr wrap="none">
            <a:spAutoFit/>
          </a:bodyPr>
          <a:lstStyle/>
          <a:p>
            <a:pPr>
              <a:defRPr/>
            </a:pPr>
            <a:r>
              <a:rPr lang="en-US" altLang="zh-CN" sz="2800" dirty="0">
                <a:solidFill>
                  <a:schemeClr val="bg1"/>
                </a:solidFill>
              </a:rPr>
              <a:t>Contents</a:t>
            </a:r>
            <a:endParaRPr lang="zh-CN" altLang="en-US" sz="2800" dirty="0">
              <a:solidFill>
                <a:schemeClr val="bg1"/>
              </a:solidFill>
            </a:endParaRPr>
          </a:p>
        </p:txBody>
      </p:sp>
      <p:sp>
        <p:nvSpPr>
          <p:cNvPr id="40" name="TextBox 39"/>
          <p:cNvSpPr txBox="1"/>
          <p:nvPr/>
        </p:nvSpPr>
        <p:spPr>
          <a:xfrm>
            <a:off x="1047552" y="481544"/>
            <a:ext cx="1569660" cy="923330"/>
          </a:xfrm>
          <a:prstGeom prst="rect">
            <a:avLst/>
          </a:prstGeom>
          <a:noFill/>
        </p:spPr>
        <p:txBody>
          <a:bodyPr wrap="none">
            <a:spAutoFit/>
          </a:bodyPr>
          <a:lstStyle/>
          <a:p>
            <a:pPr>
              <a:defRPr/>
            </a:pPr>
            <a:r>
              <a:rPr lang="zh-CN" altLang="en-US" sz="5400" dirty="0">
                <a:solidFill>
                  <a:schemeClr val="bg1"/>
                </a:solidFill>
                <a:latin typeface="微软雅黑" panose="020B0503020204020204" pitchFamily="34" charset="-122"/>
                <a:ea typeface="微软雅黑" panose="020B0503020204020204" pitchFamily="34" charset="-122"/>
              </a:rPr>
              <a:t>目录</a:t>
            </a:r>
          </a:p>
        </p:txBody>
      </p:sp>
      <p:grpSp>
        <p:nvGrpSpPr>
          <p:cNvPr id="20" name="组合 19"/>
          <p:cNvGrpSpPr/>
          <p:nvPr/>
        </p:nvGrpSpPr>
        <p:grpSpPr>
          <a:xfrm>
            <a:off x="1047552" y="2529834"/>
            <a:ext cx="1471490" cy="1410442"/>
            <a:chOff x="827584" y="1993404"/>
            <a:chExt cx="1327474" cy="1410442"/>
          </a:xfrm>
        </p:grpSpPr>
        <p:sp>
          <p:nvSpPr>
            <p:cNvPr id="21" name="椭圆 20"/>
            <p:cNvSpPr/>
            <p:nvPr/>
          </p:nvSpPr>
          <p:spPr>
            <a:xfrm rot="16200000">
              <a:off x="786100" y="2034888"/>
              <a:ext cx="1410442" cy="1327474"/>
            </a:xfrm>
            <a:prstGeom prst="ellipse">
              <a:avLst/>
            </a:prstGeom>
            <a:noFill/>
            <a:ln w="158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115618" y="2493242"/>
              <a:ext cx="778783" cy="432658"/>
            </a:xfrm>
            <a:prstGeom prst="rect">
              <a:avLst/>
            </a:prstGeom>
          </p:spPr>
        </p:pic>
      </p:grpSp>
      <p:grpSp>
        <p:nvGrpSpPr>
          <p:cNvPr id="23" name="组合 22"/>
          <p:cNvGrpSpPr/>
          <p:nvPr/>
        </p:nvGrpSpPr>
        <p:grpSpPr>
          <a:xfrm>
            <a:off x="3279800" y="2529835"/>
            <a:ext cx="1432132" cy="1410442"/>
            <a:chOff x="2915816" y="1993405"/>
            <a:chExt cx="1432132" cy="1410442"/>
          </a:xfrm>
        </p:grpSpPr>
        <p:sp>
          <p:nvSpPr>
            <p:cNvPr id="24" name="椭圆 23"/>
            <p:cNvSpPr/>
            <p:nvPr/>
          </p:nvSpPr>
          <p:spPr>
            <a:xfrm rot="16200000">
              <a:off x="2926661" y="1982560"/>
              <a:ext cx="1410442" cy="1432132"/>
            </a:xfrm>
            <a:prstGeom prst="ellipse">
              <a:avLst/>
            </a:prstGeom>
            <a:noFill/>
            <a:ln w="158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3347864" y="2301217"/>
              <a:ext cx="720079" cy="720079"/>
            </a:xfrm>
            <a:prstGeom prst="rect">
              <a:avLst/>
            </a:prstGeom>
          </p:spPr>
        </p:pic>
      </p:grpSp>
      <p:grpSp>
        <p:nvGrpSpPr>
          <p:cNvPr id="26" name="组合 25"/>
          <p:cNvGrpSpPr/>
          <p:nvPr/>
        </p:nvGrpSpPr>
        <p:grpSpPr>
          <a:xfrm>
            <a:off x="5368033" y="2529835"/>
            <a:ext cx="1432131" cy="1410442"/>
            <a:chOff x="5004048" y="1993405"/>
            <a:chExt cx="1432131" cy="1410442"/>
          </a:xfrm>
        </p:grpSpPr>
        <p:sp>
          <p:nvSpPr>
            <p:cNvPr id="27" name="椭圆 26"/>
            <p:cNvSpPr/>
            <p:nvPr/>
          </p:nvSpPr>
          <p:spPr>
            <a:xfrm rot="16200000">
              <a:off x="5014893" y="1982560"/>
              <a:ext cx="1410442" cy="1432131"/>
            </a:xfrm>
            <a:prstGeom prst="ellipse">
              <a:avLst/>
            </a:prstGeom>
            <a:noFill/>
            <a:ln w="158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5436096" y="2459804"/>
              <a:ext cx="602609" cy="527282"/>
            </a:xfrm>
            <a:prstGeom prst="rect">
              <a:avLst/>
            </a:prstGeom>
          </p:spPr>
        </p:pic>
      </p:grpSp>
      <p:grpSp>
        <p:nvGrpSpPr>
          <p:cNvPr id="29" name="组合 28"/>
          <p:cNvGrpSpPr/>
          <p:nvPr/>
        </p:nvGrpSpPr>
        <p:grpSpPr>
          <a:xfrm>
            <a:off x="7546369" y="2529836"/>
            <a:ext cx="1391938" cy="1410442"/>
            <a:chOff x="7182385" y="1993406"/>
            <a:chExt cx="1391938" cy="1410442"/>
          </a:xfrm>
        </p:grpSpPr>
        <p:sp>
          <p:nvSpPr>
            <p:cNvPr id="30" name="椭圆 29"/>
            <p:cNvSpPr/>
            <p:nvPr/>
          </p:nvSpPr>
          <p:spPr>
            <a:xfrm rot="16200000">
              <a:off x="7173133" y="2002658"/>
              <a:ext cx="1410442" cy="1391938"/>
            </a:xfrm>
            <a:prstGeom prst="ellipse">
              <a:avLst/>
            </a:prstGeom>
            <a:noFill/>
            <a:ln w="158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1" name="图片 30"/>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7545639" y="2394537"/>
              <a:ext cx="630068" cy="630068"/>
            </a:xfrm>
            <a:prstGeom prst="rect">
              <a:avLst/>
            </a:prstGeom>
          </p:spPr>
        </p:pic>
      </p:grpSp>
      <p:sp>
        <p:nvSpPr>
          <p:cNvPr id="32" name="TextBox 31"/>
          <p:cNvSpPr txBox="1"/>
          <p:nvPr/>
        </p:nvSpPr>
        <p:spPr>
          <a:xfrm>
            <a:off x="1307708" y="4185092"/>
            <a:ext cx="1107996" cy="507831"/>
          </a:xfrm>
          <a:prstGeom prst="rect">
            <a:avLst/>
          </a:prstGeom>
          <a:noFill/>
        </p:spPr>
        <p:txBody>
          <a:bodyPr wrap="none" rtlCol="0">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岗位认知</a:t>
            </a:r>
          </a:p>
        </p:txBody>
      </p:sp>
      <p:sp>
        <p:nvSpPr>
          <p:cNvPr id="33" name="TextBox 32"/>
          <p:cNvSpPr txBox="1"/>
          <p:nvPr/>
        </p:nvSpPr>
        <p:spPr>
          <a:xfrm>
            <a:off x="3484489" y="4197866"/>
            <a:ext cx="1107996" cy="507831"/>
          </a:xfrm>
          <a:prstGeom prst="rect">
            <a:avLst/>
          </a:prstGeom>
          <a:noFill/>
        </p:spPr>
        <p:txBody>
          <a:bodyPr wrap="none" rtlCol="0">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职责履行</a:t>
            </a:r>
          </a:p>
        </p:txBody>
      </p:sp>
      <p:sp>
        <p:nvSpPr>
          <p:cNvPr id="34" name="TextBox 33"/>
          <p:cNvSpPr txBox="1"/>
          <p:nvPr/>
        </p:nvSpPr>
        <p:spPr>
          <a:xfrm>
            <a:off x="5582428" y="4198793"/>
            <a:ext cx="1107996" cy="507831"/>
          </a:xfrm>
          <a:prstGeom prst="rect">
            <a:avLst/>
          </a:prstGeom>
          <a:noFill/>
        </p:spPr>
        <p:txBody>
          <a:bodyPr wrap="none" rtlCol="0">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关于自已</a:t>
            </a:r>
          </a:p>
        </p:txBody>
      </p:sp>
      <p:sp>
        <p:nvSpPr>
          <p:cNvPr id="35" name="TextBox 34"/>
          <p:cNvSpPr txBox="1"/>
          <p:nvPr/>
        </p:nvSpPr>
        <p:spPr>
          <a:xfrm>
            <a:off x="7660513" y="4185092"/>
            <a:ext cx="1107996" cy="507831"/>
          </a:xfrm>
          <a:prstGeom prst="rect">
            <a:avLst/>
          </a:prstGeom>
          <a:noFill/>
        </p:spPr>
        <p:txBody>
          <a:bodyPr wrap="none" rtlCol="0">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未来规划</a:t>
            </a:r>
          </a:p>
        </p:txBody>
      </p:sp>
      <p:cxnSp>
        <p:nvCxnSpPr>
          <p:cNvPr id="36" name="直接连接符 35"/>
          <p:cNvCxnSpPr>
            <a:stCxn id="21" idx="4"/>
            <a:endCxn id="24" idx="0"/>
          </p:cNvCxnSpPr>
          <p:nvPr/>
        </p:nvCxnSpPr>
        <p:spPr>
          <a:xfrm>
            <a:off x="2519042" y="3235056"/>
            <a:ext cx="760758" cy="1"/>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24" idx="4"/>
            <a:endCxn id="27" idx="0"/>
          </p:cNvCxnSpPr>
          <p:nvPr/>
        </p:nvCxnSpPr>
        <p:spPr>
          <a:xfrm>
            <a:off x="4711933" y="3235056"/>
            <a:ext cx="656101"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27" idx="4"/>
            <a:endCxn id="30" idx="0"/>
          </p:cNvCxnSpPr>
          <p:nvPr/>
        </p:nvCxnSpPr>
        <p:spPr>
          <a:xfrm>
            <a:off x="6800165" y="3235057"/>
            <a:ext cx="746205" cy="1"/>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anim calcmode="lin" valueType="num">
                                      <p:cBhvr>
                                        <p:cTn id="8" dur="500" fill="hold"/>
                                        <p:tgtEl>
                                          <p:spTgt spid="40"/>
                                        </p:tgtEl>
                                        <p:attrNameLst>
                                          <p:attrName>ppt_x</p:attrName>
                                        </p:attrNameLst>
                                      </p:cBhvr>
                                      <p:tavLst>
                                        <p:tav tm="0">
                                          <p:val>
                                            <p:strVal val="#ppt_x"/>
                                          </p:val>
                                        </p:tav>
                                        <p:tav tm="100000">
                                          <p:val>
                                            <p:strVal val="#ppt_x"/>
                                          </p:val>
                                        </p:tav>
                                      </p:tavLst>
                                    </p:anim>
                                    <p:anim calcmode="lin" valueType="num">
                                      <p:cBhvr>
                                        <p:cTn id="9" dur="5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500" fill="hold"/>
                                        <p:tgtEl>
                                          <p:spTgt spid="39"/>
                                        </p:tgtEl>
                                        <p:attrNameLst>
                                          <p:attrName>ppt_w</p:attrName>
                                        </p:attrNameLst>
                                      </p:cBhvr>
                                      <p:tavLst>
                                        <p:tav tm="0">
                                          <p:val>
                                            <p:fltVal val="0"/>
                                          </p:val>
                                        </p:tav>
                                        <p:tav tm="100000">
                                          <p:val>
                                            <p:strVal val="#ppt_w"/>
                                          </p:val>
                                        </p:tav>
                                      </p:tavLst>
                                    </p:anim>
                                    <p:anim calcmode="lin" valueType="num">
                                      <p:cBhvr>
                                        <p:cTn id="14" dur="500" fill="hold"/>
                                        <p:tgtEl>
                                          <p:spTgt spid="39"/>
                                        </p:tgtEl>
                                        <p:attrNameLst>
                                          <p:attrName>ppt_h</p:attrName>
                                        </p:attrNameLst>
                                      </p:cBhvr>
                                      <p:tavLst>
                                        <p:tav tm="0">
                                          <p:val>
                                            <p:fltVal val="0"/>
                                          </p:val>
                                        </p:tav>
                                        <p:tav tm="100000">
                                          <p:val>
                                            <p:strVal val="#ppt_h"/>
                                          </p:val>
                                        </p:tav>
                                      </p:tavLst>
                                    </p:anim>
                                    <p:animEffect transition="in" filter="fade">
                                      <p:cBhvr>
                                        <p:cTn id="15" dur="500"/>
                                        <p:tgtEl>
                                          <p:spTgt spid="39"/>
                                        </p:tgtEl>
                                      </p:cBhvr>
                                    </p:animEffect>
                                  </p:childTnLst>
                                </p:cTn>
                              </p:par>
                            </p:childTnLst>
                          </p:cTn>
                        </p:par>
                        <p:par>
                          <p:cTn id="16" fill="hold">
                            <p:stCondLst>
                              <p:cond delay="1000"/>
                            </p:stCondLst>
                            <p:childTnLst>
                              <p:par>
                                <p:cTn id="17" presetID="23" presetClass="entr" presetSubtype="3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strVal val="4*#ppt_w"/>
                                          </p:val>
                                        </p:tav>
                                        <p:tav tm="100000">
                                          <p:val>
                                            <p:strVal val="#ppt_w"/>
                                          </p:val>
                                        </p:tav>
                                      </p:tavLst>
                                    </p:anim>
                                    <p:anim calcmode="lin" valueType="num">
                                      <p:cBhvr>
                                        <p:cTn id="20" dur="500" fill="hold"/>
                                        <p:tgtEl>
                                          <p:spTgt spid="20"/>
                                        </p:tgtEl>
                                        <p:attrNameLst>
                                          <p:attrName>ppt_h</p:attrName>
                                        </p:attrNameLst>
                                      </p:cBhvr>
                                      <p:tavLst>
                                        <p:tav tm="0">
                                          <p:val>
                                            <p:strVal val="4*#ppt_h"/>
                                          </p:val>
                                        </p:tav>
                                        <p:tav tm="100000">
                                          <p:val>
                                            <p:strVal val="#ppt_h"/>
                                          </p:val>
                                        </p:tav>
                                      </p:tavLst>
                                    </p:anim>
                                  </p:childTnLst>
                                </p:cTn>
                              </p:par>
                              <p:par>
                                <p:cTn id="21" presetID="23" presetClass="entr" presetSubtype="32"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strVal val="4*#ppt_w"/>
                                          </p:val>
                                        </p:tav>
                                        <p:tav tm="100000">
                                          <p:val>
                                            <p:strVal val="#ppt_w"/>
                                          </p:val>
                                        </p:tav>
                                      </p:tavLst>
                                    </p:anim>
                                    <p:anim calcmode="lin" valueType="num">
                                      <p:cBhvr>
                                        <p:cTn id="24" dur="500" fill="hold"/>
                                        <p:tgtEl>
                                          <p:spTgt spid="23"/>
                                        </p:tgtEl>
                                        <p:attrNameLst>
                                          <p:attrName>ppt_h</p:attrName>
                                        </p:attrNameLst>
                                      </p:cBhvr>
                                      <p:tavLst>
                                        <p:tav tm="0">
                                          <p:val>
                                            <p:strVal val="4*#ppt_h"/>
                                          </p:val>
                                        </p:tav>
                                        <p:tav tm="100000">
                                          <p:val>
                                            <p:strVal val="#ppt_h"/>
                                          </p:val>
                                        </p:tav>
                                      </p:tavLst>
                                    </p:anim>
                                  </p:childTnLst>
                                </p:cTn>
                              </p:par>
                              <p:par>
                                <p:cTn id="25" presetID="23" presetClass="entr" presetSubtype="32"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strVal val="4*#ppt_w"/>
                                          </p:val>
                                        </p:tav>
                                        <p:tav tm="100000">
                                          <p:val>
                                            <p:strVal val="#ppt_w"/>
                                          </p:val>
                                        </p:tav>
                                      </p:tavLst>
                                    </p:anim>
                                    <p:anim calcmode="lin" valueType="num">
                                      <p:cBhvr>
                                        <p:cTn id="28" dur="500" fill="hold"/>
                                        <p:tgtEl>
                                          <p:spTgt spid="26"/>
                                        </p:tgtEl>
                                        <p:attrNameLst>
                                          <p:attrName>ppt_h</p:attrName>
                                        </p:attrNameLst>
                                      </p:cBhvr>
                                      <p:tavLst>
                                        <p:tav tm="0">
                                          <p:val>
                                            <p:strVal val="4*#ppt_h"/>
                                          </p:val>
                                        </p:tav>
                                        <p:tav tm="100000">
                                          <p:val>
                                            <p:strVal val="#ppt_h"/>
                                          </p:val>
                                        </p:tav>
                                      </p:tavLst>
                                    </p:anim>
                                  </p:childTnLst>
                                </p:cTn>
                              </p:par>
                              <p:par>
                                <p:cTn id="29" presetID="23" presetClass="entr" presetSubtype="32"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strVal val="4*#ppt_w"/>
                                          </p:val>
                                        </p:tav>
                                        <p:tav tm="100000">
                                          <p:val>
                                            <p:strVal val="#ppt_w"/>
                                          </p:val>
                                        </p:tav>
                                      </p:tavLst>
                                    </p:anim>
                                    <p:anim calcmode="lin" valueType="num">
                                      <p:cBhvr>
                                        <p:cTn id="32" dur="500" fill="hold"/>
                                        <p:tgtEl>
                                          <p:spTgt spid="29"/>
                                        </p:tgtEl>
                                        <p:attrNameLst>
                                          <p:attrName>ppt_h</p:attrName>
                                        </p:attrNameLst>
                                      </p:cBhvr>
                                      <p:tavLst>
                                        <p:tav tm="0">
                                          <p:val>
                                            <p:strVal val="4*#ppt_h"/>
                                          </p:val>
                                        </p:tav>
                                        <p:tav tm="100000">
                                          <p:val>
                                            <p:strVal val="#ppt_h"/>
                                          </p:val>
                                        </p:tav>
                                      </p:tavLst>
                                    </p:anim>
                                  </p:childTnLst>
                                </p:cTn>
                              </p:par>
                            </p:childTnLst>
                          </p:cTn>
                        </p:par>
                        <p:par>
                          <p:cTn id="33" fill="hold">
                            <p:stCondLst>
                              <p:cond delay="1500"/>
                            </p:stCondLst>
                            <p:childTnLst>
                              <p:par>
                                <p:cTn id="34" presetID="26" presetClass="emph" presetSubtype="0" fill="hold" nodeType="afterEffect">
                                  <p:stCondLst>
                                    <p:cond delay="0"/>
                                  </p:stCondLst>
                                  <p:childTnLst>
                                    <p:animEffect transition="out" filter="fade">
                                      <p:cBhvr>
                                        <p:cTn id="35" dur="500" tmFilter="0, 0; .2, .5; .8, .5; 1, 0"/>
                                        <p:tgtEl>
                                          <p:spTgt spid="20"/>
                                        </p:tgtEl>
                                      </p:cBhvr>
                                    </p:animEffect>
                                    <p:animScale>
                                      <p:cBhvr>
                                        <p:cTn id="36" dur="250" autoRev="1" fill="hold"/>
                                        <p:tgtEl>
                                          <p:spTgt spid="20"/>
                                        </p:tgtEl>
                                      </p:cBhvr>
                                      <p:by x="105000" y="105000"/>
                                    </p:animScale>
                                  </p:childTnLst>
                                </p:cTn>
                              </p:par>
                              <p:par>
                                <p:cTn id="37" presetID="26" presetClass="emph" presetSubtype="0" fill="hold" nodeType="withEffect">
                                  <p:stCondLst>
                                    <p:cond delay="0"/>
                                  </p:stCondLst>
                                  <p:childTnLst>
                                    <p:animEffect transition="out" filter="fade">
                                      <p:cBhvr>
                                        <p:cTn id="38" dur="500" tmFilter="0, 0; .2, .5; .8, .5; 1, 0"/>
                                        <p:tgtEl>
                                          <p:spTgt spid="23"/>
                                        </p:tgtEl>
                                      </p:cBhvr>
                                    </p:animEffect>
                                    <p:animScale>
                                      <p:cBhvr>
                                        <p:cTn id="39" dur="250" autoRev="1" fill="hold"/>
                                        <p:tgtEl>
                                          <p:spTgt spid="23"/>
                                        </p:tgtEl>
                                      </p:cBhvr>
                                      <p:by x="105000" y="105000"/>
                                    </p:animScale>
                                  </p:childTnLst>
                                </p:cTn>
                              </p:par>
                              <p:par>
                                <p:cTn id="40" presetID="26" presetClass="emph" presetSubtype="0" fill="hold" nodeType="withEffect">
                                  <p:stCondLst>
                                    <p:cond delay="0"/>
                                  </p:stCondLst>
                                  <p:childTnLst>
                                    <p:animEffect transition="out" filter="fade">
                                      <p:cBhvr>
                                        <p:cTn id="41" dur="500" tmFilter="0, 0; .2, .5; .8, .5; 1, 0"/>
                                        <p:tgtEl>
                                          <p:spTgt spid="26"/>
                                        </p:tgtEl>
                                      </p:cBhvr>
                                    </p:animEffect>
                                    <p:animScale>
                                      <p:cBhvr>
                                        <p:cTn id="42" dur="250" autoRev="1" fill="hold"/>
                                        <p:tgtEl>
                                          <p:spTgt spid="26"/>
                                        </p:tgtEl>
                                      </p:cBhvr>
                                      <p:by x="105000" y="105000"/>
                                    </p:animScale>
                                  </p:childTnLst>
                                </p:cTn>
                              </p:par>
                              <p:par>
                                <p:cTn id="43" presetID="26" presetClass="emph" presetSubtype="0" fill="hold" nodeType="withEffect">
                                  <p:stCondLst>
                                    <p:cond delay="0"/>
                                  </p:stCondLst>
                                  <p:childTnLst>
                                    <p:animEffect transition="out" filter="fade">
                                      <p:cBhvr>
                                        <p:cTn id="44" dur="500" tmFilter="0, 0; .2, .5; .8, .5; 1, 0"/>
                                        <p:tgtEl>
                                          <p:spTgt spid="29"/>
                                        </p:tgtEl>
                                      </p:cBhvr>
                                    </p:animEffect>
                                    <p:animScale>
                                      <p:cBhvr>
                                        <p:cTn id="45" dur="250" autoRev="1" fill="hold"/>
                                        <p:tgtEl>
                                          <p:spTgt spid="29"/>
                                        </p:tgtEl>
                                      </p:cBhvr>
                                      <p:by x="105000" y="105000"/>
                                    </p:animScale>
                                  </p:childTnLst>
                                </p:cTn>
                              </p:par>
                            </p:childTnLst>
                          </p:cTn>
                        </p:par>
                        <p:par>
                          <p:cTn id="46" fill="hold">
                            <p:stCondLst>
                              <p:cond delay="2000"/>
                            </p:stCondLst>
                            <p:childTnLst>
                              <p:par>
                                <p:cTn id="47" presetID="22" presetClass="entr" presetSubtype="8" fill="hold"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left)">
                                      <p:cBhvr>
                                        <p:cTn id="49" dur="500"/>
                                        <p:tgtEl>
                                          <p:spTgt spid="36"/>
                                        </p:tgtEl>
                                      </p:cBhvr>
                                    </p:animEffect>
                                  </p:childTnLst>
                                </p:cTn>
                              </p:par>
                            </p:childTnLst>
                          </p:cTn>
                        </p:par>
                        <p:par>
                          <p:cTn id="50" fill="hold">
                            <p:stCondLst>
                              <p:cond delay="2500"/>
                            </p:stCondLst>
                            <p:childTnLst>
                              <p:par>
                                <p:cTn id="51" presetID="22" presetClass="entr" presetSubtype="8"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left)">
                                      <p:cBhvr>
                                        <p:cTn id="53" dur="500"/>
                                        <p:tgtEl>
                                          <p:spTgt spid="37"/>
                                        </p:tgtEl>
                                      </p:cBhvr>
                                    </p:animEffect>
                                  </p:childTnLst>
                                </p:cTn>
                              </p:par>
                            </p:childTnLst>
                          </p:cTn>
                        </p:par>
                        <p:par>
                          <p:cTn id="54" fill="hold">
                            <p:stCondLst>
                              <p:cond delay="3000"/>
                            </p:stCondLst>
                            <p:childTnLst>
                              <p:par>
                                <p:cTn id="55" presetID="22" presetClass="entr" presetSubtype="8"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wipe(left)">
                                      <p:cBhvr>
                                        <p:cTn id="57" dur="500"/>
                                        <p:tgtEl>
                                          <p:spTgt spid="46"/>
                                        </p:tgtEl>
                                      </p:cBhvr>
                                    </p:animEffect>
                                  </p:childTnLst>
                                </p:cTn>
                              </p:par>
                            </p:childTnLst>
                          </p:cTn>
                        </p:par>
                        <p:par>
                          <p:cTn id="58" fill="hold">
                            <p:stCondLst>
                              <p:cond delay="3500"/>
                            </p:stCondLst>
                            <p:childTnLst>
                              <p:par>
                                <p:cTn id="59" presetID="15"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p:cTn id="61" dur="1000" fill="hold"/>
                                        <p:tgtEl>
                                          <p:spTgt spid="32"/>
                                        </p:tgtEl>
                                        <p:attrNameLst>
                                          <p:attrName>ppt_w</p:attrName>
                                        </p:attrNameLst>
                                      </p:cBhvr>
                                      <p:tavLst>
                                        <p:tav tm="0">
                                          <p:val>
                                            <p:fltVal val="0"/>
                                          </p:val>
                                        </p:tav>
                                        <p:tav tm="100000">
                                          <p:val>
                                            <p:strVal val="#ppt_w"/>
                                          </p:val>
                                        </p:tav>
                                      </p:tavLst>
                                    </p:anim>
                                    <p:anim calcmode="lin" valueType="num">
                                      <p:cBhvr>
                                        <p:cTn id="62" dur="1000" fill="hold"/>
                                        <p:tgtEl>
                                          <p:spTgt spid="32"/>
                                        </p:tgtEl>
                                        <p:attrNameLst>
                                          <p:attrName>ppt_h</p:attrName>
                                        </p:attrNameLst>
                                      </p:cBhvr>
                                      <p:tavLst>
                                        <p:tav tm="0">
                                          <p:val>
                                            <p:fltVal val="0"/>
                                          </p:val>
                                        </p:tav>
                                        <p:tav tm="100000">
                                          <p:val>
                                            <p:strVal val="#ppt_h"/>
                                          </p:val>
                                        </p:tav>
                                      </p:tavLst>
                                    </p:anim>
                                    <p:anim calcmode="lin" valueType="num">
                                      <p:cBhvr>
                                        <p:cTn id="63"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32"/>
                                        </p:tgtEl>
                                        <p:attrNameLst>
                                          <p:attrName>ppt_y</p:attrName>
                                        </p:attrNameLst>
                                      </p:cBhvr>
                                      <p:tavLst>
                                        <p:tav tm="0" fmla="#ppt_y+(sin(-2*pi*(1-$))*-#ppt_x+cos(-2*pi*(1-$))*(1-#ppt_y))*(1-$)">
                                          <p:val>
                                            <p:fltVal val="0"/>
                                          </p:val>
                                        </p:tav>
                                        <p:tav tm="100000">
                                          <p:val>
                                            <p:fltVal val="1"/>
                                          </p:val>
                                        </p:tav>
                                      </p:tavLst>
                                    </p:anim>
                                  </p:childTnLst>
                                </p:cTn>
                              </p:par>
                              <p:par>
                                <p:cTn id="65" presetID="15"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1000" fill="hold"/>
                                        <p:tgtEl>
                                          <p:spTgt spid="33"/>
                                        </p:tgtEl>
                                        <p:attrNameLst>
                                          <p:attrName>ppt_w</p:attrName>
                                        </p:attrNameLst>
                                      </p:cBhvr>
                                      <p:tavLst>
                                        <p:tav tm="0">
                                          <p:val>
                                            <p:fltVal val="0"/>
                                          </p:val>
                                        </p:tav>
                                        <p:tav tm="100000">
                                          <p:val>
                                            <p:strVal val="#ppt_w"/>
                                          </p:val>
                                        </p:tav>
                                      </p:tavLst>
                                    </p:anim>
                                    <p:anim calcmode="lin" valueType="num">
                                      <p:cBhvr>
                                        <p:cTn id="68" dur="1000" fill="hold"/>
                                        <p:tgtEl>
                                          <p:spTgt spid="33"/>
                                        </p:tgtEl>
                                        <p:attrNameLst>
                                          <p:attrName>ppt_h</p:attrName>
                                        </p:attrNameLst>
                                      </p:cBhvr>
                                      <p:tavLst>
                                        <p:tav tm="0">
                                          <p:val>
                                            <p:fltVal val="0"/>
                                          </p:val>
                                        </p:tav>
                                        <p:tav tm="100000">
                                          <p:val>
                                            <p:strVal val="#ppt_h"/>
                                          </p:val>
                                        </p:tav>
                                      </p:tavLst>
                                    </p:anim>
                                    <p:anim calcmode="lin" valueType="num">
                                      <p:cBhvr>
                                        <p:cTn id="69"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33"/>
                                        </p:tgtEl>
                                        <p:attrNameLst>
                                          <p:attrName>ppt_y</p:attrName>
                                        </p:attrNameLst>
                                      </p:cBhvr>
                                      <p:tavLst>
                                        <p:tav tm="0" fmla="#ppt_y+(sin(-2*pi*(1-$))*-#ppt_x+cos(-2*pi*(1-$))*(1-#ppt_y))*(1-$)">
                                          <p:val>
                                            <p:fltVal val="0"/>
                                          </p:val>
                                        </p:tav>
                                        <p:tav tm="100000">
                                          <p:val>
                                            <p:fltVal val="1"/>
                                          </p:val>
                                        </p:tav>
                                      </p:tavLst>
                                    </p:anim>
                                  </p:childTnLst>
                                </p:cTn>
                              </p:par>
                              <p:par>
                                <p:cTn id="71" presetID="15"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p:cTn id="73" dur="1000" fill="hold"/>
                                        <p:tgtEl>
                                          <p:spTgt spid="34"/>
                                        </p:tgtEl>
                                        <p:attrNameLst>
                                          <p:attrName>ppt_w</p:attrName>
                                        </p:attrNameLst>
                                      </p:cBhvr>
                                      <p:tavLst>
                                        <p:tav tm="0">
                                          <p:val>
                                            <p:fltVal val="0"/>
                                          </p:val>
                                        </p:tav>
                                        <p:tav tm="100000">
                                          <p:val>
                                            <p:strVal val="#ppt_w"/>
                                          </p:val>
                                        </p:tav>
                                      </p:tavLst>
                                    </p:anim>
                                    <p:anim calcmode="lin" valueType="num">
                                      <p:cBhvr>
                                        <p:cTn id="74" dur="1000" fill="hold"/>
                                        <p:tgtEl>
                                          <p:spTgt spid="34"/>
                                        </p:tgtEl>
                                        <p:attrNameLst>
                                          <p:attrName>ppt_h</p:attrName>
                                        </p:attrNameLst>
                                      </p:cBhvr>
                                      <p:tavLst>
                                        <p:tav tm="0">
                                          <p:val>
                                            <p:fltVal val="0"/>
                                          </p:val>
                                        </p:tav>
                                        <p:tav tm="100000">
                                          <p:val>
                                            <p:strVal val="#ppt_h"/>
                                          </p:val>
                                        </p:tav>
                                      </p:tavLst>
                                    </p:anim>
                                    <p:anim calcmode="lin" valueType="num">
                                      <p:cBhvr>
                                        <p:cTn id="75"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34"/>
                                        </p:tgtEl>
                                        <p:attrNameLst>
                                          <p:attrName>ppt_y</p:attrName>
                                        </p:attrNameLst>
                                      </p:cBhvr>
                                      <p:tavLst>
                                        <p:tav tm="0" fmla="#ppt_y+(sin(-2*pi*(1-$))*-#ppt_x+cos(-2*pi*(1-$))*(1-#ppt_y))*(1-$)">
                                          <p:val>
                                            <p:fltVal val="0"/>
                                          </p:val>
                                        </p:tav>
                                        <p:tav tm="100000">
                                          <p:val>
                                            <p:fltVal val="1"/>
                                          </p:val>
                                        </p:tav>
                                      </p:tavLst>
                                    </p:anim>
                                  </p:childTnLst>
                                </p:cTn>
                              </p:par>
                              <p:par>
                                <p:cTn id="77" presetID="15" presetClass="entr" presetSubtype="0" fill="hold" grpId="0"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p:cTn id="79" dur="1000" fill="hold"/>
                                        <p:tgtEl>
                                          <p:spTgt spid="35"/>
                                        </p:tgtEl>
                                        <p:attrNameLst>
                                          <p:attrName>ppt_w</p:attrName>
                                        </p:attrNameLst>
                                      </p:cBhvr>
                                      <p:tavLst>
                                        <p:tav tm="0">
                                          <p:val>
                                            <p:fltVal val="0"/>
                                          </p:val>
                                        </p:tav>
                                        <p:tav tm="100000">
                                          <p:val>
                                            <p:strVal val="#ppt_w"/>
                                          </p:val>
                                        </p:tav>
                                      </p:tavLst>
                                    </p:anim>
                                    <p:anim calcmode="lin" valueType="num">
                                      <p:cBhvr>
                                        <p:cTn id="80" dur="1000" fill="hold"/>
                                        <p:tgtEl>
                                          <p:spTgt spid="35"/>
                                        </p:tgtEl>
                                        <p:attrNameLst>
                                          <p:attrName>ppt_h</p:attrName>
                                        </p:attrNameLst>
                                      </p:cBhvr>
                                      <p:tavLst>
                                        <p:tav tm="0">
                                          <p:val>
                                            <p:fltVal val="0"/>
                                          </p:val>
                                        </p:tav>
                                        <p:tav tm="100000">
                                          <p:val>
                                            <p:strVal val="#ppt_h"/>
                                          </p:val>
                                        </p:tav>
                                      </p:tavLst>
                                    </p:anim>
                                    <p:anim calcmode="lin" valueType="num">
                                      <p:cBhvr>
                                        <p:cTn id="81"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3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32" grpId="0"/>
      <p:bldP spid="33" grpId="0"/>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3803220" y="1057300"/>
            <a:ext cx="2448272" cy="2448272"/>
          </a:xfrm>
          <a:prstGeom prst="ellipse">
            <a:avLst/>
          </a:prstGeom>
          <a:solidFill>
            <a:schemeClr val="bg1">
              <a:alpha val="50000"/>
            </a:schemeClr>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4143897" y="1427500"/>
            <a:ext cx="1915909" cy="1862048"/>
          </a:xfrm>
          <a:prstGeom prst="rect">
            <a:avLst/>
          </a:prstGeom>
          <a:noFill/>
        </p:spPr>
        <p:txBody>
          <a:bodyPr wrap="none" rtlCol="0">
            <a:spAutoFit/>
          </a:bodyPr>
          <a:lstStyle/>
          <a:p>
            <a:r>
              <a:rPr lang="en-US" altLang="zh-CN" sz="11500" dirty="0">
                <a:solidFill>
                  <a:schemeClr val="bg1"/>
                </a:solidFill>
                <a:latin typeface="微软雅黑" panose="020B0503020204020204" pitchFamily="34" charset="-122"/>
                <a:ea typeface="微软雅黑" panose="020B0503020204020204" pitchFamily="34" charset="-122"/>
              </a:rPr>
              <a:t>01</a:t>
            </a:r>
            <a:endParaRPr lang="zh-CN" altLang="en-US" sz="11500" dirty="0">
              <a:solidFill>
                <a:schemeClr val="bg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975544" y="4585692"/>
            <a:ext cx="28803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160120" y="4585692"/>
            <a:ext cx="30963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999881" y="4299402"/>
            <a:ext cx="2031325" cy="646331"/>
          </a:xfrm>
          <a:prstGeom prst="rect">
            <a:avLst/>
          </a:prstGeom>
          <a:noFill/>
        </p:spPr>
        <p:txBody>
          <a:bodyPr wrap="none"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岗位认知</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par>
                                <p:cTn id="20" presetID="22" presetClass="entr" presetSubtype="2"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par>
                          <p:cTn id="23" fill="hold">
                            <p:stCondLst>
                              <p:cond delay="2000"/>
                            </p:stCondLst>
                            <p:childTnLst>
                              <p:par>
                                <p:cTn id="24" presetID="38" presetClass="entr" presetSubtype="0" accel="50000" fill="hold" grpId="1" nodeType="afterEffect">
                                  <p:stCondLst>
                                    <p:cond delay="0"/>
                                  </p:stCondLst>
                                  <p:iterate type="lt">
                                    <p:tmPct val="50000"/>
                                  </p:iterate>
                                  <p:childTnLst>
                                    <p:set>
                                      <p:cBhvr>
                                        <p:cTn id="25" dur="1" fill="hold">
                                          <p:stCondLst>
                                            <p:cond delay="0"/>
                                          </p:stCondLst>
                                        </p:cTn>
                                        <p:tgtEl>
                                          <p:spTgt spid="27"/>
                                        </p:tgtEl>
                                        <p:attrNameLst>
                                          <p:attrName>style.visibility</p:attrName>
                                        </p:attrNameLst>
                                      </p:cBhvr>
                                      <p:to>
                                        <p:strVal val="visible"/>
                                      </p:to>
                                    </p:set>
                                    <p:set>
                                      <p:cBhvr>
                                        <p:cTn id="26" dur="455" fill="hold">
                                          <p:stCondLst>
                                            <p:cond delay="0"/>
                                          </p:stCondLst>
                                        </p:cTn>
                                        <p:tgtEl>
                                          <p:spTgt spid="27"/>
                                        </p:tgtEl>
                                        <p:attrNameLst>
                                          <p:attrName>style.rotation</p:attrName>
                                        </p:attrNameLst>
                                      </p:cBhvr>
                                      <p:to>
                                        <p:strVal val="-45.0"/>
                                      </p:to>
                                    </p:set>
                                    <p:anim calcmode="lin" valueType="num">
                                      <p:cBhvr>
                                        <p:cTn id="27" dur="455" fill="hold">
                                          <p:stCondLst>
                                            <p:cond delay="455"/>
                                          </p:stCondLst>
                                        </p:cTn>
                                        <p:tgtEl>
                                          <p:spTgt spid="27"/>
                                        </p:tgtEl>
                                        <p:attrNameLst>
                                          <p:attrName>style.rotation</p:attrName>
                                        </p:attrNameLst>
                                      </p:cBhvr>
                                      <p:tavLst>
                                        <p:tav tm="0">
                                          <p:val>
                                            <p:fltVal val="-45"/>
                                          </p:val>
                                        </p:tav>
                                        <p:tav tm="69900">
                                          <p:val>
                                            <p:fltVal val="45"/>
                                          </p:val>
                                        </p:tav>
                                        <p:tav tm="100000">
                                          <p:val>
                                            <p:fltVal val="0"/>
                                          </p:val>
                                        </p:tav>
                                      </p:tavLst>
                                    </p:anim>
                                    <p:anim calcmode="lin" valueType="num">
                                      <p:cBhvr>
                                        <p:cTn id="28" dur="455" fill="hold">
                                          <p:stCondLst>
                                            <p:cond delay="0"/>
                                          </p:stCondLst>
                                        </p:cTn>
                                        <p:tgtEl>
                                          <p:spTgt spid="27"/>
                                        </p:tgtEl>
                                        <p:attrNameLst>
                                          <p:attrName>ppt_y</p:attrName>
                                        </p:attrNameLst>
                                      </p:cBhvr>
                                      <p:tavLst>
                                        <p:tav tm="0">
                                          <p:val>
                                            <p:strVal val="#ppt_y-1"/>
                                          </p:val>
                                        </p:tav>
                                        <p:tav tm="100000">
                                          <p:val>
                                            <p:strVal val="#ppt_y-(0.354*#ppt_w-0.172*#ppt_h)"/>
                                          </p:val>
                                        </p:tav>
                                      </p:tavLst>
                                    </p:anim>
                                    <p:anim calcmode="lin" valueType="num">
                                      <p:cBhvr>
                                        <p:cTn id="29" dur="156" decel="50000" autoRev="1" fill="hold">
                                          <p:stCondLst>
                                            <p:cond delay="455"/>
                                          </p:stCondLst>
                                        </p:cTn>
                                        <p:tgtEl>
                                          <p:spTgt spid="27"/>
                                        </p:tgtEl>
                                        <p:attrNameLst>
                                          <p:attrName>ppt_y</p:attrName>
                                        </p:attrNameLst>
                                      </p:cBhvr>
                                      <p:tavLst>
                                        <p:tav tm="0">
                                          <p:val>
                                            <p:strVal val="#ppt_y-(0.354*#ppt_w-0.172*#ppt_h)"/>
                                          </p:val>
                                        </p:tav>
                                        <p:tav tm="100000">
                                          <p:val>
                                            <p:strVal val="#ppt_y-(0.354*#ppt_w-0.172*#ppt_h)-#ppt_h/2"/>
                                          </p:val>
                                        </p:tav>
                                      </p:tavLst>
                                    </p:anim>
                                    <p:anim calcmode="lin" valueType="num">
                                      <p:cBhvr>
                                        <p:cTn id="30" dur="136" fill="hold">
                                          <p:stCondLst>
                                            <p:cond delay="864"/>
                                          </p:stCondLst>
                                        </p:cTn>
                                        <p:tgtEl>
                                          <p:spTgt spid="2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2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接连接符 41"/>
          <p:cNvCxnSpPr/>
          <p:nvPr/>
        </p:nvCxnSpPr>
        <p:spPr>
          <a:xfrm>
            <a:off x="508000" y="913284"/>
            <a:ext cx="91440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346802" y="337220"/>
            <a:ext cx="1210588" cy="400110"/>
          </a:xfrm>
          <a:prstGeom prst="rect">
            <a:avLst/>
          </a:prstGeom>
          <a:no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岗位认知</a:t>
            </a:r>
          </a:p>
        </p:txBody>
      </p:sp>
      <p:sp>
        <p:nvSpPr>
          <p:cNvPr id="19" name="六边形 18"/>
          <p:cNvSpPr/>
          <p:nvPr/>
        </p:nvSpPr>
        <p:spPr>
          <a:xfrm rot="16200000">
            <a:off x="1096106" y="1725760"/>
            <a:ext cx="797366" cy="750462"/>
          </a:xfrm>
          <a:prstGeom prst="hexagon">
            <a:avLst/>
          </a:prstGeom>
          <a:noFill/>
          <a:ln w="158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TextBox 19"/>
          <p:cNvSpPr txBox="1"/>
          <p:nvPr/>
        </p:nvSpPr>
        <p:spPr>
          <a:xfrm>
            <a:off x="1175795" y="1837615"/>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1" name="TextBox 20"/>
          <p:cNvSpPr txBox="1"/>
          <p:nvPr/>
        </p:nvSpPr>
        <p:spPr bwMode="auto">
          <a:xfrm>
            <a:off x="1983655" y="2211643"/>
            <a:ext cx="2952328" cy="923330"/>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这里输入简单的文字概述这里输入简单文字概述简单的文字概述这里输入简单的文字概述这里输入</a:t>
            </a:r>
            <a:endParaRPr lang="zh-CN" altLang="en-US" sz="1200" dirty="0">
              <a:solidFill>
                <a:schemeClr val="bg1"/>
              </a:solidFill>
              <a:latin typeface="Calibri" panose="020F0502020204030204" pitchFamily="34" charset="0"/>
            </a:endParaRPr>
          </a:p>
        </p:txBody>
      </p:sp>
      <p:sp>
        <p:nvSpPr>
          <p:cNvPr id="22" name="矩形 21"/>
          <p:cNvSpPr/>
          <p:nvPr/>
        </p:nvSpPr>
        <p:spPr bwMode="auto">
          <a:xfrm>
            <a:off x="1983655" y="1864985"/>
            <a:ext cx="2020887" cy="369332"/>
          </a:xfrm>
          <a:prstGeom prst="rect">
            <a:avLst/>
          </a:prstGeom>
        </p:spPr>
        <p:txBody>
          <a:bodyPr>
            <a:spAutoFit/>
          </a:bodyPr>
          <a:lstStyle/>
          <a:p>
            <a:pPr>
              <a:defRPr/>
            </a:pPr>
            <a:r>
              <a:rPr lang="zh-CN" altLang="en-US" b="1" dirty="0">
                <a:solidFill>
                  <a:schemeClr val="bg1"/>
                </a:solidFill>
                <a:latin typeface="微软雅黑" panose="020B0503020204020204" pitchFamily="34" charset="-122"/>
                <a:ea typeface="微软雅黑" panose="020B0503020204020204" pitchFamily="34" charset="-122"/>
              </a:rPr>
              <a:t>输入相关标题</a:t>
            </a:r>
            <a:endParaRPr lang="zh-CN" altLang="en-US" b="1" dirty="0">
              <a:solidFill>
                <a:schemeClr val="bg1"/>
              </a:solidFill>
            </a:endParaRPr>
          </a:p>
        </p:txBody>
      </p:sp>
      <p:sp>
        <p:nvSpPr>
          <p:cNvPr id="24" name="六边形 23"/>
          <p:cNvSpPr/>
          <p:nvPr/>
        </p:nvSpPr>
        <p:spPr>
          <a:xfrm rot="16200000">
            <a:off x="1096105" y="3531239"/>
            <a:ext cx="797366" cy="750462"/>
          </a:xfrm>
          <a:prstGeom prst="hexagon">
            <a:avLst/>
          </a:prstGeom>
          <a:noFill/>
          <a:ln w="158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TextBox 24"/>
          <p:cNvSpPr txBox="1"/>
          <p:nvPr/>
        </p:nvSpPr>
        <p:spPr>
          <a:xfrm>
            <a:off x="1175794" y="3643094"/>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6" name="TextBox 25"/>
          <p:cNvSpPr txBox="1"/>
          <p:nvPr/>
        </p:nvSpPr>
        <p:spPr bwMode="auto">
          <a:xfrm>
            <a:off x="1983654" y="4017122"/>
            <a:ext cx="2952328" cy="923330"/>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这里输入简单的文字概述这里输入简单文字概述简单的文字概述这里输入简单的文字概述这里输入</a:t>
            </a:r>
            <a:endParaRPr lang="zh-CN" altLang="en-US" sz="1200" dirty="0">
              <a:solidFill>
                <a:schemeClr val="bg1"/>
              </a:solidFill>
              <a:latin typeface="Calibri" panose="020F0502020204030204" pitchFamily="34" charset="0"/>
            </a:endParaRPr>
          </a:p>
        </p:txBody>
      </p:sp>
      <p:sp>
        <p:nvSpPr>
          <p:cNvPr id="33" name="矩形 32"/>
          <p:cNvSpPr/>
          <p:nvPr/>
        </p:nvSpPr>
        <p:spPr bwMode="auto">
          <a:xfrm>
            <a:off x="1983654" y="3670464"/>
            <a:ext cx="2020887" cy="369332"/>
          </a:xfrm>
          <a:prstGeom prst="rect">
            <a:avLst/>
          </a:prstGeom>
        </p:spPr>
        <p:txBody>
          <a:bodyPr>
            <a:spAutoFit/>
          </a:bodyPr>
          <a:lstStyle/>
          <a:p>
            <a:pPr>
              <a:defRPr/>
            </a:pPr>
            <a:r>
              <a:rPr lang="zh-CN" altLang="en-US" b="1" dirty="0">
                <a:solidFill>
                  <a:schemeClr val="bg1"/>
                </a:solidFill>
                <a:latin typeface="微软雅黑" panose="020B0503020204020204" pitchFamily="34" charset="-122"/>
                <a:ea typeface="微软雅黑" panose="020B0503020204020204" pitchFamily="34" charset="-122"/>
              </a:rPr>
              <a:t>输入相关标题</a:t>
            </a:r>
            <a:endParaRPr lang="zh-CN" altLang="en-US" b="1" dirty="0">
              <a:solidFill>
                <a:schemeClr val="bg1"/>
              </a:solidFill>
            </a:endParaRPr>
          </a:p>
        </p:txBody>
      </p:sp>
      <p:sp>
        <p:nvSpPr>
          <p:cNvPr id="36" name="六边形 35"/>
          <p:cNvSpPr/>
          <p:nvPr/>
        </p:nvSpPr>
        <p:spPr>
          <a:xfrm rot="16200000">
            <a:off x="5272571" y="1731040"/>
            <a:ext cx="797366" cy="750462"/>
          </a:xfrm>
          <a:prstGeom prst="hexagon">
            <a:avLst/>
          </a:prstGeom>
          <a:noFill/>
          <a:ln w="158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4" name="TextBox 43"/>
          <p:cNvSpPr txBox="1"/>
          <p:nvPr/>
        </p:nvSpPr>
        <p:spPr>
          <a:xfrm>
            <a:off x="5352260" y="1842895"/>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45" name="TextBox 44"/>
          <p:cNvSpPr txBox="1"/>
          <p:nvPr/>
        </p:nvSpPr>
        <p:spPr bwMode="auto">
          <a:xfrm>
            <a:off x="6160120" y="2216923"/>
            <a:ext cx="2952328" cy="923330"/>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这里输入简单的文字概述这里输入简单文字概述简单的文字概述这里输入简单的文字概述这里输入</a:t>
            </a:r>
            <a:endParaRPr lang="zh-CN" altLang="en-US" sz="1200" dirty="0">
              <a:solidFill>
                <a:schemeClr val="bg1"/>
              </a:solidFill>
              <a:latin typeface="Calibri" panose="020F0502020204030204" pitchFamily="34" charset="0"/>
            </a:endParaRPr>
          </a:p>
        </p:txBody>
      </p:sp>
      <p:sp>
        <p:nvSpPr>
          <p:cNvPr id="46" name="矩形 45"/>
          <p:cNvSpPr/>
          <p:nvPr/>
        </p:nvSpPr>
        <p:spPr bwMode="auto">
          <a:xfrm>
            <a:off x="6160120" y="1870265"/>
            <a:ext cx="2020887" cy="369332"/>
          </a:xfrm>
          <a:prstGeom prst="rect">
            <a:avLst/>
          </a:prstGeom>
        </p:spPr>
        <p:txBody>
          <a:bodyPr>
            <a:spAutoFit/>
          </a:bodyPr>
          <a:lstStyle/>
          <a:p>
            <a:pPr>
              <a:defRPr/>
            </a:pPr>
            <a:r>
              <a:rPr lang="zh-CN" altLang="en-US" b="1" dirty="0">
                <a:solidFill>
                  <a:schemeClr val="bg1"/>
                </a:solidFill>
                <a:latin typeface="微软雅黑" panose="020B0503020204020204" pitchFamily="34" charset="-122"/>
                <a:ea typeface="微软雅黑" panose="020B0503020204020204" pitchFamily="34" charset="-122"/>
              </a:rPr>
              <a:t>输入相关标题</a:t>
            </a:r>
            <a:endParaRPr lang="zh-CN" altLang="en-US" b="1" dirty="0">
              <a:solidFill>
                <a:schemeClr val="bg1"/>
              </a:solidFill>
            </a:endParaRPr>
          </a:p>
        </p:txBody>
      </p:sp>
      <p:sp>
        <p:nvSpPr>
          <p:cNvPr id="47" name="六边形 46"/>
          <p:cNvSpPr/>
          <p:nvPr/>
        </p:nvSpPr>
        <p:spPr>
          <a:xfrm rot="16200000">
            <a:off x="5272570" y="3536519"/>
            <a:ext cx="797366" cy="750462"/>
          </a:xfrm>
          <a:prstGeom prst="hexagon">
            <a:avLst/>
          </a:prstGeom>
          <a:noFill/>
          <a:ln w="1587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8" name="TextBox 47"/>
          <p:cNvSpPr txBox="1"/>
          <p:nvPr/>
        </p:nvSpPr>
        <p:spPr>
          <a:xfrm>
            <a:off x="5352259" y="3648374"/>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49" name="TextBox 48"/>
          <p:cNvSpPr txBox="1"/>
          <p:nvPr/>
        </p:nvSpPr>
        <p:spPr bwMode="auto">
          <a:xfrm>
            <a:off x="6160119" y="4022402"/>
            <a:ext cx="2952328" cy="923330"/>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这里输入简单的文字概述这里输入简单文字概述简单的文字概述这里输入简单的文字概述这里输入</a:t>
            </a:r>
            <a:endParaRPr lang="zh-CN" altLang="en-US" sz="1200" dirty="0">
              <a:solidFill>
                <a:schemeClr val="bg1"/>
              </a:solidFill>
              <a:latin typeface="Calibri" panose="020F0502020204030204" pitchFamily="34" charset="0"/>
            </a:endParaRPr>
          </a:p>
        </p:txBody>
      </p:sp>
      <p:sp>
        <p:nvSpPr>
          <p:cNvPr id="50" name="矩形 49"/>
          <p:cNvSpPr/>
          <p:nvPr/>
        </p:nvSpPr>
        <p:spPr bwMode="auto">
          <a:xfrm>
            <a:off x="6160119" y="3675744"/>
            <a:ext cx="2020887" cy="369332"/>
          </a:xfrm>
          <a:prstGeom prst="rect">
            <a:avLst/>
          </a:prstGeom>
        </p:spPr>
        <p:txBody>
          <a:bodyPr>
            <a:spAutoFit/>
          </a:bodyPr>
          <a:lstStyle/>
          <a:p>
            <a:pPr>
              <a:defRPr/>
            </a:pPr>
            <a:r>
              <a:rPr lang="zh-CN" altLang="en-US" b="1" dirty="0">
                <a:solidFill>
                  <a:schemeClr val="bg1"/>
                </a:solidFill>
                <a:latin typeface="微软雅黑" panose="020B0503020204020204" pitchFamily="34" charset="-122"/>
                <a:ea typeface="微软雅黑" panose="020B0503020204020204" pitchFamily="34" charset="-122"/>
              </a:rPr>
              <a:t>输入相关标题</a:t>
            </a:r>
            <a:endParaRPr lang="zh-CN" altLang="en-US" b="1" dirty="0">
              <a:solidFill>
                <a:schemeClr val="bg1"/>
              </a:solidFill>
            </a:endParaRPr>
          </a:p>
        </p:txBody>
      </p:sp>
      <p:sp>
        <p:nvSpPr>
          <p:cNvPr id="51" name="八角星 50"/>
          <p:cNvSpPr/>
          <p:nvPr/>
        </p:nvSpPr>
        <p:spPr>
          <a:xfrm>
            <a:off x="759520" y="265212"/>
            <a:ext cx="571404" cy="571404"/>
          </a:xfrm>
          <a:prstGeom prst="star8">
            <a:avLst/>
          </a:prstGeom>
          <a:solidFill>
            <a:schemeClr val="bg1">
              <a:alpha val="50000"/>
            </a:schemeClr>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 presetClass="entr" presetSubtype="8"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0-#ppt_w/2"/>
                                          </p:val>
                                        </p:tav>
                                        <p:tav tm="100000">
                                          <p:val>
                                            <p:strVal val="#ppt_x"/>
                                          </p:val>
                                        </p:tav>
                                      </p:tavLst>
                                    </p:anim>
                                    <p:anim calcmode="lin" valueType="num">
                                      <p:cBhvr additive="base">
                                        <p:cTn id="28" dur="500" fill="hold"/>
                                        <p:tgtEl>
                                          <p:spTgt spid="4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0-#ppt_w/2"/>
                                          </p:val>
                                        </p:tav>
                                        <p:tav tm="100000">
                                          <p:val>
                                            <p:strVal val="#ppt_x"/>
                                          </p:val>
                                        </p:tav>
                                      </p:tavLst>
                                    </p:anim>
                                    <p:anim calcmode="lin" valueType="num">
                                      <p:cBhvr additive="base">
                                        <p:cTn id="32" dur="500" fill="hold"/>
                                        <p:tgtEl>
                                          <p:spTgt spid="36"/>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1000" fill="hold"/>
                                        <p:tgtEl>
                                          <p:spTgt spid="4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0-#ppt_w/2"/>
                                          </p:val>
                                        </p:tav>
                                        <p:tav tm="100000">
                                          <p:val>
                                            <p:strVal val="#ppt_x"/>
                                          </p:val>
                                        </p:tav>
                                      </p:tavLst>
                                    </p:anim>
                                    <p:anim calcmode="lin" valueType="num">
                                      <p:cBhvr additive="base">
                                        <p:cTn id="48" dur="500" fill="hold"/>
                                        <p:tgtEl>
                                          <p:spTgt spid="25"/>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0-#ppt_w/2"/>
                                          </p:val>
                                        </p:tav>
                                        <p:tav tm="100000">
                                          <p:val>
                                            <p:strVal val="#ppt_x"/>
                                          </p:val>
                                        </p:tav>
                                      </p:tavLst>
                                    </p:anim>
                                    <p:anim calcmode="lin" valueType="num">
                                      <p:cBhvr additive="base">
                                        <p:cTn id="52" dur="500" fill="hold"/>
                                        <p:tgtEl>
                                          <p:spTgt spid="24"/>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42" presetClass="entr" presetSubtype="0"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00"/>
                                        <p:tgtEl>
                                          <p:spTgt spid="33"/>
                                        </p:tgtEl>
                                      </p:cBhvr>
                                    </p:animEffect>
                                    <p:anim calcmode="lin" valueType="num">
                                      <p:cBhvr>
                                        <p:cTn id="57" dur="1000" fill="hold"/>
                                        <p:tgtEl>
                                          <p:spTgt spid="33"/>
                                        </p:tgtEl>
                                        <p:attrNameLst>
                                          <p:attrName>ppt_x</p:attrName>
                                        </p:attrNameLst>
                                      </p:cBhvr>
                                      <p:tavLst>
                                        <p:tav tm="0">
                                          <p:val>
                                            <p:strVal val="#ppt_x"/>
                                          </p:val>
                                        </p:tav>
                                        <p:tav tm="100000">
                                          <p:val>
                                            <p:strVal val="#ppt_x"/>
                                          </p:val>
                                        </p:tav>
                                      </p:tavLst>
                                    </p:anim>
                                    <p:anim calcmode="lin" valueType="num">
                                      <p:cBhvr>
                                        <p:cTn id="58" dur="1000" fill="hold"/>
                                        <p:tgtEl>
                                          <p:spTgt spid="33"/>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2" presetClass="entr" presetSubtype="8" fill="hold" grpId="0" nodeType="afterEffect">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cBhvr additive="base">
                                        <p:cTn id="67" dur="500" fill="hold"/>
                                        <p:tgtEl>
                                          <p:spTgt spid="48"/>
                                        </p:tgtEl>
                                        <p:attrNameLst>
                                          <p:attrName>ppt_x</p:attrName>
                                        </p:attrNameLst>
                                      </p:cBhvr>
                                      <p:tavLst>
                                        <p:tav tm="0">
                                          <p:val>
                                            <p:strVal val="0-#ppt_w/2"/>
                                          </p:val>
                                        </p:tav>
                                        <p:tav tm="100000">
                                          <p:val>
                                            <p:strVal val="#ppt_x"/>
                                          </p:val>
                                        </p:tav>
                                      </p:tavLst>
                                    </p:anim>
                                    <p:anim calcmode="lin" valueType="num">
                                      <p:cBhvr additive="base">
                                        <p:cTn id="68" dur="500" fill="hold"/>
                                        <p:tgtEl>
                                          <p:spTgt spid="48"/>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additive="base">
                                        <p:cTn id="71" dur="500" fill="hold"/>
                                        <p:tgtEl>
                                          <p:spTgt spid="47"/>
                                        </p:tgtEl>
                                        <p:attrNameLst>
                                          <p:attrName>ppt_x</p:attrName>
                                        </p:attrNameLst>
                                      </p:cBhvr>
                                      <p:tavLst>
                                        <p:tav tm="0">
                                          <p:val>
                                            <p:strVal val="0-#ppt_w/2"/>
                                          </p:val>
                                        </p:tav>
                                        <p:tav tm="100000">
                                          <p:val>
                                            <p:strVal val="#ppt_x"/>
                                          </p:val>
                                        </p:tav>
                                      </p:tavLst>
                                    </p:anim>
                                    <p:anim calcmode="lin" valueType="num">
                                      <p:cBhvr additive="base">
                                        <p:cTn id="72" dur="500" fill="hold"/>
                                        <p:tgtEl>
                                          <p:spTgt spid="47"/>
                                        </p:tgtEl>
                                        <p:attrNameLst>
                                          <p:attrName>ppt_y</p:attrName>
                                        </p:attrNameLst>
                                      </p:cBhvr>
                                      <p:tavLst>
                                        <p:tav tm="0">
                                          <p:val>
                                            <p:strVal val="#ppt_y"/>
                                          </p:val>
                                        </p:tav>
                                        <p:tav tm="100000">
                                          <p:val>
                                            <p:strVal val="#ppt_y"/>
                                          </p:val>
                                        </p:tav>
                                      </p:tavLst>
                                    </p:anim>
                                  </p:childTnLst>
                                </p:cTn>
                              </p:par>
                            </p:childTnLst>
                          </p:cTn>
                        </p:par>
                        <p:par>
                          <p:cTn id="73" fill="hold">
                            <p:stCondLst>
                              <p:cond delay="5000"/>
                            </p:stCondLst>
                            <p:childTnLst>
                              <p:par>
                                <p:cTn id="74" presetID="42" presetClass="entr" presetSubtype="0"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fade">
                                      <p:cBhvr>
                                        <p:cTn id="81" dur="1000"/>
                                        <p:tgtEl>
                                          <p:spTgt spid="49"/>
                                        </p:tgtEl>
                                      </p:cBhvr>
                                    </p:animEffect>
                                    <p:anim calcmode="lin" valueType="num">
                                      <p:cBhvr>
                                        <p:cTn id="82" dur="1000" fill="hold"/>
                                        <p:tgtEl>
                                          <p:spTgt spid="49"/>
                                        </p:tgtEl>
                                        <p:attrNameLst>
                                          <p:attrName>ppt_x</p:attrName>
                                        </p:attrNameLst>
                                      </p:cBhvr>
                                      <p:tavLst>
                                        <p:tav tm="0">
                                          <p:val>
                                            <p:strVal val="#ppt_x"/>
                                          </p:val>
                                        </p:tav>
                                        <p:tav tm="100000">
                                          <p:val>
                                            <p:strVal val="#ppt_x"/>
                                          </p:val>
                                        </p:tav>
                                      </p:tavLst>
                                    </p:anim>
                                    <p:anim calcmode="lin" valueType="num">
                                      <p:cBhvr>
                                        <p:cTn id="8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22" grpId="0"/>
      <p:bldP spid="24" grpId="0" animBg="1"/>
      <p:bldP spid="25" grpId="0"/>
      <p:bldP spid="26" grpId="0"/>
      <p:bldP spid="33" grpId="0"/>
      <p:bldP spid="36" grpId="0" animBg="1"/>
      <p:bldP spid="44" grpId="0"/>
      <p:bldP spid="45" grpId="0"/>
      <p:bldP spid="46" grpId="0"/>
      <p:bldP spid="47" grpId="0" animBg="1"/>
      <p:bldP spid="48" grpId="0"/>
      <p:bldP spid="49" grpId="0"/>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508000" y="913284"/>
            <a:ext cx="91440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346802" y="337220"/>
            <a:ext cx="1210588" cy="400110"/>
          </a:xfrm>
          <a:prstGeom prst="rect">
            <a:avLst/>
          </a:prstGeom>
          <a:no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岗位定位</a:t>
            </a:r>
          </a:p>
        </p:txBody>
      </p:sp>
      <p:sp>
        <p:nvSpPr>
          <p:cNvPr id="18" name="八角星 17"/>
          <p:cNvSpPr/>
          <p:nvPr/>
        </p:nvSpPr>
        <p:spPr>
          <a:xfrm>
            <a:off x="759520" y="265212"/>
            <a:ext cx="571404" cy="571404"/>
          </a:xfrm>
          <a:prstGeom prst="star8">
            <a:avLst/>
          </a:prstGeom>
          <a:solidFill>
            <a:schemeClr val="bg1">
              <a:alpha val="50000"/>
            </a:schemeClr>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840160" y="1921396"/>
            <a:ext cx="2664296" cy="244827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sp>
        <p:nvSpPr>
          <p:cNvPr id="20" name="L 形 19"/>
          <p:cNvSpPr/>
          <p:nvPr/>
        </p:nvSpPr>
        <p:spPr>
          <a:xfrm>
            <a:off x="3372692" y="3289548"/>
            <a:ext cx="1620180" cy="1512168"/>
          </a:xfrm>
          <a:prstGeom prst="corner">
            <a:avLst>
              <a:gd name="adj1" fmla="val 20441"/>
              <a:gd name="adj2" fmla="val 204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sp>
        <p:nvSpPr>
          <p:cNvPr id="21" name="L 形 20"/>
          <p:cNvSpPr/>
          <p:nvPr/>
        </p:nvSpPr>
        <p:spPr>
          <a:xfrm flipH="1" flipV="1">
            <a:off x="5341528" y="1489348"/>
            <a:ext cx="1620180" cy="1512168"/>
          </a:xfrm>
          <a:prstGeom prst="corner">
            <a:avLst>
              <a:gd name="adj1" fmla="val 20441"/>
              <a:gd name="adj2" fmla="val 204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sp>
        <p:nvSpPr>
          <p:cNvPr id="22" name="TextBox 21"/>
          <p:cNvSpPr txBox="1"/>
          <p:nvPr/>
        </p:nvSpPr>
        <p:spPr bwMode="auto">
          <a:xfrm>
            <a:off x="7177732" y="1489349"/>
            <a:ext cx="2366764" cy="1384995"/>
          </a:xfrm>
          <a:prstGeom prst="rect">
            <a:avLst/>
          </a:prstGeom>
          <a:noFill/>
        </p:spPr>
        <p:txBody>
          <a:bodyPr wrap="square">
            <a:spAutoFit/>
          </a:bodyPr>
          <a:lstStyle/>
          <a:p>
            <a:pPr>
              <a:lnSpc>
                <a:spcPct val="150000"/>
              </a:lnSpc>
            </a:pPr>
            <a:r>
              <a:rPr lang="zh-CN" altLang="en-US" sz="1400" dirty="0">
                <a:solidFill>
                  <a:schemeClr val="bg1"/>
                </a:solidFill>
              </a:rPr>
              <a:t>这里输入简单的文字概述这里输入简单文字概述简单的文字概述这里输入简单的文字概述这里输入简单</a:t>
            </a:r>
            <a:endParaRPr lang="zh-CN" altLang="en-US" sz="1400" dirty="0">
              <a:solidFill>
                <a:schemeClr val="bg1"/>
              </a:solidFill>
              <a:latin typeface="Calibri" panose="020F0502020204030204" pitchFamily="34" charset="0"/>
            </a:endParaRPr>
          </a:p>
        </p:txBody>
      </p:sp>
      <p:sp>
        <p:nvSpPr>
          <p:cNvPr id="24" name="TextBox 23"/>
          <p:cNvSpPr txBox="1"/>
          <p:nvPr/>
        </p:nvSpPr>
        <p:spPr bwMode="auto">
          <a:xfrm>
            <a:off x="913036" y="3453591"/>
            <a:ext cx="2366764" cy="1384995"/>
          </a:xfrm>
          <a:prstGeom prst="rect">
            <a:avLst/>
          </a:prstGeom>
          <a:noFill/>
        </p:spPr>
        <p:txBody>
          <a:bodyPr wrap="square">
            <a:spAutoFit/>
          </a:bodyPr>
          <a:lstStyle/>
          <a:p>
            <a:pPr>
              <a:lnSpc>
                <a:spcPct val="150000"/>
              </a:lnSpc>
            </a:pPr>
            <a:r>
              <a:rPr lang="zh-CN" altLang="en-US" sz="1400" dirty="0">
                <a:solidFill>
                  <a:schemeClr val="bg1"/>
                </a:solidFill>
              </a:rPr>
              <a:t>这里输入简单的文字概述这里输入简单文字概述简单的文字概述这里输入简单的文字概述这里输入简单</a:t>
            </a:r>
            <a:endParaRPr lang="zh-CN" altLang="en-US" sz="1400" dirty="0">
              <a:solidFill>
                <a:schemeClr val="bg1"/>
              </a:solidFill>
              <a:latin typeface="Calibri" panose="020F0502020204030204" pitchFamily="34" charset="0"/>
            </a:endParaRPr>
          </a:p>
        </p:txBody>
      </p:sp>
      <p:sp>
        <p:nvSpPr>
          <p:cNvPr id="25" name="矩形 24"/>
          <p:cNvSpPr/>
          <p:nvPr/>
        </p:nvSpPr>
        <p:spPr>
          <a:xfrm>
            <a:off x="4200803" y="2281436"/>
            <a:ext cx="2031325"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在此输入相关标题</a:t>
            </a:r>
          </a:p>
        </p:txBody>
      </p:sp>
      <p:sp>
        <p:nvSpPr>
          <p:cNvPr id="26" name="TextBox 25"/>
          <p:cNvSpPr txBox="1"/>
          <p:nvPr/>
        </p:nvSpPr>
        <p:spPr>
          <a:xfrm>
            <a:off x="4184244" y="2656200"/>
            <a:ext cx="2047884" cy="1384995"/>
          </a:xfrm>
          <a:prstGeom prst="rect">
            <a:avLst/>
          </a:prstGeom>
          <a:noFill/>
        </p:spPr>
        <p:txBody>
          <a:bodyPr wrap="square" rtlCol="0">
            <a:spAutoFit/>
          </a:bodyPr>
          <a:lstStyle/>
          <a:p>
            <a:pPr>
              <a:lnSpc>
                <a:spcPct val="150000"/>
              </a:lnSpc>
            </a:pPr>
            <a:r>
              <a:rPr lang="zh-CN" altLang="en-US" sz="1400" dirty="0">
                <a:solidFill>
                  <a:schemeClr val="bg1"/>
                </a:solidFill>
              </a:rPr>
              <a:t>这里输入简单的文字概述这里输入简单文字概述这里输入简单的文字概述这里入简单</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5"/>
                                        </p:tgtEl>
                                        <p:attrNameLst>
                                          <p:attrName>ppt_y</p:attrName>
                                        </p:attrNameLst>
                                      </p:cBhvr>
                                      <p:tavLst>
                                        <p:tav tm="0">
                                          <p:val>
                                            <p:strVal val="#ppt_y"/>
                                          </p:val>
                                        </p:tav>
                                        <p:tav tm="100000">
                                          <p:val>
                                            <p:strVal val="#ppt_y"/>
                                          </p:val>
                                        </p:tav>
                                      </p:tavLst>
                                    </p:anim>
                                    <p:anim calcmode="lin" valueType="num">
                                      <p:cBhvr>
                                        <p:cTn id="15"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5"/>
                                        </p:tgtEl>
                                      </p:cBhvr>
                                    </p:animEffect>
                                  </p:childTnLst>
                                </p:cTn>
                              </p:par>
                            </p:childTnLst>
                          </p:cTn>
                        </p:par>
                        <p:par>
                          <p:cTn id="18" fill="hold">
                            <p:stCondLst>
                              <p:cond delay="1850"/>
                            </p:stCondLst>
                            <p:childTnLst>
                              <p:par>
                                <p:cTn id="19" presetID="22" presetClass="entr" presetSubtype="8"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1700"/>
                                        <p:tgtEl>
                                          <p:spTgt spid="26"/>
                                        </p:tgtEl>
                                      </p:cBhvr>
                                    </p:animEffect>
                                  </p:childTnLst>
                                </p:cTn>
                              </p:par>
                            </p:childTnLst>
                          </p:cTn>
                        </p:par>
                        <p:par>
                          <p:cTn id="22" fill="hold">
                            <p:stCondLst>
                              <p:cond delay="3850"/>
                            </p:stCondLst>
                            <p:childTnLst>
                              <p:par>
                                <p:cTn id="23" presetID="47"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485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585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685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p:bldP spid="24"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605868" y="1341561"/>
            <a:ext cx="6714492" cy="646331"/>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这里输入简单的文字概述这里输入简单文字概述简单的文字概述这里输入简单的文字概述这里输入简单这里输入简单的文字概述这里输入简单文字概述简单的文字概述这里</a:t>
            </a:r>
            <a:endParaRPr lang="zh-CN" altLang="en-US" sz="1200" dirty="0">
              <a:solidFill>
                <a:schemeClr val="bg1"/>
              </a:solidFill>
              <a:latin typeface="Calibri" panose="020F0502020204030204" pitchFamily="34" charset="0"/>
            </a:endParaRPr>
          </a:p>
        </p:txBody>
      </p:sp>
      <p:pic>
        <p:nvPicPr>
          <p:cNvPr id="20" name="Picture 2" descr="C:\Documents and Settings\Administrator\桌面\睿泰集团员工培养计划-解决方案部-JYY\其他\PPT素材\插图\bld112478.jpg"/>
          <p:cNvPicPr>
            <a:picLocks noChangeAspect="1" noChangeArrowheads="1"/>
          </p:cNvPicPr>
          <p:nvPr/>
        </p:nvPicPr>
        <p:blipFill>
          <a:blip r:embed="rId3"/>
          <a:srcRect t="3699"/>
          <a:stretch>
            <a:fillRect/>
          </a:stretch>
        </p:blipFill>
        <p:spPr bwMode="auto">
          <a:xfrm>
            <a:off x="1695625" y="2221035"/>
            <a:ext cx="2797175" cy="1792288"/>
          </a:xfrm>
          <a:prstGeom prst="rect">
            <a:avLst/>
          </a:prstGeom>
          <a:noFill/>
          <a:ln w="9525">
            <a:noFill/>
            <a:miter lim="800000"/>
            <a:headEnd/>
            <a:tailEnd/>
          </a:ln>
        </p:spPr>
      </p:pic>
      <p:pic>
        <p:nvPicPr>
          <p:cNvPr id="21" name="Picture 3" descr="C:\Documents and Settings\Administrator\桌面\睿泰集团员工培养计划-解决方案部-JYY\其他\PPT素材\插图\bmh-rf-pop021319.jpg"/>
          <p:cNvPicPr>
            <a:picLocks noChangeAspect="1" noChangeArrowheads="1"/>
          </p:cNvPicPr>
          <p:nvPr/>
        </p:nvPicPr>
        <p:blipFill>
          <a:blip r:embed="rId4"/>
          <a:srcRect t="3729"/>
          <a:stretch>
            <a:fillRect/>
          </a:stretch>
        </p:blipFill>
        <p:spPr bwMode="auto">
          <a:xfrm>
            <a:off x="5524773" y="2221035"/>
            <a:ext cx="2792412" cy="1792288"/>
          </a:xfrm>
          <a:prstGeom prst="rect">
            <a:avLst/>
          </a:prstGeom>
          <a:noFill/>
          <a:ln w="9525">
            <a:noFill/>
            <a:miter lim="800000"/>
            <a:headEnd/>
            <a:tailEnd/>
          </a:ln>
        </p:spPr>
      </p:pic>
      <p:sp>
        <p:nvSpPr>
          <p:cNvPr id="22" name="TextBox 21"/>
          <p:cNvSpPr txBox="1"/>
          <p:nvPr/>
        </p:nvSpPr>
        <p:spPr>
          <a:xfrm>
            <a:off x="1623617" y="4126022"/>
            <a:ext cx="2869183" cy="1200329"/>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这里输入简单的文字概述这里输入简单文字概述简单的文字概述这里输入简单的文字概述这里输入简单这里输入简单的文字概述这里</a:t>
            </a:r>
            <a:endParaRPr lang="zh-CN" altLang="en-US" sz="1200" dirty="0">
              <a:solidFill>
                <a:schemeClr val="bg1"/>
              </a:solidFill>
              <a:latin typeface="Calibri" panose="020F0502020204030204" pitchFamily="34" charset="0"/>
            </a:endParaRPr>
          </a:p>
        </p:txBody>
      </p:sp>
      <p:sp>
        <p:nvSpPr>
          <p:cNvPr id="24" name="TextBox 23"/>
          <p:cNvSpPr txBox="1"/>
          <p:nvPr/>
        </p:nvSpPr>
        <p:spPr>
          <a:xfrm>
            <a:off x="5440041" y="4081637"/>
            <a:ext cx="2877145" cy="1200329"/>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这里输入简单的文字概述这里输入简单文字概述简单的文字概述这里输入简单的文字概述这里输入简单这里输入简单的文字概述这里</a:t>
            </a:r>
            <a:endParaRPr lang="zh-CN" altLang="en-US" sz="1200" dirty="0">
              <a:solidFill>
                <a:schemeClr val="bg1"/>
              </a:solidFill>
              <a:latin typeface="Calibri" panose="020F0502020204030204" pitchFamily="34" charset="0"/>
            </a:endParaRPr>
          </a:p>
        </p:txBody>
      </p:sp>
      <p:sp>
        <p:nvSpPr>
          <p:cNvPr id="25" name="矩形 24"/>
          <p:cNvSpPr/>
          <p:nvPr/>
        </p:nvSpPr>
        <p:spPr>
          <a:xfrm>
            <a:off x="1695625" y="3648198"/>
            <a:ext cx="2797175" cy="368300"/>
          </a:xfrm>
          <a:prstGeom prst="rect">
            <a:avLst/>
          </a:prstGeom>
          <a:solidFill>
            <a:srgbClr val="0A2354">
              <a:alpha val="60000"/>
            </a:srgbClr>
          </a:solidFill>
        </p:spPr>
        <p:txBody>
          <a:bodyPr>
            <a:spAutoFit/>
          </a:bodyPr>
          <a:lstStyle/>
          <a:p>
            <a:pPr algn="ctr">
              <a:defRPr/>
            </a:pPr>
            <a:r>
              <a:rPr lang="zh-CN" altLang="en-US" b="1" dirty="0">
                <a:solidFill>
                  <a:schemeClr val="bg1"/>
                </a:solidFill>
              </a:rPr>
              <a:t>竟争力一</a:t>
            </a:r>
          </a:p>
        </p:txBody>
      </p:sp>
      <p:sp>
        <p:nvSpPr>
          <p:cNvPr id="26" name="矩形 25"/>
          <p:cNvSpPr/>
          <p:nvPr/>
        </p:nvSpPr>
        <p:spPr>
          <a:xfrm>
            <a:off x="5524774" y="3648198"/>
            <a:ext cx="2795587" cy="368300"/>
          </a:xfrm>
          <a:prstGeom prst="rect">
            <a:avLst/>
          </a:prstGeom>
          <a:solidFill>
            <a:srgbClr val="0A2354">
              <a:alpha val="60000"/>
            </a:srgbClr>
          </a:solidFill>
        </p:spPr>
        <p:txBody>
          <a:bodyPr>
            <a:spAutoFit/>
          </a:bodyPr>
          <a:lstStyle/>
          <a:p>
            <a:pPr algn="ctr">
              <a:defRPr/>
            </a:pPr>
            <a:r>
              <a:rPr lang="zh-CN" altLang="en-US" b="1" dirty="0">
                <a:solidFill>
                  <a:schemeClr val="bg1"/>
                </a:solidFill>
              </a:rPr>
              <a:t>竟争力二</a:t>
            </a:r>
          </a:p>
        </p:txBody>
      </p:sp>
      <p:cxnSp>
        <p:nvCxnSpPr>
          <p:cNvPr id="14" name="直接连接符 13"/>
          <p:cNvCxnSpPr/>
          <p:nvPr/>
        </p:nvCxnSpPr>
        <p:spPr>
          <a:xfrm>
            <a:off x="508000" y="913284"/>
            <a:ext cx="91440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346802" y="337220"/>
            <a:ext cx="1467068" cy="400110"/>
          </a:xfrm>
          <a:prstGeom prst="rect">
            <a:avLst/>
          </a:prstGeom>
          <a:no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市场竟争力</a:t>
            </a:r>
          </a:p>
        </p:txBody>
      </p:sp>
      <p:sp>
        <p:nvSpPr>
          <p:cNvPr id="16" name="八角星 15"/>
          <p:cNvSpPr/>
          <p:nvPr/>
        </p:nvSpPr>
        <p:spPr>
          <a:xfrm>
            <a:off x="759520" y="265212"/>
            <a:ext cx="571404" cy="571404"/>
          </a:xfrm>
          <a:prstGeom prst="star8">
            <a:avLst/>
          </a:prstGeom>
          <a:solidFill>
            <a:schemeClr val="bg1">
              <a:alpha val="50000"/>
            </a:schemeClr>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750"/>
                                        <p:tgtEl>
                                          <p:spTgt spid="20"/>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750"/>
                                        <p:tgtEl>
                                          <p:spTgt spid="25"/>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750"/>
                                        <p:tgtEl>
                                          <p:spTgt spid="22"/>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750"/>
                                        <p:tgtEl>
                                          <p:spTgt spid="21"/>
                                        </p:tgtEl>
                                      </p:cBhvr>
                                    </p:animEffect>
                                  </p:childTnLst>
                                </p:cTn>
                              </p:par>
                            </p:childTnLst>
                          </p:cTn>
                        </p:par>
                        <p:par>
                          <p:cTn id="24" fill="hold">
                            <p:stCondLst>
                              <p:cond delay="5000"/>
                            </p:stCondLst>
                            <p:childTnLst>
                              <p:par>
                                <p:cTn id="25" presetID="22" presetClass="entr" presetSubtype="4"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750"/>
                                        <p:tgtEl>
                                          <p:spTgt spid="26"/>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4" grpId="0"/>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五角星 18"/>
          <p:cNvSpPr/>
          <p:nvPr/>
        </p:nvSpPr>
        <p:spPr>
          <a:xfrm rot="2134838">
            <a:off x="1275239" y="1630224"/>
            <a:ext cx="1547756" cy="1571796"/>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28" name="五角星 18"/>
          <p:cNvSpPr/>
          <p:nvPr/>
        </p:nvSpPr>
        <p:spPr>
          <a:xfrm rot="2134838">
            <a:off x="3363471" y="1630223"/>
            <a:ext cx="1547756" cy="1571796"/>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29" name="五角星 18"/>
          <p:cNvSpPr/>
          <p:nvPr/>
        </p:nvSpPr>
        <p:spPr>
          <a:xfrm rot="2134838">
            <a:off x="5523711" y="1630225"/>
            <a:ext cx="1547756" cy="1571796"/>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30" name="五角星 18"/>
          <p:cNvSpPr/>
          <p:nvPr/>
        </p:nvSpPr>
        <p:spPr>
          <a:xfrm rot="2134838">
            <a:off x="7611943" y="1596725"/>
            <a:ext cx="1547756" cy="1571796"/>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a:defRPr/>
            </a:pPr>
            <a:endParaRPr lang="zh-CN" altLang="en-US"/>
          </a:p>
        </p:txBody>
      </p:sp>
      <p:sp>
        <p:nvSpPr>
          <p:cNvPr id="31" name="TextBox 30"/>
          <p:cNvSpPr txBox="1"/>
          <p:nvPr/>
        </p:nvSpPr>
        <p:spPr>
          <a:xfrm>
            <a:off x="1678663" y="1849389"/>
            <a:ext cx="740908" cy="1200329"/>
          </a:xfrm>
          <a:prstGeom prst="rect">
            <a:avLst/>
          </a:prstGeom>
          <a:noFill/>
        </p:spPr>
        <p:txBody>
          <a:bodyPr wrap="none" rtlCol="0">
            <a:spAutoFit/>
          </a:bodyPr>
          <a:lstStyle/>
          <a:p>
            <a:r>
              <a:rPr lang="en-US" altLang="zh-CN" sz="7200" b="1" dirty="0">
                <a:solidFill>
                  <a:schemeClr val="bg1"/>
                </a:solidFill>
                <a:latin typeface="微软雅黑" panose="020B0503020204020204" pitchFamily="34" charset="-122"/>
                <a:ea typeface="微软雅黑" panose="020B0503020204020204" pitchFamily="34" charset="-122"/>
              </a:rPr>
              <a:t>S</a:t>
            </a:r>
            <a:endParaRPr lang="zh-CN" altLang="en-US" sz="7200" b="1" dirty="0">
              <a:solidFill>
                <a:schemeClr val="bg1"/>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3766896" y="1867998"/>
            <a:ext cx="761747" cy="1200329"/>
          </a:xfrm>
          <a:prstGeom prst="rect">
            <a:avLst/>
          </a:prstGeom>
          <a:noFill/>
        </p:spPr>
        <p:txBody>
          <a:bodyPr wrap="none" rtlCol="0">
            <a:spAutoFit/>
          </a:bodyPr>
          <a:lstStyle/>
          <a:p>
            <a:r>
              <a:rPr lang="en-US" altLang="zh-CN" sz="7200" b="1" dirty="0">
                <a:solidFill>
                  <a:schemeClr val="bg1"/>
                </a:solidFill>
                <a:latin typeface="微软雅黑" panose="020B0503020204020204" pitchFamily="34" charset="-122"/>
                <a:ea typeface="微软雅黑" panose="020B0503020204020204" pitchFamily="34" charset="-122"/>
              </a:rPr>
              <a:t>T</a:t>
            </a:r>
            <a:endParaRPr lang="zh-CN" altLang="en-US" sz="7200" b="1" dirty="0">
              <a:solidFill>
                <a:schemeClr val="bg1"/>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5858995" y="1849388"/>
            <a:ext cx="939681" cy="1200329"/>
          </a:xfrm>
          <a:prstGeom prst="rect">
            <a:avLst/>
          </a:prstGeom>
          <a:noFill/>
        </p:spPr>
        <p:txBody>
          <a:bodyPr wrap="none" rtlCol="0">
            <a:spAutoFit/>
          </a:bodyPr>
          <a:lstStyle/>
          <a:p>
            <a:r>
              <a:rPr lang="en-US" altLang="zh-CN" sz="7200" b="1" dirty="0">
                <a:solidFill>
                  <a:schemeClr val="bg1"/>
                </a:solidFill>
                <a:latin typeface="微软雅黑" panose="020B0503020204020204" pitchFamily="34" charset="-122"/>
                <a:ea typeface="微软雅黑" panose="020B0503020204020204" pitchFamily="34" charset="-122"/>
              </a:rPr>
              <a:t>O</a:t>
            </a:r>
            <a:endParaRPr lang="zh-CN" altLang="en-US" sz="7200" b="1" dirty="0">
              <a:solidFill>
                <a:schemeClr val="bg1"/>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7803210" y="1815959"/>
            <a:ext cx="1178528" cy="1200329"/>
          </a:xfrm>
          <a:prstGeom prst="rect">
            <a:avLst/>
          </a:prstGeom>
          <a:noFill/>
        </p:spPr>
        <p:txBody>
          <a:bodyPr wrap="none" rtlCol="0">
            <a:spAutoFit/>
          </a:bodyPr>
          <a:lstStyle/>
          <a:p>
            <a:r>
              <a:rPr lang="en-US" altLang="zh-CN" sz="7200" b="1" dirty="0">
                <a:solidFill>
                  <a:schemeClr val="bg1"/>
                </a:solidFill>
                <a:latin typeface="微软雅黑" panose="020B0503020204020204" pitchFamily="34" charset="-122"/>
                <a:ea typeface="微软雅黑" panose="020B0503020204020204" pitchFamily="34" charset="-122"/>
              </a:rPr>
              <a:t>W</a:t>
            </a:r>
            <a:endParaRPr lang="zh-CN" altLang="en-US" sz="7200" b="1" dirty="0">
              <a:solidFill>
                <a:schemeClr val="bg1"/>
              </a:solidFill>
              <a:latin typeface="微软雅黑" panose="020B0503020204020204" pitchFamily="34" charset="-122"/>
              <a:ea typeface="微软雅黑" panose="020B0503020204020204" pitchFamily="34" charset="-122"/>
            </a:endParaRPr>
          </a:p>
        </p:txBody>
      </p:sp>
      <p:sp>
        <p:nvSpPr>
          <p:cNvPr id="35" name="TextBox 1"/>
          <p:cNvSpPr txBox="1"/>
          <p:nvPr/>
        </p:nvSpPr>
        <p:spPr>
          <a:xfrm>
            <a:off x="1236364" y="3612420"/>
            <a:ext cx="1670302" cy="1477328"/>
          </a:xfrm>
          <a:prstGeom prst="rect">
            <a:avLst/>
          </a:prstGeom>
          <a:noFill/>
          <a:ln>
            <a:noFill/>
          </a:ln>
        </p:spPr>
        <p:txBody>
          <a:bodyPr wrap="squar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50000"/>
              </a:lnSpc>
            </a:pPr>
            <a:r>
              <a:rPr lang="zh-CN" altLang="en-US" sz="1200" dirty="0">
                <a:solidFill>
                  <a:schemeClr val="bg1"/>
                </a:solidFill>
                <a:latin typeface="Calibri" panose="020F0502020204030204" pitchFamily="34" charset="0"/>
              </a:rPr>
              <a:t>单击此处添加文本单击此处添加文本单击此处添加文本单击此单击此此处添加文本此处添加文本</a:t>
            </a:r>
          </a:p>
        </p:txBody>
      </p:sp>
      <p:sp>
        <p:nvSpPr>
          <p:cNvPr id="36" name="TextBox 1"/>
          <p:cNvSpPr txBox="1"/>
          <p:nvPr/>
        </p:nvSpPr>
        <p:spPr>
          <a:xfrm>
            <a:off x="3302198" y="3612420"/>
            <a:ext cx="1670302" cy="1477328"/>
          </a:xfrm>
          <a:prstGeom prst="rect">
            <a:avLst/>
          </a:prstGeom>
          <a:noFill/>
          <a:ln>
            <a:noFill/>
          </a:ln>
        </p:spPr>
        <p:txBody>
          <a:bodyPr wrap="squar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50000"/>
              </a:lnSpc>
            </a:pPr>
            <a:r>
              <a:rPr lang="zh-CN" altLang="en-US" sz="1200" dirty="0">
                <a:solidFill>
                  <a:schemeClr val="bg1"/>
                </a:solidFill>
                <a:latin typeface="Calibri" panose="020F0502020204030204" pitchFamily="34" charset="0"/>
              </a:rPr>
              <a:t>单击此处添加文本单击此处添加文本单击此处添加文本单击此单击此此处添加文本此处添加文本</a:t>
            </a:r>
          </a:p>
        </p:txBody>
      </p:sp>
      <p:sp>
        <p:nvSpPr>
          <p:cNvPr id="37" name="TextBox 1"/>
          <p:cNvSpPr txBox="1"/>
          <p:nvPr/>
        </p:nvSpPr>
        <p:spPr>
          <a:xfrm>
            <a:off x="5426946" y="3577580"/>
            <a:ext cx="1670302" cy="1477328"/>
          </a:xfrm>
          <a:prstGeom prst="rect">
            <a:avLst/>
          </a:prstGeom>
          <a:noFill/>
          <a:ln>
            <a:noFill/>
          </a:ln>
        </p:spPr>
        <p:txBody>
          <a:bodyPr wrap="squar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50000"/>
              </a:lnSpc>
            </a:pPr>
            <a:r>
              <a:rPr lang="zh-CN" altLang="en-US" sz="1200" dirty="0">
                <a:solidFill>
                  <a:schemeClr val="bg1"/>
                </a:solidFill>
                <a:latin typeface="Calibri" panose="020F0502020204030204" pitchFamily="34" charset="0"/>
              </a:rPr>
              <a:t>单击此处添加文本单击此处添加文本单击此处添加文本单击此单击此此处添加文本此处添加文本</a:t>
            </a:r>
          </a:p>
        </p:txBody>
      </p:sp>
      <p:sp>
        <p:nvSpPr>
          <p:cNvPr id="38" name="TextBox 1"/>
          <p:cNvSpPr txBox="1"/>
          <p:nvPr/>
        </p:nvSpPr>
        <p:spPr>
          <a:xfrm>
            <a:off x="7492780" y="3577580"/>
            <a:ext cx="1670302" cy="1477328"/>
          </a:xfrm>
          <a:prstGeom prst="rect">
            <a:avLst/>
          </a:prstGeom>
          <a:noFill/>
          <a:ln>
            <a:noFill/>
          </a:ln>
        </p:spPr>
        <p:txBody>
          <a:bodyPr wrap="squar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50000"/>
              </a:lnSpc>
            </a:pPr>
            <a:r>
              <a:rPr lang="zh-CN" altLang="en-US" sz="1200" dirty="0">
                <a:solidFill>
                  <a:schemeClr val="bg1"/>
                </a:solidFill>
                <a:latin typeface="Calibri" panose="020F0502020204030204" pitchFamily="34" charset="0"/>
              </a:rPr>
              <a:t>单击此处添加文本单击此处添加文本单击此处添加文本单击此单击此此处添加文本此处添加文本</a:t>
            </a:r>
          </a:p>
        </p:txBody>
      </p:sp>
      <p:cxnSp>
        <p:nvCxnSpPr>
          <p:cNvPr id="19" name="直接连接符 18"/>
          <p:cNvCxnSpPr/>
          <p:nvPr/>
        </p:nvCxnSpPr>
        <p:spPr>
          <a:xfrm>
            <a:off x="508000" y="913284"/>
            <a:ext cx="91440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346802" y="337220"/>
            <a:ext cx="1487010" cy="400110"/>
          </a:xfrm>
          <a:prstGeom prst="rect">
            <a:avLst/>
          </a:prstGeom>
          <a:noFill/>
        </p:spPr>
        <p:txBody>
          <a:bodyPr wrap="non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STOW</a:t>
            </a:r>
            <a:r>
              <a:rPr lang="zh-CN" altLang="en-US" sz="2000" b="1" dirty="0">
                <a:solidFill>
                  <a:schemeClr val="bg1"/>
                </a:solidFill>
                <a:latin typeface="微软雅黑" panose="020B0503020204020204" pitchFamily="34" charset="-122"/>
                <a:ea typeface="微软雅黑" panose="020B0503020204020204" pitchFamily="34" charset="-122"/>
              </a:rPr>
              <a:t>分析</a:t>
            </a:r>
          </a:p>
        </p:txBody>
      </p:sp>
      <p:sp>
        <p:nvSpPr>
          <p:cNvPr id="21" name="八角星 20"/>
          <p:cNvSpPr/>
          <p:nvPr/>
        </p:nvSpPr>
        <p:spPr>
          <a:xfrm>
            <a:off x="759520" y="265212"/>
            <a:ext cx="571404" cy="571404"/>
          </a:xfrm>
          <a:prstGeom prst="star8">
            <a:avLst/>
          </a:prstGeom>
          <a:solidFill>
            <a:schemeClr val="bg1">
              <a:alpha val="50000"/>
            </a:schemeClr>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Effect transition="in" filter="fade">
                                      <p:cBhvr>
                                        <p:cTn id="27" dur="500"/>
                                        <p:tgtEl>
                                          <p:spTgt spid="30"/>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childTnLst>
                          </p:cTn>
                        </p:par>
                        <p:par>
                          <p:cTn id="41" fill="hold">
                            <p:stCondLst>
                              <p:cond delay="250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35"/>
                                        </p:tgtEl>
                                        <p:attrNameLst>
                                          <p:attrName>ppt_y</p:attrName>
                                        </p:attrNameLst>
                                      </p:cBhvr>
                                      <p:tavLst>
                                        <p:tav tm="0">
                                          <p:val>
                                            <p:strVal val="#ppt_y"/>
                                          </p:val>
                                        </p:tav>
                                        <p:tav tm="100000">
                                          <p:val>
                                            <p:strVal val="#ppt_y"/>
                                          </p:val>
                                        </p:tav>
                                      </p:tavLst>
                                    </p:anim>
                                    <p:anim calcmode="lin" valueType="num">
                                      <p:cBhvr>
                                        <p:cTn id="46"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35"/>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36"/>
                                        </p:tgtEl>
                                        <p:attrNameLst>
                                          <p:attrName>style.visibility</p:attrName>
                                        </p:attrNameLst>
                                      </p:cBhvr>
                                      <p:to>
                                        <p:strVal val="visible"/>
                                      </p:to>
                                    </p:set>
                                    <p:anim calcmode="lin" valueType="num">
                                      <p:cBhvr>
                                        <p:cTn id="51"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36"/>
                                        </p:tgtEl>
                                        <p:attrNameLst>
                                          <p:attrName>ppt_y</p:attrName>
                                        </p:attrNameLst>
                                      </p:cBhvr>
                                      <p:tavLst>
                                        <p:tav tm="0">
                                          <p:val>
                                            <p:strVal val="#ppt_y"/>
                                          </p:val>
                                        </p:tav>
                                        <p:tav tm="100000">
                                          <p:val>
                                            <p:strVal val="#ppt_y"/>
                                          </p:val>
                                        </p:tav>
                                      </p:tavLst>
                                    </p:anim>
                                    <p:anim calcmode="lin" valueType="num">
                                      <p:cBhvr>
                                        <p:cTn id="53"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36"/>
                                        </p:tgtEl>
                                      </p:cBhvr>
                                    </p:animEffect>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37"/>
                                        </p:tgtEl>
                                        <p:attrNameLst>
                                          <p:attrName>style.visibility</p:attrName>
                                        </p:attrNameLst>
                                      </p:cBhvr>
                                      <p:to>
                                        <p:strVal val="visible"/>
                                      </p:to>
                                    </p:set>
                                    <p:anim calcmode="lin" valueType="num">
                                      <p:cBhvr>
                                        <p:cTn id="58"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37"/>
                                        </p:tgtEl>
                                        <p:attrNameLst>
                                          <p:attrName>ppt_y</p:attrName>
                                        </p:attrNameLst>
                                      </p:cBhvr>
                                      <p:tavLst>
                                        <p:tav tm="0">
                                          <p:val>
                                            <p:strVal val="#ppt_y"/>
                                          </p:val>
                                        </p:tav>
                                        <p:tav tm="100000">
                                          <p:val>
                                            <p:strVal val="#ppt_y"/>
                                          </p:val>
                                        </p:tav>
                                      </p:tavLst>
                                    </p:anim>
                                    <p:anim calcmode="lin" valueType="num">
                                      <p:cBhvr>
                                        <p:cTn id="60"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37"/>
                                        </p:tgtEl>
                                      </p:cBhvr>
                                    </p:animEffect>
                                  </p:childTnLst>
                                </p:cTn>
                              </p:par>
                              <p:par>
                                <p:cTn id="63" presetID="41" presetClass="entr" presetSubtype="0" fill="hold" grpId="0" nodeType="withEffect">
                                  <p:stCondLst>
                                    <p:cond delay="0"/>
                                  </p:stCondLst>
                                  <p:iterate type="lt">
                                    <p:tmPct val="10000"/>
                                  </p:iterate>
                                  <p:childTnLst>
                                    <p:set>
                                      <p:cBhvr>
                                        <p:cTn id="64" dur="1" fill="hold">
                                          <p:stCondLst>
                                            <p:cond delay="0"/>
                                          </p:stCondLst>
                                        </p:cTn>
                                        <p:tgtEl>
                                          <p:spTgt spid="38"/>
                                        </p:tgtEl>
                                        <p:attrNameLst>
                                          <p:attrName>style.visibility</p:attrName>
                                        </p:attrNameLst>
                                      </p:cBhvr>
                                      <p:to>
                                        <p:strVal val="visible"/>
                                      </p:to>
                                    </p:set>
                                    <p:anim calcmode="lin" valueType="num">
                                      <p:cBhvr>
                                        <p:cTn id="65"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38"/>
                                        </p:tgtEl>
                                        <p:attrNameLst>
                                          <p:attrName>ppt_y</p:attrName>
                                        </p:attrNameLst>
                                      </p:cBhvr>
                                      <p:tavLst>
                                        <p:tav tm="0">
                                          <p:val>
                                            <p:strVal val="#ppt_y"/>
                                          </p:val>
                                        </p:tav>
                                        <p:tav tm="100000">
                                          <p:val>
                                            <p:strVal val="#ppt_y"/>
                                          </p:val>
                                        </p:tav>
                                      </p:tavLst>
                                    </p:anim>
                                    <p:anim calcmode="lin" valueType="num">
                                      <p:cBhvr>
                                        <p:cTn id="67"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接连接符 26"/>
          <p:cNvCxnSpPr/>
          <p:nvPr/>
        </p:nvCxnSpPr>
        <p:spPr>
          <a:xfrm>
            <a:off x="508000" y="913284"/>
            <a:ext cx="91440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346803" y="337220"/>
            <a:ext cx="1723549" cy="400110"/>
          </a:xfrm>
          <a:prstGeom prst="rect">
            <a:avLst/>
          </a:prstGeom>
          <a:no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业务现状分析</a:t>
            </a:r>
          </a:p>
        </p:txBody>
      </p:sp>
      <p:sp>
        <p:nvSpPr>
          <p:cNvPr id="29" name="八角星 28"/>
          <p:cNvSpPr/>
          <p:nvPr/>
        </p:nvSpPr>
        <p:spPr>
          <a:xfrm>
            <a:off x="759520" y="265212"/>
            <a:ext cx="571404" cy="571404"/>
          </a:xfrm>
          <a:prstGeom prst="star8">
            <a:avLst/>
          </a:prstGeom>
          <a:solidFill>
            <a:schemeClr val="bg1">
              <a:alpha val="50000"/>
            </a:schemeClr>
          </a:solidFill>
          <a:ln w="889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泪滴形 29"/>
          <p:cNvSpPr/>
          <p:nvPr/>
        </p:nvSpPr>
        <p:spPr>
          <a:xfrm rot="8035252">
            <a:off x="950941" y="1657968"/>
            <a:ext cx="2664296" cy="2664296"/>
          </a:xfrm>
          <a:prstGeom prst="teardrop">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泪滴形 30"/>
          <p:cNvSpPr/>
          <p:nvPr/>
        </p:nvSpPr>
        <p:spPr>
          <a:xfrm rot="8035252">
            <a:off x="3276985" y="2870005"/>
            <a:ext cx="1779427" cy="1779427"/>
          </a:xfrm>
          <a:prstGeom prst="teardrop">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2908675" y="1857909"/>
            <a:ext cx="864096" cy="864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600"/>
              </a:solidFill>
            </a:endParaRPr>
          </a:p>
        </p:txBody>
      </p:sp>
      <p:sp>
        <p:nvSpPr>
          <p:cNvPr id="33" name="椭圆 32"/>
          <p:cNvSpPr/>
          <p:nvPr/>
        </p:nvSpPr>
        <p:spPr>
          <a:xfrm>
            <a:off x="4407969" y="2878936"/>
            <a:ext cx="672032" cy="672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600"/>
              </a:solidFill>
            </a:endParaRPr>
          </a:p>
        </p:txBody>
      </p:sp>
      <p:sp>
        <p:nvSpPr>
          <p:cNvPr id="34" name="TextBox 33"/>
          <p:cNvSpPr txBox="1"/>
          <p:nvPr/>
        </p:nvSpPr>
        <p:spPr>
          <a:xfrm>
            <a:off x="3024772" y="2073933"/>
            <a:ext cx="627095" cy="400110"/>
          </a:xfrm>
          <a:prstGeom prst="rect">
            <a:avLst/>
          </a:prstGeom>
          <a:noFill/>
        </p:spPr>
        <p:txBody>
          <a:bodyPr wrap="none" rtlCol="0">
            <a:spAutoFit/>
          </a:bodyPr>
          <a:lstStyle/>
          <a:p>
            <a:r>
              <a:rPr lang="en-US" altLang="zh-CN" sz="2000" dirty="0">
                <a:solidFill>
                  <a:srgbClr val="0A2354"/>
                </a:solidFill>
              </a:rPr>
              <a:t>80%</a:t>
            </a:r>
            <a:endParaRPr lang="zh-CN" altLang="en-US" sz="2000" dirty="0">
              <a:solidFill>
                <a:srgbClr val="0A2354"/>
              </a:solidFill>
            </a:endParaRPr>
          </a:p>
        </p:txBody>
      </p:sp>
      <p:sp>
        <p:nvSpPr>
          <p:cNvPr id="35" name="TextBox 34"/>
          <p:cNvSpPr txBox="1"/>
          <p:nvPr/>
        </p:nvSpPr>
        <p:spPr>
          <a:xfrm>
            <a:off x="4448097" y="3014897"/>
            <a:ext cx="583814" cy="369332"/>
          </a:xfrm>
          <a:prstGeom prst="rect">
            <a:avLst/>
          </a:prstGeom>
          <a:noFill/>
        </p:spPr>
        <p:txBody>
          <a:bodyPr wrap="none" rtlCol="0">
            <a:spAutoFit/>
          </a:bodyPr>
          <a:lstStyle/>
          <a:p>
            <a:r>
              <a:rPr lang="en-US" altLang="zh-CN" dirty="0">
                <a:solidFill>
                  <a:srgbClr val="0A2354"/>
                </a:solidFill>
              </a:rPr>
              <a:t>35%</a:t>
            </a:r>
            <a:endParaRPr lang="zh-CN" altLang="en-US" dirty="0">
              <a:solidFill>
                <a:srgbClr val="0A2354"/>
              </a:solidFill>
            </a:endParaRPr>
          </a:p>
        </p:txBody>
      </p:sp>
      <p:sp>
        <p:nvSpPr>
          <p:cNvPr id="36" name="矩形 35"/>
          <p:cNvSpPr/>
          <p:nvPr/>
        </p:nvSpPr>
        <p:spPr>
          <a:xfrm flipH="1">
            <a:off x="1396508" y="2867428"/>
            <a:ext cx="1719593"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bg1"/>
                </a:solidFill>
              </a:rPr>
              <a:t>这里输入简单的文字</a:t>
            </a:r>
            <a:endParaRPr lang="en-US" altLang="zh-CN" sz="1200" dirty="0">
              <a:solidFill>
                <a:schemeClr val="bg1"/>
              </a:solidFill>
            </a:endParaRPr>
          </a:p>
          <a:p>
            <a:pPr>
              <a:lnSpc>
                <a:spcPct val="150000"/>
              </a:lnSpc>
            </a:pPr>
            <a:r>
              <a:rPr lang="zh-CN" altLang="en-US" sz="1200" dirty="0">
                <a:solidFill>
                  <a:schemeClr val="bg1"/>
                </a:solidFill>
              </a:rPr>
              <a:t>概述这里输入简单文</a:t>
            </a:r>
            <a:endParaRPr lang="en-US" altLang="zh-CN" sz="1200" dirty="0">
              <a:solidFill>
                <a:schemeClr val="bg1"/>
              </a:solidFill>
            </a:endParaRPr>
          </a:p>
          <a:p>
            <a:pPr>
              <a:lnSpc>
                <a:spcPct val="150000"/>
              </a:lnSpc>
            </a:pPr>
            <a:r>
              <a:rPr lang="zh-CN" altLang="en-US" sz="1200" dirty="0">
                <a:solidFill>
                  <a:schemeClr val="bg1"/>
                </a:solidFill>
              </a:rPr>
              <a:t>字概述简单的文字概</a:t>
            </a:r>
            <a:endParaRPr lang="en-US" altLang="zh-CN" sz="1200" dirty="0">
              <a:solidFill>
                <a:schemeClr val="bg1"/>
              </a:solidFill>
            </a:endParaRPr>
          </a:p>
        </p:txBody>
      </p:sp>
      <p:sp>
        <p:nvSpPr>
          <p:cNvPr id="37" name="矩形 36"/>
          <p:cNvSpPr/>
          <p:nvPr/>
        </p:nvSpPr>
        <p:spPr>
          <a:xfrm>
            <a:off x="1468515" y="2550642"/>
            <a:ext cx="1440161" cy="328295"/>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300" b="1" dirty="0">
                <a:solidFill>
                  <a:schemeClr val="bg1"/>
                </a:solidFill>
                <a:latin typeface="微软雅黑" panose="020B0503020204020204" pitchFamily="34" charset="-122"/>
                <a:ea typeface="微软雅黑" panose="020B0503020204020204" pitchFamily="34" charset="-122"/>
              </a:rPr>
              <a:t>这里填写小标题</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a:xfrm flipH="1">
            <a:off x="3366372" y="3664797"/>
            <a:ext cx="1719593" cy="677080"/>
          </a:xfrm>
          <a:prstGeom prst="rect">
            <a:avLst/>
          </a:prstGeom>
          <a:effectLst/>
        </p:spPr>
        <p:txBody>
          <a:bodyPr wrap="square" lIns="121893" tIns="60946" rIns="121893" bIns="60946">
            <a:spAutoFit/>
          </a:bodyPr>
          <a:lstStyle/>
          <a:p>
            <a:pPr>
              <a:lnSpc>
                <a:spcPct val="150000"/>
              </a:lnSpc>
            </a:pPr>
            <a:r>
              <a:rPr lang="zh-CN" altLang="en-US" sz="1200" dirty="0">
                <a:solidFill>
                  <a:schemeClr val="bg1"/>
                </a:solidFill>
              </a:rPr>
              <a:t>这里输入简单的文字</a:t>
            </a:r>
            <a:endParaRPr lang="en-US" altLang="zh-CN" sz="1200" dirty="0">
              <a:solidFill>
                <a:schemeClr val="bg1"/>
              </a:solidFill>
            </a:endParaRPr>
          </a:p>
          <a:p>
            <a:pPr>
              <a:lnSpc>
                <a:spcPct val="150000"/>
              </a:lnSpc>
            </a:pPr>
            <a:r>
              <a:rPr lang="zh-CN" altLang="en-US" sz="1200" dirty="0">
                <a:solidFill>
                  <a:schemeClr val="bg1"/>
                </a:solidFill>
              </a:rPr>
              <a:t>概述这里输入简单文</a:t>
            </a:r>
            <a:endParaRPr lang="en-US" altLang="zh-CN" sz="1200" dirty="0">
              <a:solidFill>
                <a:schemeClr val="bg1"/>
              </a:solidFill>
            </a:endParaRPr>
          </a:p>
        </p:txBody>
      </p:sp>
      <p:sp>
        <p:nvSpPr>
          <p:cNvPr id="47" name="矩形 46"/>
          <p:cNvSpPr/>
          <p:nvPr/>
        </p:nvSpPr>
        <p:spPr>
          <a:xfrm>
            <a:off x="3438379" y="3348012"/>
            <a:ext cx="1440161" cy="328295"/>
          </a:xfrm>
          <a:prstGeom prst="rect">
            <a:avLst/>
          </a:prstGeom>
        </p:spPr>
        <p:txBody>
          <a:bodyPr wrap="square" lIns="121893" tIns="60946" rIns="121893" bIns="60946">
            <a:spAutoFit/>
          </a:bodyPr>
          <a:lstStyle/>
          <a:p>
            <a:pPr algn="just" defTabSz="1219200" fontAlgn="base">
              <a:lnSpc>
                <a:spcPts val="1600"/>
              </a:lnSpc>
              <a:spcBef>
                <a:spcPct val="0"/>
              </a:spcBef>
              <a:spcAft>
                <a:spcPct val="0"/>
              </a:spcAft>
            </a:pPr>
            <a:r>
              <a:rPr lang="zh-CN" altLang="en-US" sz="1300" b="1" dirty="0">
                <a:solidFill>
                  <a:schemeClr val="bg1"/>
                </a:solidFill>
                <a:latin typeface="微软雅黑" panose="020B0503020204020204" pitchFamily="34" charset="-122"/>
                <a:ea typeface="微软雅黑" panose="020B0503020204020204" pitchFamily="34" charset="-122"/>
              </a:rPr>
              <a:t>填写小标题</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48" name="矩形 47"/>
          <p:cNvSpPr/>
          <p:nvPr/>
        </p:nvSpPr>
        <p:spPr>
          <a:xfrm flipH="1">
            <a:off x="4407968" y="1829599"/>
            <a:ext cx="4776488" cy="677080"/>
          </a:xfrm>
          <a:prstGeom prst="rect">
            <a:avLst/>
          </a:prstGeom>
          <a:effectLst/>
        </p:spPr>
        <p:txBody>
          <a:bodyPr wrap="square" lIns="121893" tIns="60946" rIns="121893" bIns="60946">
            <a:spAutoFit/>
          </a:bodyPr>
          <a:lstStyle/>
          <a:p>
            <a:pPr>
              <a:lnSpc>
                <a:spcPct val="150000"/>
              </a:lnSpc>
            </a:pPr>
            <a:r>
              <a:rPr lang="zh-CN" altLang="en-US" sz="1200" dirty="0">
                <a:solidFill>
                  <a:schemeClr val="bg1"/>
                </a:solidFill>
              </a:rPr>
              <a:t>这里输入简单的文字概述这里输入简单文字概述简单的文字概述</a:t>
            </a:r>
            <a:r>
              <a:rPr lang="zh-CN" altLang="en-US" sz="1200" dirty="0">
                <a:solidFill>
                  <a:schemeClr val="bg1"/>
                </a:solidFill>
                <a:latin typeface="微软雅黑" panose="020B0503020204020204" pitchFamily="34" charset="-122"/>
                <a:ea typeface="微软雅黑" panose="020B0503020204020204" pitchFamily="34" charset="-122"/>
              </a:rPr>
              <a:t>。</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rPr>
              <a:t>这里输入简单的文字概述这里输入简单文字概述简单的文字概述</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49" name="矩形 48"/>
          <p:cNvSpPr/>
          <p:nvPr/>
        </p:nvSpPr>
        <p:spPr>
          <a:xfrm flipH="1">
            <a:off x="6016105" y="3110799"/>
            <a:ext cx="2832272" cy="1231078"/>
          </a:xfrm>
          <a:prstGeom prst="rect">
            <a:avLst/>
          </a:prstGeom>
          <a:effectLst/>
        </p:spPr>
        <p:txBody>
          <a:bodyPr wrap="square" lIns="121893" tIns="60946" rIns="121893" bIns="60946">
            <a:spAutoFit/>
          </a:bodyPr>
          <a:lstStyle/>
          <a:p>
            <a:pPr>
              <a:lnSpc>
                <a:spcPct val="150000"/>
              </a:lnSpc>
            </a:pPr>
            <a:r>
              <a:rPr lang="zh-CN" altLang="en-US" sz="1200" dirty="0">
                <a:solidFill>
                  <a:schemeClr val="bg1"/>
                </a:solidFill>
              </a:rPr>
              <a:t>这里输入简单的文字概述这里输入简单文字概述简单的文字概述</a:t>
            </a:r>
            <a:r>
              <a:rPr lang="zh-CN" altLang="en-US" sz="1200" dirty="0">
                <a:solidFill>
                  <a:schemeClr val="bg1"/>
                </a:solidFill>
                <a:latin typeface="微软雅黑" panose="020B0503020204020204" pitchFamily="34" charset="-122"/>
                <a:ea typeface="微软雅黑" panose="020B0503020204020204" pitchFamily="34" charset="-122"/>
              </a:rPr>
              <a:t>。</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rPr>
              <a:t>这里输入简单的文字概述这里输入简单文字概述简单的文字概述</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80">
                                          <p:stCondLst>
                                            <p:cond delay="0"/>
                                          </p:stCondLst>
                                        </p:cTn>
                                        <p:tgtEl>
                                          <p:spTgt spid="30"/>
                                        </p:tgtEl>
                                      </p:cBhvr>
                                    </p:animEffect>
                                    <p:anim calcmode="lin" valueType="num">
                                      <p:cBhvr>
                                        <p:cTn id="8"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3" dur="26">
                                          <p:stCondLst>
                                            <p:cond delay="650"/>
                                          </p:stCondLst>
                                        </p:cTn>
                                        <p:tgtEl>
                                          <p:spTgt spid="30"/>
                                        </p:tgtEl>
                                      </p:cBhvr>
                                      <p:to x="100000" y="60000"/>
                                    </p:animScale>
                                    <p:animScale>
                                      <p:cBhvr>
                                        <p:cTn id="14" dur="166" decel="50000">
                                          <p:stCondLst>
                                            <p:cond delay="676"/>
                                          </p:stCondLst>
                                        </p:cTn>
                                        <p:tgtEl>
                                          <p:spTgt spid="30"/>
                                        </p:tgtEl>
                                      </p:cBhvr>
                                      <p:to x="100000" y="100000"/>
                                    </p:animScale>
                                    <p:animScale>
                                      <p:cBhvr>
                                        <p:cTn id="15" dur="26">
                                          <p:stCondLst>
                                            <p:cond delay="1312"/>
                                          </p:stCondLst>
                                        </p:cTn>
                                        <p:tgtEl>
                                          <p:spTgt spid="30"/>
                                        </p:tgtEl>
                                      </p:cBhvr>
                                      <p:to x="100000" y="80000"/>
                                    </p:animScale>
                                    <p:animScale>
                                      <p:cBhvr>
                                        <p:cTn id="16" dur="166" decel="50000">
                                          <p:stCondLst>
                                            <p:cond delay="1338"/>
                                          </p:stCondLst>
                                        </p:cTn>
                                        <p:tgtEl>
                                          <p:spTgt spid="30"/>
                                        </p:tgtEl>
                                      </p:cBhvr>
                                      <p:to x="100000" y="100000"/>
                                    </p:animScale>
                                    <p:animScale>
                                      <p:cBhvr>
                                        <p:cTn id="17" dur="26">
                                          <p:stCondLst>
                                            <p:cond delay="1642"/>
                                          </p:stCondLst>
                                        </p:cTn>
                                        <p:tgtEl>
                                          <p:spTgt spid="30"/>
                                        </p:tgtEl>
                                      </p:cBhvr>
                                      <p:to x="100000" y="90000"/>
                                    </p:animScale>
                                    <p:animScale>
                                      <p:cBhvr>
                                        <p:cTn id="18" dur="166" decel="50000">
                                          <p:stCondLst>
                                            <p:cond delay="1668"/>
                                          </p:stCondLst>
                                        </p:cTn>
                                        <p:tgtEl>
                                          <p:spTgt spid="30"/>
                                        </p:tgtEl>
                                      </p:cBhvr>
                                      <p:to x="100000" y="100000"/>
                                    </p:animScale>
                                    <p:animScale>
                                      <p:cBhvr>
                                        <p:cTn id="19" dur="26">
                                          <p:stCondLst>
                                            <p:cond delay="1808"/>
                                          </p:stCondLst>
                                        </p:cTn>
                                        <p:tgtEl>
                                          <p:spTgt spid="30"/>
                                        </p:tgtEl>
                                      </p:cBhvr>
                                      <p:to x="100000" y="95000"/>
                                    </p:animScale>
                                    <p:animScale>
                                      <p:cBhvr>
                                        <p:cTn id="20" dur="166" decel="50000">
                                          <p:stCondLst>
                                            <p:cond delay="1834"/>
                                          </p:stCondLst>
                                        </p:cTn>
                                        <p:tgtEl>
                                          <p:spTgt spid="3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down)">
                                      <p:cBhvr>
                                        <p:cTn id="23" dur="580">
                                          <p:stCondLst>
                                            <p:cond delay="0"/>
                                          </p:stCondLst>
                                        </p:cTn>
                                        <p:tgtEl>
                                          <p:spTgt spid="31"/>
                                        </p:tgtEl>
                                      </p:cBhvr>
                                    </p:animEffect>
                                    <p:anim calcmode="lin" valueType="num">
                                      <p:cBhvr>
                                        <p:cTn id="24"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29" dur="26">
                                          <p:stCondLst>
                                            <p:cond delay="650"/>
                                          </p:stCondLst>
                                        </p:cTn>
                                        <p:tgtEl>
                                          <p:spTgt spid="31"/>
                                        </p:tgtEl>
                                      </p:cBhvr>
                                      <p:to x="100000" y="60000"/>
                                    </p:animScale>
                                    <p:animScale>
                                      <p:cBhvr>
                                        <p:cTn id="30" dur="166" decel="50000">
                                          <p:stCondLst>
                                            <p:cond delay="676"/>
                                          </p:stCondLst>
                                        </p:cTn>
                                        <p:tgtEl>
                                          <p:spTgt spid="31"/>
                                        </p:tgtEl>
                                      </p:cBhvr>
                                      <p:to x="100000" y="100000"/>
                                    </p:animScale>
                                    <p:animScale>
                                      <p:cBhvr>
                                        <p:cTn id="31" dur="26">
                                          <p:stCondLst>
                                            <p:cond delay="1312"/>
                                          </p:stCondLst>
                                        </p:cTn>
                                        <p:tgtEl>
                                          <p:spTgt spid="31"/>
                                        </p:tgtEl>
                                      </p:cBhvr>
                                      <p:to x="100000" y="80000"/>
                                    </p:animScale>
                                    <p:animScale>
                                      <p:cBhvr>
                                        <p:cTn id="32" dur="166" decel="50000">
                                          <p:stCondLst>
                                            <p:cond delay="1338"/>
                                          </p:stCondLst>
                                        </p:cTn>
                                        <p:tgtEl>
                                          <p:spTgt spid="31"/>
                                        </p:tgtEl>
                                      </p:cBhvr>
                                      <p:to x="100000" y="100000"/>
                                    </p:animScale>
                                    <p:animScale>
                                      <p:cBhvr>
                                        <p:cTn id="33" dur="26">
                                          <p:stCondLst>
                                            <p:cond delay="1642"/>
                                          </p:stCondLst>
                                        </p:cTn>
                                        <p:tgtEl>
                                          <p:spTgt spid="31"/>
                                        </p:tgtEl>
                                      </p:cBhvr>
                                      <p:to x="100000" y="90000"/>
                                    </p:animScale>
                                    <p:animScale>
                                      <p:cBhvr>
                                        <p:cTn id="34" dur="166" decel="50000">
                                          <p:stCondLst>
                                            <p:cond delay="1668"/>
                                          </p:stCondLst>
                                        </p:cTn>
                                        <p:tgtEl>
                                          <p:spTgt spid="31"/>
                                        </p:tgtEl>
                                      </p:cBhvr>
                                      <p:to x="100000" y="100000"/>
                                    </p:animScale>
                                    <p:animScale>
                                      <p:cBhvr>
                                        <p:cTn id="35" dur="26">
                                          <p:stCondLst>
                                            <p:cond delay="1808"/>
                                          </p:stCondLst>
                                        </p:cTn>
                                        <p:tgtEl>
                                          <p:spTgt spid="31"/>
                                        </p:tgtEl>
                                      </p:cBhvr>
                                      <p:to x="100000" y="95000"/>
                                    </p:animScale>
                                    <p:animScale>
                                      <p:cBhvr>
                                        <p:cTn id="36" dur="166" decel="50000">
                                          <p:stCondLst>
                                            <p:cond delay="1834"/>
                                          </p:stCondLst>
                                        </p:cTn>
                                        <p:tgtEl>
                                          <p:spTgt spid="31"/>
                                        </p:tgtEl>
                                      </p:cBhvr>
                                      <p:to x="100000" y="100000"/>
                                    </p:animScale>
                                  </p:childTnLst>
                                </p:cTn>
                              </p:par>
                            </p:childTnLst>
                          </p:cTn>
                        </p:par>
                        <p:par>
                          <p:cTn id="37" fill="hold">
                            <p:stCondLst>
                              <p:cond delay="2000"/>
                            </p:stCondLst>
                            <p:childTnLst>
                              <p:par>
                                <p:cTn id="38" presetID="5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Scale>
                                      <p:cBhvr>
                                        <p:cTn id="40"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32"/>
                                        </p:tgtEl>
                                        <p:attrNameLst>
                                          <p:attrName>ppt_x</p:attrName>
                                          <p:attrName>ppt_y</p:attrName>
                                        </p:attrNameLst>
                                      </p:cBhvr>
                                    </p:animMotion>
                                    <p:animEffect transition="in" filter="fade">
                                      <p:cBhvr>
                                        <p:cTn id="42" dur="1000"/>
                                        <p:tgtEl>
                                          <p:spTgt spid="32"/>
                                        </p:tgtEl>
                                      </p:cBhvr>
                                    </p:animEffect>
                                  </p:childTnLst>
                                </p:cTn>
                              </p:par>
                              <p:par>
                                <p:cTn id="43" presetID="52"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Scale>
                                      <p:cBhvr>
                                        <p:cTn id="45"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34"/>
                                        </p:tgtEl>
                                        <p:attrNameLst>
                                          <p:attrName>ppt_x</p:attrName>
                                          <p:attrName>ppt_y</p:attrName>
                                        </p:attrNameLst>
                                      </p:cBhvr>
                                    </p:animMotion>
                                    <p:animEffect transition="in" filter="fade">
                                      <p:cBhvr>
                                        <p:cTn id="47" dur="1000"/>
                                        <p:tgtEl>
                                          <p:spTgt spid="34"/>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350"/>
                                        <p:tgtEl>
                                          <p:spTgt spid="37"/>
                                        </p:tgtEl>
                                      </p:cBhvr>
                                    </p:animEffect>
                                  </p:childTnLst>
                                </p:cTn>
                              </p:par>
                              <p:par>
                                <p:cTn id="52" presetID="26" presetClass="emph" presetSubtype="0" fill="hold" grpId="1" nodeType="withEffect">
                                  <p:stCondLst>
                                    <p:cond delay="0"/>
                                  </p:stCondLst>
                                  <p:childTnLst>
                                    <p:animEffect transition="out" filter="fade">
                                      <p:cBhvr>
                                        <p:cTn id="53" dur="400" tmFilter="0, 0; .2, .5; .8, .5; 1, 0"/>
                                        <p:tgtEl>
                                          <p:spTgt spid="37"/>
                                        </p:tgtEl>
                                      </p:cBhvr>
                                    </p:animEffect>
                                    <p:animScale>
                                      <p:cBhvr>
                                        <p:cTn id="54" dur="200" autoRev="1" fill="hold"/>
                                        <p:tgtEl>
                                          <p:spTgt spid="37"/>
                                        </p:tgtEl>
                                      </p:cBhvr>
                                      <p:by x="105000" y="105000"/>
                                    </p:animScale>
                                  </p:childTnLst>
                                </p:cTn>
                              </p:par>
                            </p:childTnLst>
                          </p:cTn>
                        </p:par>
                        <p:par>
                          <p:cTn id="55" fill="hold">
                            <p:stCondLst>
                              <p:cond delay="3500"/>
                            </p:stCondLst>
                            <p:childTnLst>
                              <p:par>
                                <p:cTn id="56" presetID="10" presetClass="entr" presetSubtype="0"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par>
                          <p:cTn id="59" fill="hold">
                            <p:stCondLst>
                              <p:cond delay="4000"/>
                            </p:stCondLst>
                            <p:childTnLst>
                              <p:par>
                                <p:cTn id="60" presetID="10" presetClass="entr" presetSubtype="0"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childTnLst>
                          </p:cTn>
                        </p:par>
                        <p:par>
                          <p:cTn id="63" fill="hold">
                            <p:stCondLst>
                              <p:cond delay="4500"/>
                            </p:stCondLst>
                            <p:childTnLst>
                              <p:par>
                                <p:cTn id="64" presetID="52" presetClass="entr" presetSubtype="0"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Scale>
                                      <p:cBhvr>
                                        <p:cTn id="66"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33"/>
                                        </p:tgtEl>
                                        <p:attrNameLst>
                                          <p:attrName>ppt_x</p:attrName>
                                          <p:attrName>ppt_y</p:attrName>
                                        </p:attrNameLst>
                                      </p:cBhvr>
                                    </p:animMotion>
                                    <p:animEffect transition="in" filter="fade">
                                      <p:cBhvr>
                                        <p:cTn id="68" dur="1000"/>
                                        <p:tgtEl>
                                          <p:spTgt spid="33"/>
                                        </p:tgtEl>
                                      </p:cBhvr>
                                    </p:animEffect>
                                  </p:childTnLst>
                                </p:cTn>
                              </p:par>
                              <p:par>
                                <p:cTn id="69" presetID="52"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Scale>
                                      <p:cBhvr>
                                        <p:cTn id="71"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35"/>
                                        </p:tgtEl>
                                        <p:attrNameLst>
                                          <p:attrName>ppt_x</p:attrName>
                                          <p:attrName>ppt_y</p:attrName>
                                        </p:attrNameLst>
                                      </p:cBhvr>
                                    </p:animMotion>
                                    <p:animEffect transition="in" filter="fade">
                                      <p:cBhvr>
                                        <p:cTn id="73" dur="1000"/>
                                        <p:tgtEl>
                                          <p:spTgt spid="35"/>
                                        </p:tgtEl>
                                      </p:cBhvr>
                                    </p:animEffect>
                                  </p:childTnLst>
                                </p:cTn>
                              </p:par>
                            </p:childTnLst>
                          </p:cTn>
                        </p:par>
                        <p:par>
                          <p:cTn id="74" fill="hold">
                            <p:stCondLst>
                              <p:cond delay="5500"/>
                            </p:stCondLst>
                            <p:childTnLst>
                              <p:par>
                                <p:cTn id="75" presetID="10" presetClass="entr" presetSubtype="0" fill="hold" grpId="0" nodeType="after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350"/>
                                        <p:tgtEl>
                                          <p:spTgt spid="47"/>
                                        </p:tgtEl>
                                      </p:cBhvr>
                                    </p:animEffect>
                                  </p:childTnLst>
                                </p:cTn>
                              </p:par>
                              <p:par>
                                <p:cTn id="78" presetID="26" presetClass="emph" presetSubtype="0" fill="hold" grpId="1" nodeType="withEffect">
                                  <p:stCondLst>
                                    <p:cond delay="0"/>
                                  </p:stCondLst>
                                  <p:childTnLst>
                                    <p:animEffect transition="out" filter="fade">
                                      <p:cBhvr>
                                        <p:cTn id="79" dur="400" tmFilter="0, 0; .2, .5; .8, .5; 1, 0"/>
                                        <p:tgtEl>
                                          <p:spTgt spid="47"/>
                                        </p:tgtEl>
                                      </p:cBhvr>
                                    </p:animEffect>
                                    <p:animScale>
                                      <p:cBhvr>
                                        <p:cTn id="80" dur="200" autoRev="1" fill="hold"/>
                                        <p:tgtEl>
                                          <p:spTgt spid="47"/>
                                        </p:tgtEl>
                                      </p:cBhvr>
                                      <p:by x="105000" y="105000"/>
                                    </p:animScale>
                                  </p:childTnLst>
                                </p:cTn>
                              </p:par>
                            </p:childTnLst>
                          </p:cTn>
                        </p:par>
                        <p:par>
                          <p:cTn id="81" fill="hold">
                            <p:stCondLst>
                              <p:cond delay="6000"/>
                            </p:stCondLst>
                            <p:childTnLst>
                              <p:par>
                                <p:cTn id="82" presetID="10"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500"/>
                                        <p:tgtEl>
                                          <p:spTgt spid="38"/>
                                        </p:tgtEl>
                                      </p:cBhvr>
                                    </p:animEffect>
                                  </p:childTnLst>
                                </p:cTn>
                              </p:par>
                            </p:childTnLst>
                          </p:cTn>
                        </p:par>
                        <p:par>
                          <p:cTn id="85" fill="hold">
                            <p:stCondLst>
                              <p:cond delay="6500"/>
                            </p:stCondLst>
                            <p:childTnLst>
                              <p:par>
                                <p:cTn id="86" presetID="10" presetClass="entr" presetSubtype="0" fill="hold" grpId="0" nodeType="after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fade">
                                      <p:cBhvr>
                                        <p:cTn id="8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p:bldP spid="35" grpId="0"/>
      <p:bldP spid="36" grpId="0"/>
      <p:bldP spid="37" grpId="0"/>
      <p:bldP spid="37" grpId="1"/>
      <p:bldP spid="38" grpId="0"/>
      <p:bldP spid="47" grpId="0"/>
      <p:bldP spid="47" grpId="1"/>
      <p:bldP spid="48" grpId="0"/>
      <p:bldP spid="4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88900" cmpd="dbl">
          <a:solidFill>
            <a:srgbClr val="31313B"/>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1488</Words>
  <Application>Microsoft Office PowerPoint</Application>
  <PresentationFormat>自定义</PresentationFormat>
  <Paragraphs>236</Paragraphs>
  <Slides>27</Slides>
  <Notes>27</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宋体</vt:lpstr>
      <vt:lpstr>微软雅黑</vt:lpstr>
      <vt:lpstr>Arial</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2020-04-15T06:31:54Z</dcterms:created>
  <dcterms:modified xsi:type="dcterms:W3CDTF">2021-01-05T16:19:29Z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